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Lst>
  <p:notesMasterIdLst>
    <p:notesMasterId r:id="rId38"/>
  </p:notesMasterIdLst>
  <p:handoutMasterIdLst>
    <p:handoutMasterId r:id="rId39"/>
  </p:handoutMasterIdLst>
  <p:sldIdLst>
    <p:sldId id="1309" r:id="rId7"/>
    <p:sldId id="1360" r:id="rId8"/>
    <p:sldId id="1243" r:id="rId9"/>
    <p:sldId id="1342" r:id="rId10"/>
    <p:sldId id="1376" r:id="rId11"/>
    <p:sldId id="1366" r:id="rId12"/>
    <p:sldId id="1368" r:id="rId13"/>
    <p:sldId id="1349" r:id="rId14"/>
    <p:sldId id="1350" r:id="rId15"/>
    <p:sldId id="1372" r:id="rId16"/>
    <p:sldId id="1351" r:id="rId17"/>
    <p:sldId id="1373" r:id="rId18"/>
    <p:sldId id="1352" r:id="rId19"/>
    <p:sldId id="1353" r:id="rId20"/>
    <p:sldId id="1354" r:id="rId21"/>
    <p:sldId id="1355" r:id="rId22"/>
    <p:sldId id="1357" r:id="rId23"/>
    <p:sldId id="1370" r:id="rId24"/>
    <p:sldId id="1358" r:id="rId25"/>
    <p:sldId id="1371" r:id="rId26"/>
    <p:sldId id="1356" r:id="rId27"/>
    <p:sldId id="1380" r:id="rId28"/>
    <p:sldId id="1377" r:id="rId29"/>
    <p:sldId id="1246" r:id="rId30"/>
    <p:sldId id="1369" r:id="rId31"/>
    <p:sldId id="1378" r:id="rId32"/>
    <p:sldId id="1361" r:id="rId33"/>
    <p:sldId id="1362" r:id="rId34"/>
    <p:sldId id="1364" r:id="rId35"/>
    <p:sldId id="1343" r:id="rId36"/>
    <p:sldId id="1375"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 id="1360"/>
            <p14:sldId id="1243"/>
            <p14:sldId id="1342"/>
            <p14:sldId id="1376"/>
            <p14:sldId id="1366"/>
            <p14:sldId id="1368"/>
            <p14:sldId id="1349"/>
            <p14:sldId id="1350"/>
            <p14:sldId id="1372"/>
            <p14:sldId id="1351"/>
            <p14:sldId id="1373"/>
            <p14:sldId id="1352"/>
            <p14:sldId id="1353"/>
            <p14:sldId id="1354"/>
            <p14:sldId id="1355"/>
            <p14:sldId id="1357"/>
            <p14:sldId id="1370"/>
            <p14:sldId id="1358"/>
            <p14:sldId id="1371"/>
            <p14:sldId id="1356"/>
            <p14:sldId id="1380"/>
            <p14:sldId id="1377"/>
            <p14:sldId id="1246"/>
            <p14:sldId id="1369"/>
            <p14:sldId id="1378"/>
            <p14:sldId id="1361"/>
            <p14:sldId id="1362"/>
            <p14:sldId id="1364"/>
            <p14:sldId id="1343"/>
            <p14:sldId id="137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4009E"/>
    <a:srgbClr val="5D4747"/>
    <a:srgbClr val="002050"/>
    <a:srgbClr val="FFFFFF"/>
    <a:srgbClr val="767676"/>
    <a:srgbClr val="00188F"/>
    <a:srgbClr val="107C10"/>
    <a:srgbClr val="008272"/>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55" autoAdjust="0"/>
    <p:restoredTop sz="68523" autoAdjust="0"/>
  </p:normalViewPr>
  <p:slideViewPr>
    <p:cSldViewPr>
      <p:cViewPr>
        <p:scale>
          <a:sx n="51" d="100"/>
          <a:sy n="51" d="100"/>
        </p:scale>
        <p:origin x="1596"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42"/>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diagrams/_rels/data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C40CC-1740-4AB4-953F-58E80A328E52}" type="doc">
      <dgm:prSet loTypeId="urn:microsoft.com/office/officeart/2005/8/layout/equation1" loCatId="process" qsTypeId="urn:microsoft.com/office/officeart/2005/8/quickstyle/3d5" qsCatId="3D" csTypeId="urn:microsoft.com/office/officeart/2005/8/colors/accent1_2" csCatId="accent1" phldr="1"/>
      <dgm:spPr/>
    </dgm:pt>
    <dgm:pt modelId="{C3ED6BD4-9A23-43C2-B40A-211F2B9AA7D7}">
      <dgm:prSet phldrT="[Text]"/>
      <dgm:spPr/>
      <dgm:t>
        <a:bodyPr/>
        <a:lstStyle/>
        <a:p>
          <a:r>
            <a:rPr lang="en-US" dirty="0"/>
            <a:t>jQuery</a:t>
          </a:r>
        </a:p>
      </dgm:t>
    </dgm:pt>
    <dgm:pt modelId="{7302E8AF-479A-4081-941C-B757AE3EDC5B}" type="parTrans" cxnId="{49C659A0-BDD4-4A9B-AD34-A565C47CA55B}">
      <dgm:prSet/>
      <dgm:spPr/>
      <dgm:t>
        <a:bodyPr/>
        <a:lstStyle/>
        <a:p>
          <a:endParaRPr lang="en-US"/>
        </a:p>
      </dgm:t>
    </dgm:pt>
    <dgm:pt modelId="{2D47B78C-F703-4646-8F34-2B3950CC28F1}" type="sibTrans" cxnId="{49C659A0-BDD4-4A9B-AD34-A565C47CA55B}">
      <dgm:prSet/>
      <dgm:spPr/>
      <dgm:t>
        <a:bodyPr/>
        <a:lstStyle/>
        <a:p>
          <a:endParaRPr lang="en-US" dirty="0"/>
        </a:p>
      </dgm:t>
    </dgm:pt>
    <dgm:pt modelId="{C5700923-689F-4B37-9F43-A83185737E01}">
      <dgm:prSet phldrT="[Text]"/>
      <dgm:spPr/>
      <dgm:t>
        <a:bodyPr/>
        <a:lstStyle/>
        <a:p>
          <a:r>
            <a:rPr lang="en-US" dirty="0"/>
            <a:t>Handlebars</a:t>
          </a:r>
        </a:p>
      </dgm:t>
    </dgm:pt>
    <dgm:pt modelId="{3FCF004E-E4EA-482E-9DB7-37EEA5D0F051}" type="parTrans" cxnId="{7FE90318-A2FA-4C4D-A335-CB9AD2A06DE6}">
      <dgm:prSet/>
      <dgm:spPr/>
      <dgm:t>
        <a:bodyPr/>
        <a:lstStyle/>
        <a:p>
          <a:endParaRPr lang="en-US"/>
        </a:p>
      </dgm:t>
    </dgm:pt>
    <dgm:pt modelId="{09E9A7B6-6EA7-4A3E-9F1B-C9F9B7BF7722}" type="sibTrans" cxnId="{7FE90318-A2FA-4C4D-A335-CB9AD2A06DE6}">
      <dgm:prSet/>
      <dgm:spPr/>
      <dgm:t>
        <a:bodyPr/>
        <a:lstStyle/>
        <a:p>
          <a:endParaRPr lang="en-US" dirty="0"/>
        </a:p>
      </dgm:t>
    </dgm:pt>
    <dgm:pt modelId="{1EEB6A47-65AC-44B9-8AD7-4D810CEA5F25}">
      <dgm:prSet phldrT="[Text]"/>
      <dgm:spPr/>
      <dgm:t>
        <a:bodyPr/>
        <a:lstStyle/>
        <a:p>
          <a:r>
            <a:rPr lang="en-US" dirty="0"/>
            <a:t>SharePoint</a:t>
          </a:r>
          <a:br>
            <a:rPr lang="en-US" dirty="0"/>
          </a:br>
          <a:r>
            <a:rPr lang="en-US" dirty="0"/>
            <a:t>Client Side</a:t>
          </a:r>
          <a:br>
            <a:rPr lang="en-US" dirty="0"/>
          </a:br>
          <a:r>
            <a:rPr lang="en-US" dirty="0"/>
            <a:t>Applications</a:t>
          </a:r>
        </a:p>
      </dgm:t>
    </dgm:pt>
    <dgm:pt modelId="{D5694232-D3CD-4C97-BA91-2FB10CA44FC2}" type="parTrans" cxnId="{6E407BB0-4B4A-4124-9AF2-30435E4563E2}">
      <dgm:prSet/>
      <dgm:spPr/>
      <dgm:t>
        <a:bodyPr/>
        <a:lstStyle/>
        <a:p>
          <a:endParaRPr lang="en-US"/>
        </a:p>
      </dgm:t>
    </dgm:pt>
    <dgm:pt modelId="{81A5EBB3-B3AE-48B8-BAA6-14379146F01B}" type="sibTrans" cxnId="{6E407BB0-4B4A-4124-9AF2-30435E4563E2}">
      <dgm:prSet/>
      <dgm:spPr/>
      <dgm:t>
        <a:bodyPr/>
        <a:lstStyle/>
        <a:p>
          <a:endParaRPr lang="en-US"/>
        </a:p>
      </dgm:t>
    </dgm:pt>
    <dgm:pt modelId="{DEB71A57-4606-452F-ABEF-E869C0E13B13}">
      <dgm:prSet phldrT="[Text]"/>
      <dgm:spPr/>
      <dgm:t>
        <a:bodyPr/>
        <a:lstStyle/>
        <a:p>
          <a:r>
            <a:rPr lang="en-US" dirty="0"/>
            <a:t>SharePoint REST</a:t>
          </a:r>
        </a:p>
      </dgm:t>
    </dgm:pt>
    <dgm:pt modelId="{7AA86ACE-DEC3-47DD-B1F7-44A08F0DF961}" type="parTrans" cxnId="{C6298DD0-B911-411A-B9FC-C338ACAFA7E2}">
      <dgm:prSet/>
      <dgm:spPr/>
    </dgm:pt>
    <dgm:pt modelId="{7D8E788A-20DD-4F03-AF04-63808E67C547}" type="sibTrans" cxnId="{C6298DD0-B911-411A-B9FC-C338ACAFA7E2}">
      <dgm:prSet/>
      <dgm:spPr/>
      <dgm:t>
        <a:bodyPr/>
        <a:lstStyle/>
        <a:p>
          <a:endParaRPr lang="en-US"/>
        </a:p>
      </dgm:t>
    </dgm:pt>
    <dgm:pt modelId="{04878B6F-44F3-451D-A40E-C75CA7326137}" type="pres">
      <dgm:prSet presAssocID="{556C40CC-1740-4AB4-953F-58E80A328E52}" presName="linearFlow" presStyleCnt="0">
        <dgm:presLayoutVars>
          <dgm:dir/>
          <dgm:resizeHandles val="exact"/>
        </dgm:presLayoutVars>
      </dgm:prSet>
      <dgm:spPr/>
    </dgm:pt>
    <dgm:pt modelId="{845520EB-FC12-40EA-88EC-39A5EEE9FD2F}" type="pres">
      <dgm:prSet presAssocID="{C3ED6BD4-9A23-43C2-B40A-211F2B9AA7D7}" presName="node" presStyleLbl="node1" presStyleIdx="0" presStyleCnt="4">
        <dgm:presLayoutVars>
          <dgm:bulletEnabled val="1"/>
        </dgm:presLayoutVars>
      </dgm:prSet>
      <dgm:spPr/>
    </dgm:pt>
    <dgm:pt modelId="{E44752F4-3592-4FFB-BE63-B1D424D03581}" type="pres">
      <dgm:prSet presAssocID="{2D47B78C-F703-4646-8F34-2B3950CC28F1}" presName="spacerL" presStyleCnt="0"/>
      <dgm:spPr/>
    </dgm:pt>
    <dgm:pt modelId="{08507C1A-69C8-4E67-8D49-759C5D2B2E32}" type="pres">
      <dgm:prSet presAssocID="{2D47B78C-F703-4646-8F34-2B3950CC28F1}" presName="sibTrans" presStyleLbl="sibTrans2D1" presStyleIdx="0" presStyleCnt="3"/>
      <dgm:spPr/>
    </dgm:pt>
    <dgm:pt modelId="{24CCF44F-C7EA-4654-9AEC-DB0DC0F42EAD}" type="pres">
      <dgm:prSet presAssocID="{2D47B78C-F703-4646-8F34-2B3950CC28F1}" presName="spacerR" presStyleCnt="0"/>
      <dgm:spPr/>
    </dgm:pt>
    <dgm:pt modelId="{07B36351-4247-49B1-8687-52F95BB24F5B}" type="pres">
      <dgm:prSet presAssocID="{DEB71A57-4606-452F-ABEF-E869C0E13B13}" presName="node" presStyleLbl="node1" presStyleIdx="1" presStyleCnt="4">
        <dgm:presLayoutVars>
          <dgm:bulletEnabled val="1"/>
        </dgm:presLayoutVars>
      </dgm:prSet>
      <dgm:spPr/>
    </dgm:pt>
    <dgm:pt modelId="{850E4EFB-0015-445E-ADDC-352636B18381}" type="pres">
      <dgm:prSet presAssocID="{7D8E788A-20DD-4F03-AF04-63808E67C547}" presName="spacerL" presStyleCnt="0"/>
      <dgm:spPr/>
    </dgm:pt>
    <dgm:pt modelId="{5E59C19C-97BA-4EB1-9FF0-68C8CE3FBA33}" type="pres">
      <dgm:prSet presAssocID="{7D8E788A-20DD-4F03-AF04-63808E67C547}" presName="sibTrans" presStyleLbl="sibTrans2D1" presStyleIdx="1" presStyleCnt="3"/>
      <dgm:spPr/>
    </dgm:pt>
    <dgm:pt modelId="{E373CDD6-4329-4230-B792-FDDFF3C45615}" type="pres">
      <dgm:prSet presAssocID="{7D8E788A-20DD-4F03-AF04-63808E67C547}" presName="spacerR" presStyleCnt="0"/>
      <dgm:spPr/>
    </dgm:pt>
    <dgm:pt modelId="{470DDFAF-C5EA-4CA6-9529-61A5B082F1FB}" type="pres">
      <dgm:prSet presAssocID="{C5700923-689F-4B37-9F43-A83185737E01}" presName="node" presStyleLbl="node1" presStyleIdx="2" presStyleCnt="4">
        <dgm:presLayoutVars>
          <dgm:bulletEnabled val="1"/>
        </dgm:presLayoutVars>
      </dgm:prSet>
      <dgm:spPr/>
    </dgm:pt>
    <dgm:pt modelId="{E194FC88-00B9-4746-9F1C-66353EAD6E8E}" type="pres">
      <dgm:prSet presAssocID="{09E9A7B6-6EA7-4A3E-9F1B-C9F9B7BF7722}" presName="spacerL" presStyleCnt="0"/>
      <dgm:spPr/>
    </dgm:pt>
    <dgm:pt modelId="{79ABD13E-07F1-4B30-B63E-FAD2825CA317}" type="pres">
      <dgm:prSet presAssocID="{09E9A7B6-6EA7-4A3E-9F1B-C9F9B7BF7722}" presName="sibTrans" presStyleLbl="sibTrans2D1" presStyleIdx="2" presStyleCnt="3"/>
      <dgm:spPr/>
    </dgm:pt>
    <dgm:pt modelId="{257A8248-3A5F-4FD6-8D37-C8BE65E7ADE7}" type="pres">
      <dgm:prSet presAssocID="{09E9A7B6-6EA7-4A3E-9F1B-C9F9B7BF7722}" presName="spacerR" presStyleCnt="0"/>
      <dgm:spPr/>
    </dgm:pt>
    <dgm:pt modelId="{0052B3C6-D184-431E-B0B8-497B9A467980}" type="pres">
      <dgm:prSet presAssocID="{1EEB6A47-65AC-44B9-8AD7-4D810CEA5F25}" presName="node" presStyleLbl="node1" presStyleIdx="3" presStyleCnt="4">
        <dgm:presLayoutVars>
          <dgm:bulletEnabled val="1"/>
        </dgm:presLayoutVars>
      </dgm:prSet>
      <dgm:spPr/>
    </dgm:pt>
  </dgm:ptLst>
  <dgm:cxnLst>
    <dgm:cxn modelId="{7FE90318-A2FA-4C4D-A335-CB9AD2A06DE6}" srcId="{556C40CC-1740-4AB4-953F-58E80A328E52}" destId="{C5700923-689F-4B37-9F43-A83185737E01}" srcOrd="2" destOrd="0" parTransId="{3FCF004E-E4EA-482E-9DB7-37EEA5D0F051}" sibTransId="{09E9A7B6-6EA7-4A3E-9F1B-C9F9B7BF7722}"/>
    <dgm:cxn modelId="{CFCB5F41-1E0A-451D-8FF5-EA0546BB41F2}" type="presOf" srcId="{2D47B78C-F703-4646-8F34-2B3950CC28F1}" destId="{08507C1A-69C8-4E67-8D49-759C5D2B2E32}" srcOrd="0" destOrd="0" presId="urn:microsoft.com/office/officeart/2005/8/layout/equation1"/>
    <dgm:cxn modelId="{E6A91346-CE46-4A33-8A14-4B65C0FCFDA8}" type="presOf" srcId="{DEB71A57-4606-452F-ABEF-E869C0E13B13}" destId="{07B36351-4247-49B1-8687-52F95BB24F5B}" srcOrd="0" destOrd="0" presId="urn:microsoft.com/office/officeart/2005/8/layout/equation1"/>
    <dgm:cxn modelId="{CD6C3085-105D-4B58-996D-F91D1DC9EF76}" type="presOf" srcId="{7D8E788A-20DD-4F03-AF04-63808E67C547}" destId="{5E59C19C-97BA-4EB1-9FF0-68C8CE3FBA33}" srcOrd="0" destOrd="0" presId="urn:microsoft.com/office/officeart/2005/8/layout/equation1"/>
    <dgm:cxn modelId="{49C659A0-BDD4-4A9B-AD34-A565C47CA55B}" srcId="{556C40CC-1740-4AB4-953F-58E80A328E52}" destId="{C3ED6BD4-9A23-43C2-B40A-211F2B9AA7D7}" srcOrd="0" destOrd="0" parTransId="{7302E8AF-479A-4081-941C-B757AE3EDC5B}" sibTransId="{2D47B78C-F703-4646-8F34-2B3950CC28F1}"/>
    <dgm:cxn modelId="{827181A0-65C3-478B-BF0C-088FC383C374}" type="presOf" srcId="{09E9A7B6-6EA7-4A3E-9F1B-C9F9B7BF7722}" destId="{79ABD13E-07F1-4B30-B63E-FAD2825CA317}" srcOrd="0" destOrd="0" presId="urn:microsoft.com/office/officeart/2005/8/layout/equation1"/>
    <dgm:cxn modelId="{6E407BB0-4B4A-4124-9AF2-30435E4563E2}" srcId="{556C40CC-1740-4AB4-953F-58E80A328E52}" destId="{1EEB6A47-65AC-44B9-8AD7-4D810CEA5F25}" srcOrd="3" destOrd="0" parTransId="{D5694232-D3CD-4C97-BA91-2FB10CA44FC2}" sibTransId="{81A5EBB3-B3AE-48B8-BAA6-14379146F01B}"/>
    <dgm:cxn modelId="{4497D6B8-8803-407B-A649-D83EA69979CC}" type="presOf" srcId="{C3ED6BD4-9A23-43C2-B40A-211F2B9AA7D7}" destId="{845520EB-FC12-40EA-88EC-39A5EEE9FD2F}" srcOrd="0" destOrd="0" presId="urn:microsoft.com/office/officeart/2005/8/layout/equation1"/>
    <dgm:cxn modelId="{5869EDCF-07C1-43DE-909A-DA28321B5F34}" type="presOf" srcId="{C5700923-689F-4B37-9F43-A83185737E01}" destId="{470DDFAF-C5EA-4CA6-9529-61A5B082F1FB}" srcOrd="0" destOrd="0" presId="urn:microsoft.com/office/officeart/2005/8/layout/equation1"/>
    <dgm:cxn modelId="{C6298DD0-B911-411A-B9FC-C338ACAFA7E2}" srcId="{556C40CC-1740-4AB4-953F-58E80A328E52}" destId="{DEB71A57-4606-452F-ABEF-E869C0E13B13}" srcOrd="1" destOrd="0" parTransId="{7AA86ACE-DEC3-47DD-B1F7-44A08F0DF961}" sibTransId="{7D8E788A-20DD-4F03-AF04-63808E67C547}"/>
    <dgm:cxn modelId="{DCFBA6ED-03CC-48E5-BB29-50ED136C061D}" type="presOf" srcId="{1EEB6A47-65AC-44B9-8AD7-4D810CEA5F25}" destId="{0052B3C6-D184-431E-B0B8-497B9A467980}" srcOrd="0" destOrd="0" presId="urn:microsoft.com/office/officeart/2005/8/layout/equation1"/>
    <dgm:cxn modelId="{2F841BFC-36AB-419C-9BE6-D0B14172EC92}" type="presOf" srcId="{556C40CC-1740-4AB4-953F-58E80A328E52}" destId="{04878B6F-44F3-451D-A40E-C75CA7326137}" srcOrd="0" destOrd="0" presId="urn:microsoft.com/office/officeart/2005/8/layout/equation1"/>
    <dgm:cxn modelId="{14A74CD0-F4E0-4799-879D-8C15CE39AB29}" type="presParOf" srcId="{04878B6F-44F3-451D-A40E-C75CA7326137}" destId="{845520EB-FC12-40EA-88EC-39A5EEE9FD2F}" srcOrd="0" destOrd="0" presId="urn:microsoft.com/office/officeart/2005/8/layout/equation1"/>
    <dgm:cxn modelId="{A945AE67-044F-4C8B-A498-21CD0D530269}" type="presParOf" srcId="{04878B6F-44F3-451D-A40E-C75CA7326137}" destId="{E44752F4-3592-4FFB-BE63-B1D424D03581}" srcOrd="1" destOrd="0" presId="urn:microsoft.com/office/officeart/2005/8/layout/equation1"/>
    <dgm:cxn modelId="{1EC7697B-B056-4254-BFF2-94431C946548}" type="presParOf" srcId="{04878B6F-44F3-451D-A40E-C75CA7326137}" destId="{08507C1A-69C8-4E67-8D49-759C5D2B2E32}" srcOrd="2" destOrd="0" presId="urn:microsoft.com/office/officeart/2005/8/layout/equation1"/>
    <dgm:cxn modelId="{F35BBC6C-8283-4AFA-8964-7DB3EC758CC4}" type="presParOf" srcId="{04878B6F-44F3-451D-A40E-C75CA7326137}" destId="{24CCF44F-C7EA-4654-9AEC-DB0DC0F42EAD}" srcOrd="3" destOrd="0" presId="urn:microsoft.com/office/officeart/2005/8/layout/equation1"/>
    <dgm:cxn modelId="{DA635027-1794-4400-9C71-93CC495169CD}" type="presParOf" srcId="{04878B6F-44F3-451D-A40E-C75CA7326137}" destId="{07B36351-4247-49B1-8687-52F95BB24F5B}" srcOrd="4" destOrd="0" presId="urn:microsoft.com/office/officeart/2005/8/layout/equation1"/>
    <dgm:cxn modelId="{B1F88E12-3135-4E7A-A439-29C92604C82C}" type="presParOf" srcId="{04878B6F-44F3-451D-A40E-C75CA7326137}" destId="{850E4EFB-0015-445E-ADDC-352636B18381}" srcOrd="5" destOrd="0" presId="urn:microsoft.com/office/officeart/2005/8/layout/equation1"/>
    <dgm:cxn modelId="{2150D1F4-F5ED-4324-8457-4B7D7E5924F8}" type="presParOf" srcId="{04878B6F-44F3-451D-A40E-C75CA7326137}" destId="{5E59C19C-97BA-4EB1-9FF0-68C8CE3FBA33}" srcOrd="6" destOrd="0" presId="urn:microsoft.com/office/officeart/2005/8/layout/equation1"/>
    <dgm:cxn modelId="{33EF64F0-CDB2-4C1A-97CA-FB6E5FC0F398}" type="presParOf" srcId="{04878B6F-44F3-451D-A40E-C75CA7326137}" destId="{E373CDD6-4329-4230-B792-FDDFF3C45615}" srcOrd="7" destOrd="0" presId="urn:microsoft.com/office/officeart/2005/8/layout/equation1"/>
    <dgm:cxn modelId="{1D6791F6-DDC0-4FE4-B962-2D78BBEBB4D4}" type="presParOf" srcId="{04878B6F-44F3-451D-A40E-C75CA7326137}" destId="{470DDFAF-C5EA-4CA6-9529-61A5B082F1FB}" srcOrd="8" destOrd="0" presId="urn:microsoft.com/office/officeart/2005/8/layout/equation1"/>
    <dgm:cxn modelId="{6DA4066C-16C0-47E2-ADD2-905B5C3F6804}" type="presParOf" srcId="{04878B6F-44F3-451D-A40E-C75CA7326137}" destId="{E194FC88-00B9-4746-9F1C-66353EAD6E8E}" srcOrd="9" destOrd="0" presId="urn:microsoft.com/office/officeart/2005/8/layout/equation1"/>
    <dgm:cxn modelId="{C9D5ED6E-F9ED-49B5-96A3-92E5FA8EE694}" type="presParOf" srcId="{04878B6F-44F3-451D-A40E-C75CA7326137}" destId="{79ABD13E-07F1-4B30-B63E-FAD2825CA317}" srcOrd="10" destOrd="0" presId="urn:microsoft.com/office/officeart/2005/8/layout/equation1"/>
    <dgm:cxn modelId="{AC6F33C9-00EF-4CB7-941B-9E8082A8A4C7}" type="presParOf" srcId="{04878B6F-44F3-451D-A40E-C75CA7326137}" destId="{257A8248-3A5F-4FD6-8D37-C8BE65E7ADE7}" srcOrd="11" destOrd="0" presId="urn:microsoft.com/office/officeart/2005/8/layout/equation1"/>
    <dgm:cxn modelId="{383D5EB4-95C9-4C89-80F0-3C3AC5F0C3FA}" type="presParOf" srcId="{04878B6F-44F3-451D-A40E-C75CA7326137}" destId="{0052B3C6-D184-431E-B0B8-497B9A467980}"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a:solidFill>
          <a:srgbClr val="0078D7"/>
        </a:solidFill>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a:solidFill>
          <a:srgbClr val="0078D7"/>
        </a:solidFill>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a:solidFill>
          <a:srgbClr val="0078D7"/>
        </a:solidFill>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612FA27-85DC-40A5-A944-67F474B38B02}"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07DBA08-022D-44D3-9AC9-EBE7F949E02A}">
      <dgm:prSet phldrT="[Text]"/>
      <dgm:spPr>
        <a:solidFill>
          <a:schemeClr val="accent1">
            <a:lumMod val="50000"/>
          </a:schemeClr>
        </a:solidFill>
      </dgm:spPr>
      <dgm:t>
        <a:bodyPr/>
        <a:lstStyle/>
        <a:p>
          <a:pPr algn="l"/>
          <a:r>
            <a:rPr lang="en-US" dirty="0"/>
            <a:t>gulpfile.js Tasks</a:t>
          </a:r>
        </a:p>
      </dgm:t>
    </dgm:pt>
    <dgm:pt modelId="{00F91A34-18D0-404F-BEAF-14DB90CEA9E2}" type="parTrans" cxnId="{179FBF07-217E-47B0-900B-9395AD6A29D9}">
      <dgm:prSet/>
      <dgm:spPr/>
      <dgm:t>
        <a:bodyPr/>
        <a:lstStyle/>
        <a:p>
          <a:endParaRPr lang="en-US"/>
        </a:p>
      </dgm:t>
    </dgm:pt>
    <dgm:pt modelId="{D976CAFF-0727-4ACD-AB36-A8C9AACE3DF9}" type="sibTrans" cxnId="{179FBF07-217E-47B0-900B-9395AD6A29D9}">
      <dgm:prSet/>
      <dgm:spPr/>
      <dgm:t>
        <a:bodyPr/>
        <a:lstStyle/>
        <a:p>
          <a:endParaRPr lang="en-US"/>
        </a:p>
      </dgm:t>
    </dgm:pt>
    <dgm:pt modelId="{1A6B0F0C-7AB8-4256-BAA5-4CA1C525399B}">
      <dgm:prSet phldrT="[Text]"/>
      <dgm:spPr>
        <a:solidFill>
          <a:schemeClr val="accent1">
            <a:lumMod val="40000"/>
            <a:lumOff val="60000"/>
          </a:schemeClr>
        </a:solidFill>
      </dgm:spPr>
      <dgm:t>
        <a:bodyPr/>
        <a:lstStyle/>
        <a:p>
          <a:r>
            <a:rPr lang="en-US" b="1" u="none" dirty="0" err="1"/>
            <a:t>ts</a:t>
          </a:r>
          <a:endParaRPr lang="en-US" b="1" u="none" dirty="0"/>
        </a:p>
      </dgm:t>
    </dgm:pt>
    <dgm:pt modelId="{54F8D13D-7E2C-4E4D-8E2A-C0EA97344290}" type="parTrans" cxnId="{BD803525-EB00-42FF-9104-1110721386C5}">
      <dgm:prSet/>
      <dgm:spPr/>
      <dgm:t>
        <a:bodyPr/>
        <a:lstStyle/>
        <a:p>
          <a:endParaRPr lang="en-US"/>
        </a:p>
      </dgm:t>
    </dgm:pt>
    <dgm:pt modelId="{1A3E7847-595D-43E2-91FC-349B5A573DD6}" type="sibTrans" cxnId="{BD803525-EB00-42FF-9104-1110721386C5}">
      <dgm:prSet/>
      <dgm:spPr/>
      <dgm:t>
        <a:bodyPr/>
        <a:lstStyle/>
        <a:p>
          <a:endParaRPr lang="en-US"/>
        </a:p>
      </dgm:t>
    </dgm:pt>
    <dgm:pt modelId="{0EA605A9-DFC2-4A13-B771-BCEC83C6584E}">
      <dgm:prSet phldrT="[Text]"/>
      <dgm:spPr>
        <a:solidFill>
          <a:schemeClr val="accent1">
            <a:lumMod val="60000"/>
            <a:lumOff val="40000"/>
          </a:schemeClr>
        </a:solidFill>
      </dgm:spPr>
      <dgm:t>
        <a:bodyPr/>
        <a:lstStyle/>
        <a:p>
          <a:r>
            <a:rPr lang="en-US" b="1" dirty="0"/>
            <a:t>css</a:t>
          </a:r>
        </a:p>
      </dgm:t>
    </dgm:pt>
    <dgm:pt modelId="{41785FEC-9B60-48A3-8D7D-32F88DC4D322}" type="parTrans" cxnId="{0EA0945D-24FC-4B19-8657-661CE0A72AD6}">
      <dgm:prSet/>
      <dgm:spPr/>
      <dgm:t>
        <a:bodyPr/>
        <a:lstStyle/>
        <a:p>
          <a:endParaRPr lang="en-US"/>
        </a:p>
      </dgm:t>
    </dgm:pt>
    <dgm:pt modelId="{00E74AA6-AF81-4600-96EF-E8DAB1E0C6EB}" type="sibTrans" cxnId="{0EA0945D-24FC-4B19-8657-661CE0A72AD6}">
      <dgm:prSet/>
      <dgm:spPr/>
      <dgm:t>
        <a:bodyPr/>
        <a:lstStyle/>
        <a:p>
          <a:endParaRPr lang="en-US"/>
        </a:p>
      </dgm:t>
    </dgm:pt>
    <dgm:pt modelId="{4B336823-C7C8-4FFD-B21C-97D856DE23FD}">
      <dgm:prSet phldrT="[Text]"/>
      <dgm:spPr/>
      <dgm:t>
        <a:bodyPr/>
        <a:lstStyle/>
        <a:p>
          <a:r>
            <a:rPr lang="en-US" b="1" dirty="0"/>
            <a:t>html</a:t>
          </a:r>
        </a:p>
      </dgm:t>
    </dgm:pt>
    <dgm:pt modelId="{1C3078BD-0FC5-48EC-9937-E51E856108F2}" type="parTrans" cxnId="{386F5B60-0F3F-4BAC-9227-2C8C6346682C}">
      <dgm:prSet/>
      <dgm:spPr/>
      <dgm:t>
        <a:bodyPr/>
        <a:lstStyle/>
        <a:p>
          <a:endParaRPr lang="en-US"/>
        </a:p>
      </dgm:t>
    </dgm:pt>
    <dgm:pt modelId="{F02A560B-496A-4EB0-AA70-13AB33D0BEE8}" type="sibTrans" cxnId="{386F5B60-0F3F-4BAC-9227-2C8C6346682C}">
      <dgm:prSet/>
      <dgm:spPr/>
      <dgm:t>
        <a:bodyPr/>
        <a:lstStyle/>
        <a:p>
          <a:endParaRPr lang="en-US"/>
        </a:p>
      </dgm:t>
    </dgm:pt>
    <dgm:pt modelId="{5D21613D-DBD8-4770-9849-5AD97B9E2E1C}">
      <dgm:prSet phldrT="[Text]"/>
      <dgm:spPr>
        <a:solidFill>
          <a:schemeClr val="bg2">
            <a:lumMod val="75000"/>
            <a:lumOff val="25000"/>
          </a:schemeClr>
        </a:solidFill>
      </dgm:spPr>
      <dgm:t>
        <a:bodyPr/>
        <a:lstStyle/>
        <a:p>
          <a:r>
            <a:rPr lang="en-US" b="1" dirty="0"/>
            <a:t>watch</a:t>
          </a:r>
        </a:p>
      </dgm:t>
    </dgm:pt>
    <dgm:pt modelId="{0DE40431-972B-453C-964A-3C734C0B7C0F}" type="parTrans" cxnId="{0464CF5F-700C-4FA6-AE91-BAC62C28C107}">
      <dgm:prSet/>
      <dgm:spPr/>
      <dgm:t>
        <a:bodyPr/>
        <a:lstStyle/>
        <a:p>
          <a:endParaRPr lang="en-US"/>
        </a:p>
      </dgm:t>
    </dgm:pt>
    <dgm:pt modelId="{2DCBCD4B-A3CB-4ED5-B1F7-63474F4D5828}" type="sibTrans" cxnId="{0464CF5F-700C-4FA6-AE91-BAC62C28C107}">
      <dgm:prSet/>
      <dgm:spPr/>
      <dgm:t>
        <a:bodyPr/>
        <a:lstStyle/>
        <a:p>
          <a:endParaRPr lang="en-US"/>
        </a:p>
      </dgm:t>
    </dgm:pt>
    <dgm:pt modelId="{DEAD09CB-EE42-4C0F-B02D-E46220D16DAC}">
      <dgm:prSet phldrT="[Text]"/>
      <dgm:spPr>
        <a:solidFill>
          <a:schemeClr val="accent1">
            <a:lumMod val="40000"/>
            <a:lumOff val="60000"/>
          </a:schemeClr>
        </a:solidFill>
      </dgm:spPr>
      <dgm:t>
        <a:bodyPr/>
        <a:lstStyle/>
        <a:p>
          <a:r>
            <a:rPr lang="en-US" dirty="0"/>
            <a:t>Generates bundle.js file for each project defined in the config.js file located in the App/Scripts directory.</a:t>
          </a:r>
          <a:br>
            <a:rPr lang="en-US" dirty="0"/>
          </a:br>
          <a:endParaRPr lang="en-US" dirty="0"/>
        </a:p>
      </dgm:t>
    </dgm:pt>
    <dgm:pt modelId="{4B471DFE-93E5-4C04-937E-F9C9C663CC73}" type="parTrans" cxnId="{3F1F7BA8-D06F-4B2C-8BEA-144CBEB491AC}">
      <dgm:prSet/>
      <dgm:spPr/>
      <dgm:t>
        <a:bodyPr/>
        <a:lstStyle/>
        <a:p>
          <a:endParaRPr lang="en-US"/>
        </a:p>
      </dgm:t>
    </dgm:pt>
    <dgm:pt modelId="{68F60F1C-E9A4-430A-8EBE-18119BC7374D}" type="sibTrans" cxnId="{3F1F7BA8-D06F-4B2C-8BEA-144CBEB491AC}">
      <dgm:prSet/>
      <dgm:spPr/>
      <dgm:t>
        <a:bodyPr/>
        <a:lstStyle/>
        <a:p>
          <a:endParaRPr lang="en-US"/>
        </a:p>
      </dgm:t>
    </dgm:pt>
    <dgm:pt modelId="{C33EB791-BD40-4DB7-B602-07D1CDE14C55}">
      <dgm:prSet phldrT="[Text]"/>
      <dgm:spPr>
        <a:solidFill>
          <a:schemeClr val="accent1">
            <a:lumMod val="60000"/>
            <a:lumOff val="40000"/>
          </a:schemeClr>
        </a:solidFill>
      </dgm:spPr>
      <dgm:t>
        <a:bodyPr/>
        <a:lstStyle/>
        <a:p>
          <a:r>
            <a:rPr lang="en-US" dirty="0"/>
            <a:t>Generates bundle.css file for each project defined n the config.js file located in the App/Styles directory.</a:t>
          </a:r>
        </a:p>
      </dgm:t>
    </dgm:pt>
    <dgm:pt modelId="{3AD4BC4D-9EA1-463F-BA95-06A832A0E784}" type="parTrans" cxnId="{BD66B55B-CA95-4966-9EF7-A09706794A56}">
      <dgm:prSet/>
      <dgm:spPr/>
      <dgm:t>
        <a:bodyPr/>
        <a:lstStyle/>
        <a:p>
          <a:endParaRPr lang="en-US"/>
        </a:p>
      </dgm:t>
    </dgm:pt>
    <dgm:pt modelId="{46610E4C-D163-419B-8F46-E2EE6C7F5EFB}" type="sibTrans" cxnId="{BD66B55B-CA95-4966-9EF7-A09706794A56}">
      <dgm:prSet/>
      <dgm:spPr/>
      <dgm:t>
        <a:bodyPr/>
        <a:lstStyle/>
        <a:p>
          <a:endParaRPr lang="en-US"/>
        </a:p>
      </dgm:t>
    </dgm:pt>
    <dgm:pt modelId="{58D6F87E-9403-41B1-B025-DEDE708616CB}">
      <dgm:prSet phldrT="[Text]"/>
      <dgm:spPr/>
      <dgm:t>
        <a:bodyPr/>
        <a:lstStyle/>
        <a:p>
          <a:r>
            <a:rPr lang="en-US" dirty="0"/>
            <a:t>Generates bundle.html file for each project defined in the config.js file located in the App/Templates directory.</a:t>
          </a:r>
        </a:p>
      </dgm:t>
    </dgm:pt>
    <dgm:pt modelId="{9B141FC3-5D15-4555-9359-87149464E140}" type="parTrans" cxnId="{5B40DE51-3B10-48AA-B398-727D3C381566}">
      <dgm:prSet/>
      <dgm:spPr/>
      <dgm:t>
        <a:bodyPr/>
        <a:lstStyle/>
        <a:p>
          <a:endParaRPr lang="en-US"/>
        </a:p>
      </dgm:t>
    </dgm:pt>
    <dgm:pt modelId="{BC5422EA-DCA4-4E68-A1DC-8BB084A84481}" type="sibTrans" cxnId="{5B40DE51-3B10-48AA-B398-727D3C381566}">
      <dgm:prSet/>
      <dgm:spPr/>
      <dgm:t>
        <a:bodyPr/>
        <a:lstStyle/>
        <a:p>
          <a:endParaRPr lang="en-US"/>
        </a:p>
      </dgm:t>
    </dgm:pt>
    <dgm:pt modelId="{64EF06F2-BBA0-4EA0-805B-530B1787A4A2}">
      <dgm:prSet phldrT="[Text]"/>
      <dgm:spPr>
        <a:solidFill>
          <a:schemeClr val="bg2">
            <a:lumMod val="75000"/>
            <a:lumOff val="25000"/>
          </a:schemeClr>
        </a:solidFill>
      </dgm:spPr>
      <dgm:t>
        <a:bodyPr/>
        <a:lstStyle/>
        <a:p>
          <a:r>
            <a:rPr lang="en-US" dirty="0"/>
            <a:t>Watches for file changes in the App/Scripts, App/Styles, and App/Templates and calls relevant task to rebuild bundle with updated files</a:t>
          </a:r>
        </a:p>
      </dgm:t>
    </dgm:pt>
    <dgm:pt modelId="{8471FB70-02C5-41E9-BCCA-5AF439275174}" type="parTrans" cxnId="{DB4E3017-9A31-43DA-BFF9-BBFAB6C05D14}">
      <dgm:prSet/>
      <dgm:spPr/>
      <dgm:t>
        <a:bodyPr/>
        <a:lstStyle/>
        <a:p>
          <a:endParaRPr lang="en-US"/>
        </a:p>
      </dgm:t>
    </dgm:pt>
    <dgm:pt modelId="{DC97EA86-E3B3-4C4C-96C4-8C4AE1809A1F}" type="sibTrans" cxnId="{DB4E3017-9A31-43DA-BFF9-BBFAB6C05D14}">
      <dgm:prSet/>
      <dgm:spPr/>
      <dgm:t>
        <a:bodyPr/>
        <a:lstStyle/>
        <a:p>
          <a:endParaRPr lang="en-US"/>
        </a:p>
      </dgm:t>
    </dgm:pt>
    <dgm:pt modelId="{2D4D09A2-7F3F-4749-8BC2-2A6546C03D90}">
      <dgm:prSet phldrT="[Text]"/>
      <dgm:spPr>
        <a:solidFill>
          <a:schemeClr val="tx2">
            <a:lumMod val="75000"/>
          </a:schemeClr>
        </a:solidFill>
      </dgm:spPr>
      <dgm:t>
        <a:bodyPr/>
        <a:lstStyle/>
        <a:p>
          <a:r>
            <a:rPr lang="en-US" sz="2300" b="1" u="none" kern="1200" dirty="0"/>
            <a:t>preboot</a:t>
          </a:r>
        </a:p>
      </dgm:t>
    </dgm:pt>
    <dgm:pt modelId="{F4CC35C9-D12C-4495-A440-BC8CD8AB1710}" type="parTrans" cxnId="{1665425F-8E7D-4669-80AC-46D2DD010346}">
      <dgm:prSet/>
      <dgm:spPr/>
    </dgm:pt>
    <dgm:pt modelId="{96CD23EA-6013-4EC7-8CE8-D1FEB2D46E57}" type="sibTrans" cxnId="{1665425F-8E7D-4669-80AC-46D2DD010346}">
      <dgm:prSet/>
      <dgm:spPr/>
    </dgm:pt>
    <dgm:pt modelId="{E7E4845F-7C69-44F6-AB00-B83496F5615E}">
      <dgm:prSet phldrT="[Text]" custT="1"/>
      <dgm:spPr>
        <a:solidFill>
          <a:schemeClr val="tx2">
            <a:lumMod val="75000"/>
          </a:schemeClr>
        </a:solidFill>
      </dgm:spPr>
      <dgm:t>
        <a:bodyPr/>
        <a:lstStyle/>
        <a:p>
          <a:r>
            <a:rPr lang="en-US" sz="1800" kern="1200" dirty="0">
              <a:solidFill>
                <a:srgbClr val="FFFFFF"/>
              </a:solidFill>
              <a:latin typeface="Segoe UI"/>
              <a:ea typeface="+mn-ea"/>
              <a:cs typeface="+mn-cs"/>
            </a:rPr>
            <a:t>Copies the init.js file into the output directory.</a:t>
          </a:r>
        </a:p>
      </dgm:t>
    </dgm:pt>
    <dgm:pt modelId="{AC4D84CA-3ED3-43B4-8B0F-F87B8024DB3B}" type="parTrans" cxnId="{9CD45D33-DF28-43E4-941A-B1565AED03D8}">
      <dgm:prSet/>
      <dgm:spPr/>
    </dgm:pt>
    <dgm:pt modelId="{888A6558-350E-49F7-AB7D-BA76151BFD00}" type="sibTrans" cxnId="{9CD45D33-DF28-43E4-941A-B1565AED03D8}">
      <dgm:prSet/>
      <dgm:spPr/>
    </dgm:pt>
    <dgm:pt modelId="{0911305E-F88C-45B8-8279-3777691B0572}" type="pres">
      <dgm:prSet presAssocID="{B612FA27-85DC-40A5-A944-67F474B38B02}" presName="composite" presStyleCnt="0">
        <dgm:presLayoutVars>
          <dgm:chMax val="1"/>
          <dgm:dir/>
          <dgm:resizeHandles val="exact"/>
        </dgm:presLayoutVars>
      </dgm:prSet>
      <dgm:spPr/>
    </dgm:pt>
    <dgm:pt modelId="{370A26F0-E567-4A3F-9D38-31DB422ACE5B}" type="pres">
      <dgm:prSet presAssocID="{407DBA08-022D-44D3-9AC9-EBE7F949E02A}" presName="roof" presStyleLbl="dkBgShp" presStyleIdx="0" presStyleCnt="2"/>
      <dgm:spPr/>
    </dgm:pt>
    <dgm:pt modelId="{7306F79C-5004-4D4C-A635-B698C2A9A957}" type="pres">
      <dgm:prSet presAssocID="{407DBA08-022D-44D3-9AC9-EBE7F949E02A}" presName="pillars" presStyleCnt="0"/>
      <dgm:spPr/>
    </dgm:pt>
    <dgm:pt modelId="{5A6548E5-285C-4D36-9E9F-B3143805343C}" type="pres">
      <dgm:prSet presAssocID="{407DBA08-022D-44D3-9AC9-EBE7F949E02A}" presName="pillar1" presStyleLbl="node1" presStyleIdx="0" presStyleCnt="5">
        <dgm:presLayoutVars>
          <dgm:bulletEnabled val="1"/>
        </dgm:presLayoutVars>
      </dgm:prSet>
      <dgm:spPr/>
    </dgm:pt>
    <dgm:pt modelId="{0894FED0-D940-4D6F-8587-7F974C1A5EE0}" type="pres">
      <dgm:prSet presAssocID="{1A6B0F0C-7AB8-4256-BAA5-4CA1C525399B}" presName="pillarX" presStyleLbl="node1" presStyleIdx="1" presStyleCnt="5">
        <dgm:presLayoutVars>
          <dgm:bulletEnabled val="1"/>
        </dgm:presLayoutVars>
      </dgm:prSet>
      <dgm:spPr/>
    </dgm:pt>
    <dgm:pt modelId="{74B6AAA7-A7EF-4AC6-80A9-98E0CF90DF33}" type="pres">
      <dgm:prSet presAssocID="{0EA605A9-DFC2-4A13-B771-BCEC83C6584E}" presName="pillarX" presStyleLbl="node1" presStyleIdx="2" presStyleCnt="5">
        <dgm:presLayoutVars>
          <dgm:bulletEnabled val="1"/>
        </dgm:presLayoutVars>
      </dgm:prSet>
      <dgm:spPr/>
    </dgm:pt>
    <dgm:pt modelId="{6B7CBA88-D79D-4D6E-9A79-F835467F97C2}" type="pres">
      <dgm:prSet presAssocID="{4B336823-C7C8-4FFD-B21C-97D856DE23FD}" presName="pillarX" presStyleLbl="node1" presStyleIdx="3" presStyleCnt="5">
        <dgm:presLayoutVars>
          <dgm:bulletEnabled val="1"/>
        </dgm:presLayoutVars>
      </dgm:prSet>
      <dgm:spPr/>
    </dgm:pt>
    <dgm:pt modelId="{4AA76078-9797-4926-9972-73B46A1E2A14}" type="pres">
      <dgm:prSet presAssocID="{5D21613D-DBD8-4770-9849-5AD97B9E2E1C}" presName="pillarX" presStyleLbl="node1" presStyleIdx="4" presStyleCnt="5">
        <dgm:presLayoutVars>
          <dgm:bulletEnabled val="1"/>
        </dgm:presLayoutVars>
      </dgm:prSet>
      <dgm:spPr/>
    </dgm:pt>
    <dgm:pt modelId="{BB8BAB39-2991-47D1-B536-A57F4EF61D98}" type="pres">
      <dgm:prSet presAssocID="{407DBA08-022D-44D3-9AC9-EBE7F949E02A}" presName="base" presStyleLbl="dkBgShp" presStyleIdx="1" presStyleCnt="2"/>
      <dgm:spPr>
        <a:solidFill>
          <a:schemeClr val="accent1">
            <a:lumMod val="50000"/>
          </a:schemeClr>
        </a:solidFill>
      </dgm:spPr>
    </dgm:pt>
  </dgm:ptLst>
  <dgm:cxnLst>
    <dgm:cxn modelId="{09EB2600-7F01-4D08-9EA0-5546344F535A}" type="presOf" srcId="{DEAD09CB-EE42-4C0F-B02D-E46220D16DAC}" destId="{0894FED0-D940-4D6F-8587-7F974C1A5EE0}" srcOrd="0" destOrd="1" presId="urn:microsoft.com/office/officeart/2005/8/layout/hList3"/>
    <dgm:cxn modelId="{179FBF07-217E-47B0-900B-9395AD6A29D9}" srcId="{B612FA27-85DC-40A5-A944-67F474B38B02}" destId="{407DBA08-022D-44D3-9AC9-EBE7F949E02A}" srcOrd="0" destOrd="0" parTransId="{00F91A34-18D0-404F-BEAF-14DB90CEA9E2}" sibTransId="{D976CAFF-0727-4ACD-AB36-A8C9AACE3DF9}"/>
    <dgm:cxn modelId="{DD8E2409-5609-4FB6-A0A2-825232A486E4}" type="presOf" srcId="{58D6F87E-9403-41B1-B025-DEDE708616CB}" destId="{6B7CBA88-D79D-4D6E-9A79-F835467F97C2}" srcOrd="0" destOrd="1" presId="urn:microsoft.com/office/officeart/2005/8/layout/hList3"/>
    <dgm:cxn modelId="{DB4E3017-9A31-43DA-BFF9-BBFAB6C05D14}" srcId="{5D21613D-DBD8-4770-9849-5AD97B9E2E1C}" destId="{64EF06F2-BBA0-4EA0-805B-530B1787A4A2}" srcOrd="0" destOrd="0" parTransId="{8471FB70-02C5-41E9-BCCA-5AF439275174}" sibTransId="{DC97EA86-E3B3-4C4C-96C4-8C4AE1809A1F}"/>
    <dgm:cxn modelId="{BD803525-EB00-42FF-9104-1110721386C5}" srcId="{407DBA08-022D-44D3-9AC9-EBE7F949E02A}" destId="{1A6B0F0C-7AB8-4256-BAA5-4CA1C525399B}" srcOrd="1" destOrd="0" parTransId="{54F8D13D-7E2C-4E4D-8E2A-C0EA97344290}" sibTransId="{1A3E7847-595D-43E2-91FC-349B5A573DD6}"/>
    <dgm:cxn modelId="{9CD45D33-DF28-43E4-941A-B1565AED03D8}" srcId="{2D4D09A2-7F3F-4749-8BC2-2A6546C03D90}" destId="{E7E4845F-7C69-44F6-AB00-B83496F5615E}" srcOrd="0" destOrd="0" parTransId="{AC4D84CA-3ED3-43B4-8B0F-F87B8024DB3B}" sibTransId="{888A6558-350E-49F7-AB7D-BA76151BFD00}"/>
    <dgm:cxn modelId="{BD66B55B-CA95-4966-9EF7-A09706794A56}" srcId="{0EA605A9-DFC2-4A13-B771-BCEC83C6584E}" destId="{C33EB791-BD40-4DB7-B602-07D1CDE14C55}" srcOrd="0" destOrd="0" parTransId="{3AD4BC4D-9EA1-463F-BA95-06A832A0E784}" sibTransId="{46610E4C-D163-419B-8F46-E2EE6C7F5EFB}"/>
    <dgm:cxn modelId="{0EA0945D-24FC-4B19-8657-661CE0A72AD6}" srcId="{407DBA08-022D-44D3-9AC9-EBE7F949E02A}" destId="{0EA605A9-DFC2-4A13-B771-BCEC83C6584E}" srcOrd="2" destOrd="0" parTransId="{41785FEC-9B60-48A3-8D7D-32F88DC4D322}" sibTransId="{00E74AA6-AF81-4600-96EF-E8DAB1E0C6EB}"/>
    <dgm:cxn modelId="{905C625E-176D-4726-BBCF-E58E08C3292E}" type="presOf" srcId="{C33EB791-BD40-4DB7-B602-07D1CDE14C55}" destId="{74B6AAA7-A7EF-4AC6-80A9-98E0CF90DF33}" srcOrd="0" destOrd="1" presId="urn:microsoft.com/office/officeart/2005/8/layout/hList3"/>
    <dgm:cxn modelId="{1665425F-8E7D-4669-80AC-46D2DD010346}" srcId="{407DBA08-022D-44D3-9AC9-EBE7F949E02A}" destId="{2D4D09A2-7F3F-4749-8BC2-2A6546C03D90}" srcOrd="0" destOrd="0" parTransId="{F4CC35C9-D12C-4495-A440-BC8CD8AB1710}" sibTransId="{96CD23EA-6013-4EC7-8CE8-D1FEB2D46E57}"/>
    <dgm:cxn modelId="{0464CF5F-700C-4FA6-AE91-BAC62C28C107}" srcId="{407DBA08-022D-44D3-9AC9-EBE7F949E02A}" destId="{5D21613D-DBD8-4770-9849-5AD97B9E2E1C}" srcOrd="4" destOrd="0" parTransId="{0DE40431-972B-453C-964A-3C734C0B7C0F}" sibTransId="{2DCBCD4B-A3CB-4ED5-B1F7-63474F4D5828}"/>
    <dgm:cxn modelId="{386F5B60-0F3F-4BAC-9227-2C8C6346682C}" srcId="{407DBA08-022D-44D3-9AC9-EBE7F949E02A}" destId="{4B336823-C7C8-4FFD-B21C-97D856DE23FD}" srcOrd="3" destOrd="0" parTransId="{1C3078BD-0FC5-48EC-9937-E51E856108F2}" sibTransId="{F02A560B-496A-4EB0-AA70-13AB33D0BEE8}"/>
    <dgm:cxn modelId="{AB53F542-8F94-4DC7-B896-6AB4812F38E0}" type="presOf" srcId="{2D4D09A2-7F3F-4749-8BC2-2A6546C03D90}" destId="{5A6548E5-285C-4D36-9E9F-B3143805343C}" srcOrd="0" destOrd="0" presId="urn:microsoft.com/office/officeart/2005/8/layout/hList3"/>
    <dgm:cxn modelId="{FB306344-D00B-4A51-ACE3-C4AFFF42641A}" type="presOf" srcId="{64EF06F2-BBA0-4EA0-805B-530B1787A4A2}" destId="{4AA76078-9797-4926-9972-73B46A1E2A14}" srcOrd="0" destOrd="1" presId="urn:microsoft.com/office/officeart/2005/8/layout/hList3"/>
    <dgm:cxn modelId="{5BD08F45-8200-4517-954E-752595CB3F84}" type="presOf" srcId="{1A6B0F0C-7AB8-4256-BAA5-4CA1C525399B}" destId="{0894FED0-D940-4D6F-8587-7F974C1A5EE0}" srcOrd="0" destOrd="0" presId="urn:microsoft.com/office/officeart/2005/8/layout/hList3"/>
    <dgm:cxn modelId="{5B40DE51-3B10-48AA-B398-727D3C381566}" srcId="{4B336823-C7C8-4FFD-B21C-97D856DE23FD}" destId="{58D6F87E-9403-41B1-B025-DEDE708616CB}" srcOrd="0" destOrd="0" parTransId="{9B141FC3-5D15-4555-9359-87149464E140}" sibTransId="{BC5422EA-DCA4-4E68-A1DC-8BB084A84481}"/>
    <dgm:cxn modelId="{DA448659-D109-4341-B8FA-9B76FE53AB04}" type="presOf" srcId="{4B336823-C7C8-4FFD-B21C-97D856DE23FD}" destId="{6B7CBA88-D79D-4D6E-9A79-F835467F97C2}" srcOrd="0" destOrd="0" presId="urn:microsoft.com/office/officeart/2005/8/layout/hList3"/>
    <dgm:cxn modelId="{D664C97B-F1A4-4145-B188-E7A1128F5646}" type="presOf" srcId="{5D21613D-DBD8-4770-9849-5AD97B9E2E1C}" destId="{4AA76078-9797-4926-9972-73B46A1E2A14}" srcOrd="0" destOrd="0" presId="urn:microsoft.com/office/officeart/2005/8/layout/hList3"/>
    <dgm:cxn modelId="{C0CAC997-1C02-4348-AC53-57AF7446C454}" type="presOf" srcId="{0EA605A9-DFC2-4A13-B771-BCEC83C6584E}" destId="{74B6AAA7-A7EF-4AC6-80A9-98E0CF90DF33}" srcOrd="0" destOrd="0" presId="urn:microsoft.com/office/officeart/2005/8/layout/hList3"/>
    <dgm:cxn modelId="{542C7EA3-647C-4CF8-A15A-06224653F8A7}" type="presOf" srcId="{B612FA27-85DC-40A5-A944-67F474B38B02}" destId="{0911305E-F88C-45B8-8279-3777691B0572}" srcOrd="0" destOrd="0" presId="urn:microsoft.com/office/officeart/2005/8/layout/hList3"/>
    <dgm:cxn modelId="{3F1F7BA8-D06F-4B2C-8BEA-144CBEB491AC}" srcId="{1A6B0F0C-7AB8-4256-BAA5-4CA1C525399B}" destId="{DEAD09CB-EE42-4C0F-B02D-E46220D16DAC}" srcOrd="0" destOrd="0" parTransId="{4B471DFE-93E5-4C04-937E-F9C9C663CC73}" sibTransId="{68F60F1C-E9A4-430A-8EBE-18119BC7374D}"/>
    <dgm:cxn modelId="{736960B0-606E-4A04-80DF-F98BEE4E62F7}" type="presOf" srcId="{E7E4845F-7C69-44F6-AB00-B83496F5615E}" destId="{5A6548E5-285C-4D36-9E9F-B3143805343C}" srcOrd="0" destOrd="1" presId="urn:microsoft.com/office/officeart/2005/8/layout/hList3"/>
    <dgm:cxn modelId="{C0DDBAC5-C993-46DC-8BE4-2D59582F5C07}" type="presOf" srcId="{407DBA08-022D-44D3-9AC9-EBE7F949E02A}" destId="{370A26F0-E567-4A3F-9D38-31DB422ACE5B}" srcOrd="0" destOrd="0" presId="urn:microsoft.com/office/officeart/2005/8/layout/hList3"/>
    <dgm:cxn modelId="{07382167-E099-4B3C-8E8F-BC0D57B94D26}" type="presParOf" srcId="{0911305E-F88C-45B8-8279-3777691B0572}" destId="{370A26F0-E567-4A3F-9D38-31DB422ACE5B}" srcOrd="0" destOrd="0" presId="urn:microsoft.com/office/officeart/2005/8/layout/hList3"/>
    <dgm:cxn modelId="{08648F66-85D4-4BDE-9EB8-2AA981D74594}" type="presParOf" srcId="{0911305E-F88C-45B8-8279-3777691B0572}" destId="{7306F79C-5004-4D4C-A635-B698C2A9A957}" srcOrd="1" destOrd="0" presId="urn:microsoft.com/office/officeart/2005/8/layout/hList3"/>
    <dgm:cxn modelId="{05C1254D-8CC7-4DE1-A97A-06EFE6DD1F88}" type="presParOf" srcId="{7306F79C-5004-4D4C-A635-B698C2A9A957}" destId="{5A6548E5-285C-4D36-9E9F-B3143805343C}" srcOrd="0" destOrd="0" presId="urn:microsoft.com/office/officeart/2005/8/layout/hList3"/>
    <dgm:cxn modelId="{D73561A5-03C9-4CF7-A0A3-A3349E8D0D71}" type="presParOf" srcId="{7306F79C-5004-4D4C-A635-B698C2A9A957}" destId="{0894FED0-D940-4D6F-8587-7F974C1A5EE0}" srcOrd="1" destOrd="0" presId="urn:microsoft.com/office/officeart/2005/8/layout/hList3"/>
    <dgm:cxn modelId="{224C4AE1-3C89-469C-B11F-9BD196F4A333}" type="presParOf" srcId="{7306F79C-5004-4D4C-A635-B698C2A9A957}" destId="{74B6AAA7-A7EF-4AC6-80A9-98E0CF90DF33}" srcOrd="2" destOrd="0" presId="urn:microsoft.com/office/officeart/2005/8/layout/hList3"/>
    <dgm:cxn modelId="{C7676BEE-9042-455F-8069-F5117E2E0640}" type="presParOf" srcId="{7306F79C-5004-4D4C-A635-B698C2A9A957}" destId="{6B7CBA88-D79D-4D6E-9A79-F835467F97C2}" srcOrd="3" destOrd="0" presId="urn:microsoft.com/office/officeart/2005/8/layout/hList3"/>
    <dgm:cxn modelId="{3B8370AC-D953-4028-A424-110AA7F34E2A}" type="presParOf" srcId="{7306F79C-5004-4D4C-A635-B698C2A9A957}" destId="{4AA76078-9797-4926-9972-73B46A1E2A14}" srcOrd="4" destOrd="0" presId="urn:microsoft.com/office/officeart/2005/8/layout/hList3"/>
    <dgm:cxn modelId="{B745747F-0A64-4728-9716-F053320C1F1D}" type="presParOf" srcId="{0911305E-F88C-45B8-8279-3777691B0572}" destId="{BB8BAB39-2991-47D1-B536-A57F4EF61D9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651C4C7-1C23-4A1B-939A-D4C14D6A6FC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EA2EC256-E202-4C06-B219-BBA24AE1FE62}">
      <dgm:prSet phldrT="[Text]"/>
      <dgm:spPr/>
      <dgm:t>
        <a:bodyPr/>
        <a:lstStyle/>
        <a:p>
          <a:r>
            <a:rPr lang="en-US" dirty="0"/>
            <a:t>IE Developer Toolbar (Attach breakpoint Debugger to your Controller)</a:t>
          </a:r>
        </a:p>
      </dgm:t>
    </dgm:pt>
    <dgm:pt modelId="{FE7F6211-6FE7-4227-97C7-438FE1057F7F}" type="parTrans" cxnId="{5AEC5B23-28A8-4398-829B-7FDF0551B2E2}">
      <dgm:prSet/>
      <dgm:spPr/>
      <dgm:t>
        <a:bodyPr/>
        <a:lstStyle/>
        <a:p>
          <a:endParaRPr lang="en-US"/>
        </a:p>
      </dgm:t>
    </dgm:pt>
    <dgm:pt modelId="{19C48D3D-1365-414D-B70F-211DD13BA9C7}" type="sibTrans" cxnId="{5AEC5B23-28A8-4398-829B-7FDF0551B2E2}">
      <dgm:prSet/>
      <dgm:spPr/>
      <dgm:t>
        <a:bodyPr/>
        <a:lstStyle/>
        <a:p>
          <a:endParaRPr lang="en-US"/>
        </a:p>
      </dgm:t>
    </dgm:pt>
    <dgm:pt modelId="{7EC3F65C-300D-4BC6-8BFD-8039BB2A944D}">
      <dgm:prSet phldrT="[Text]"/>
      <dgm:spPr/>
      <dgm:t>
        <a:bodyPr/>
        <a:lstStyle/>
        <a:p>
          <a:r>
            <a:rPr lang="en-US" dirty="0"/>
            <a:t>TEST / DEBUG</a:t>
          </a:r>
        </a:p>
      </dgm:t>
    </dgm:pt>
    <dgm:pt modelId="{C761341D-37F3-42DB-9C0B-A675D6B1633D}" type="parTrans" cxnId="{37543A19-1718-4FD9-9072-20E8E87734F5}">
      <dgm:prSet/>
      <dgm:spPr/>
      <dgm:t>
        <a:bodyPr/>
        <a:lstStyle/>
        <a:p>
          <a:endParaRPr lang="en-US"/>
        </a:p>
      </dgm:t>
    </dgm:pt>
    <dgm:pt modelId="{F246995B-787F-43DF-915A-979C0C707F55}" type="sibTrans" cxnId="{37543A19-1718-4FD9-9072-20E8E87734F5}">
      <dgm:prSet/>
      <dgm:spPr/>
      <dgm:t>
        <a:bodyPr/>
        <a:lstStyle/>
        <a:p>
          <a:endParaRPr lang="en-US"/>
        </a:p>
      </dgm:t>
    </dgm:pt>
    <dgm:pt modelId="{FD3222BE-590B-43C6-9679-286E76DA189A}">
      <dgm:prSet phldrT="[Text]"/>
      <dgm:spPr/>
      <dgm:t>
        <a:bodyPr/>
        <a:lstStyle/>
        <a:p>
          <a:r>
            <a:rPr lang="en-US" dirty="0"/>
            <a:t>Make Changes to source file</a:t>
          </a:r>
        </a:p>
      </dgm:t>
    </dgm:pt>
    <dgm:pt modelId="{EC312C26-E9D9-4E8F-AB8D-17C4D60560BA}" type="parTrans" cxnId="{1655042F-F49E-4AB6-83CD-99FEF13635B7}">
      <dgm:prSet/>
      <dgm:spPr/>
      <dgm:t>
        <a:bodyPr/>
        <a:lstStyle/>
        <a:p>
          <a:endParaRPr lang="en-US"/>
        </a:p>
      </dgm:t>
    </dgm:pt>
    <dgm:pt modelId="{BD56C32D-8BDA-4155-8F76-D459E9BAD9E0}" type="sibTrans" cxnId="{1655042F-F49E-4AB6-83CD-99FEF13635B7}">
      <dgm:prSet/>
      <dgm:spPr/>
      <dgm:t>
        <a:bodyPr/>
        <a:lstStyle/>
        <a:p>
          <a:endParaRPr lang="en-US"/>
        </a:p>
      </dgm:t>
    </dgm:pt>
    <dgm:pt modelId="{5769A41C-E728-456E-A193-A968CA89955F}">
      <dgm:prSet phldrT="[Text]"/>
      <dgm:spPr/>
      <dgm:t>
        <a:bodyPr/>
        <a:lstStyle/>
        <a:p>
          <a:r>
            <a:rPr lang="en-US" dirty="0"/>
            <a:t>Ensure </a:t>
          </a:r>
          <a:br>
            <a:rPr lang="en-US" dirty="0"/>
          </a:br>
          <a:r>
            <a:rPr lang="en-US" dirty="0"/>
            <a:t>Gulp </a:t>
          </a:r>
          <a:br>
            <a:rPr lang="en-US" dirty="0"/>
          </a:br>
          <a:r>
            <a:rPr lang="en-US" dirty="0"/>
            <a:t>is running, or run gulp.</a:t>
          </a:r>
        </a:p>
      </dgm:t>
    </dgm:pt>
    <dgm:pt modelId="{FA1F8A90-7B89-4F47-8321-E84BAFD91D15}" type="parTrans" cxnId="{BE85ADDB-BBBC-4849-A3FC-8C53EBE0BE9F}">
      <dgm:prSet/>
      <dgm:spPr/>
      <dgm:t>
        <a:bodyPr/>
        <a:lstStyle/>
        <a:p>
          <a:endParaRPr lang="en-US"/>
        </a:p>
      </dgm:t>
    </dgm:pt>
    <dgm:pt modelId="{42191CEE-5AAB-42DE-8C1C-C1F06E2FB24F}" type="sibTrans" cxnId="{BE85ADDB-BBBC-4849-A3FC-8C53EBE0BE9F}">
      <dgm:prSet/>
      <dgm:spPr/>
      <dgm:t>
        <a:bodyPr/>
        <a:lstStyle/>
        <a:p>
          <a:endParaRPr lang="en-US"/>
        </a:p>
      </dgm:t>
    </dgm:pt>
    <dgm:pt modelId="{84B14CFC-BBA3-41F9-A4BD-3FF02F40297C}">
      <dgm:prSet phldrT="[Text]"/>
      <dgm:spPr/>
      <dgm:t>
        <a:bodyPr/>
        <a:lstStyle/>
        <a:p>
          <a:r>
            <a:rPr lang="en-US" dirty="0"/>
            <a:t>Request Page</a:t>
          </a:r>
          <a:br>
            <a:rPr lang="en-US" dirty="0"/>
          </a:br>
          <a:r>
            <a:rPr lang="en-US" dirty="0"/>
            <a:t>(Open browser, or F5)</a:t>
          </a:r>
        </a:p>
      </dgm:t>
    </dgm:pt>
    <dgm:pt modelId="{7C4F00E9-5B8B-4686-A3EA-0B955CA9FD8B}" type="parTrans" cxnId="{AA26A3BF-F27A-4357-934E-CA05EC95FAE9}">
      <dgm:prSet/>
      <dgm:spPr/>
      <dgm:t>
        <a:bodyPr/>
        <a:lstStyle/>
        <a:p>
          <a:endParaRPr lang="en-US"/>
        </a:p>
      </dgm:t>
    </dgm:pt>
    <dgm:pt modelId="{0CFFA7EE-9112-4261-BBD7-ABB5CCDD6FD0}" type="sibTrans" cxnId="{AA26A3BF-F27A-4357-934E-CA05EC95FAE9}">
      <dgm:prSet/>
      <dgm:spPr/>
      <dgm:t>
        <a:bodyPr/>
        <a:lstStyle/>
        <a:p>
          <a:endParaRPr lang="en-US"/>
        </a:p>
      </dgm:t>
    </dgm:pt>
    <dgm:pt modelId="{B9F95FBF-2D46-4739-9FD4-568168C2979D}">
      <dgm:prSet phldrT="[Text]"/>
      <dgm:spPr/>
      <dgm:t>
        <a:bodyPr/>
        <a:lstStyle/>
        <a:p>
          <a:r>
            <a:rPr lang="en-US" dirty="0"/>
            <a:t>Fiddler intercepts /CSOM request and serves your bundle files</a:t>
          </a:r>
        </a:p>
      </dgm:t>
    </dgm:pt>
    <dgm:pt modelId="{3F7CB915-F5FC-4EDD-AE99-EE26F30F93B6}" type="parTrans" cxnId="{3C5B9619-08DE-4F14-89F4-F0E7F4F0308D}">
      <dgm:prSet/>
      <dgm:spPr/>
      <dgm:t>
        <a:bodyPr/>
        <a:lstStyle/>
        <a:p>
          <a:endParaRPr lang="en-US"/>
        </a:p>
      </dgm:t>
    </dgm:pt>
    <dgm:pt modelId="{181959D2-73E6-4F14-9000-BC0201F57741}" type="sibTrans" cxnId="{3C5B9619-08DE-4F14-89F4-F0E7F4F0308D}">
      <dgm:prSet/>
      <dgm:spPr/>
      <dgm:t>
        <a:bodyPr/>
        <a:lstStyle/>
        <a:p>
          <a:endParaRPr lang="en-US"/>
        </a:p>
      </dgm:t>
    </dgm:pt>
    <dgm:pt modelId="{0CE570C5-683C-4CA3-93FC-296A827278A5}" type="pres">
      <dgm:prSet presAssocID="{6651C4C7-1C23-4A1B-939A-D4C14D6A6FC7}" presName="cycle" presStyleCnt="0">
        <dgm:presLayoutVars>
          <dgm:dir/>
          <dgm:resizeHandles val="exact"/>
        </dgm:presLayoutVars>
      </dgm:prSet>
      <dgm:spPr/>
    </dgm:pt>
    <dgm:pt modelId="{6C0367F5-1530-43A8-8AE9-C0816AA90AC3}" type="pres">
      <dgm:prSet presAssocID="{84B14CFC-BBA3-41F9-A4BD-3FF02F40297C}" presName="node" presStyleLbl="node1" presStyleIdx="0" presStyleCnt="6">
        <dgm:presLayoutVars>
          <dgm:bulletEnabled val="1"/>
        </dgm:presLayoutVars>
      </dgm:prSet>
      <dgm:spPr/>
    </dgm:pt>
    <dgm:pt modelId="{D5B1C7B6-0B84-4BEC-BB9C-9AE88297D4B2}" type="pres">
      <dgm:prSet presAssocID="{84B14CFC-BBA3-41F9-A4BD-3FF02F40297C}" presName="spNode" presStyleCnt="0"/>
      <dgm:spPr/>
    </dgm:pt>
    <dgm:pt modelId="{EA407CD0-36B5-44F3-B0FA-12135555C569}" type="pres">
      <dgm:prSet presAssocID="{0CFFA7EE-9112-4261-BBD7-ABB5CCDD6FD0}" presName="sibTrans" presStyleLbl="sibTrans1D1" presStyleIdx="0" presStyleCnt="6"/>
      <dgm:spPr/>
    </dgm:pt>
    <dgm:pt modelId="{B2956F47-1842-4C61-A79D-0A4928C5700C}" type="pres">
      <dgm:prSet presAssocID="{B9F95FBF-2D46-4739-9FD4-568168C2979D}" presName="node" presStyleLbl="node1" presStyleIdx="1" presStyleCnt="6">
        <dgm:presLayoutVars>
          <dgm:bulletEnabled val="1"/>
        </dgm:presLayoutVars>
      </dgm:prSet>
      <dgm:spPr/>
    </dgm:pt>
    <dgm:pt modelId="{625E59EA-9968-469B-9333-5CBA2B859680}" type="pres">
      <dgm:prSet presAssocID="{B9F95FBF-2D46-4739-9FD4-568168C2979D}" presName="spNode" presStyleCnt="0"/>
      <dgm:spPr/>
    </dgm:pt>
    <dgm:pt modelId="{CF15D897-4C86-45DD-A000-CCC1EB8FA8B0}" type="pres">
      <dgm:prSet presAssocID="{181959D2-73E6-4F14-9000-BC0201F57741}" presName="sibTrans" presStyleLbl="sibTrans1D1" presStyleIdx="1" presStyleCnt="6"/>
      <dgm:spPr/>
    </dgm:pt>
    <dgm:pt modelId="{15B8CAD3-1FC6-4902-AC27-6AEFFC48D23C}" type="pres">
      <dgm:prSet presAssocID="{EA2EC256-E202-4C06-B219-BBA24AE1FE62}" presName="node" presStyleLbl="node1" presStyleIdx="2" presStyleCnt="6">
        <dgm:presLayoutVars>
          <dgm:bulletEnabled val="1"/>
        </dgm:presLayoutVars>
      </dgm:prSet>
      <dgm:spPr/>
    </dgm:pt>
    <dgm:pt modelId="{0F2EE843-80AA-4A72-8D32-9BC8A6BE96CD}" type="pres">
      <dgm:prSet presAssocID="{EA2EC256-E202-4C06-B219-BBA24AE1FE62}" presName="spNode" presStyleCnt="0"/>
      <dgm:spPr/>
    </dgm:pt>
    <dgm:pt modelId="{E8BF2AF2-81A5-45F1-8CD8-762BEAF4A47F}" type="pres">
      <dgm:prSet presAssocID="{19C48D3D-1365-414D-B70F-211DD13BA9C7}" presName="sibTrans" presStyleLbl="sibTrans1D1" presStyleIdx="2" presStyleCnt="6"/>
      <dgm:spPr/>
    </dgm:pt>
    <dgm:pt modelId="{D69151D5-6620-4EDE-AEBE-F9A256770487}" type="pres">
      <dgm:prSet presAssocID="{7EC3F65C-300D-4BC6-8BFD-8039BB2A944D}" presName="node" presStyleLbl="node1" presStyleIdx="3" presStyleCnt="6">
        <dgm:presLayoutVars>
          <dgm:bulletEnabled val="1"/>
        </dgm:presLayoutVars>
      </dgm:prSet>
      <dgm:spPr/>
    </dgm:pt>
    <dgm:pt modelId="{7C9F9BFB-4ABF-480A-908D-371A1F347E69}" type="pres">
      <dgm:prSet presAssocID="{7EC3F65C-300D-4BC6-8BFD-8039BB2A944D}" presName="spNode" presStyleCnt="0"/>
      <dgm:spPr/>
    </dgm:pt>
    <dgm:pt modelId="{6A214E90-C9B1-4ECA-A8C4-B74CBD8FE1E3}" type="pres">
      <dgm:prSet presAssocID="{F246995B-787F-43DF-915A-979C0C707F55}" presName="sibTrans" presStyleLbl="sibTrans1D1" presStyleIdx="3" presStyleCnt="6"/>
      <dgm:spPr/>
    </dgm:pt>
    <dgm:pt modelId="{485A8552-1192-4D95-BDDC-94EC1BE6B4B0}" type="pres">
      <dgm:prSet presAssocID="{FD3222BE-590B-43C6-9679-286E76DA189A}" presName="node" presStyleLbl="node1" presStyleIdx="4" presStyleCnt="6">
        <dgm:presLayoutVars>
          <dgm:bulletEnabled val="1"/>
        </dgm:presLayoutVars>
      </dgm:prSet>
      <dgm:spPr/>
    </dgm:pt>
    <dgm:pt modelId="{7CAF753F-9647-439D-9314-DD82ECE5BF27}" type="pres">
      <dgm:prSet presAssocID="{FD3222BE-590B-43C6-9679-286E76DA189A}" presName="spNode" presStyleCnt="0"/>
      <dgm:spPr/>
    </dgm:pt>
    <dgm:pt modelId="{888B3EB1-9FDF-4DD4-B78D-EA41CB65AEDE}" type="pres">
      <dgm:prSet presAssocID="{BD56C32D-8BDA-4155-8F76-D459E9BAD9E0}" presName="sibTrans" presStyleLbl="sibTrans1D1" presStyleIdx="4" presStyleCnt="6"/>
      <dgm:spPr/>
    </dgm:pt>
    <dgm:pt modelId="{402497D6-37EA-48AC-9340-D8463C731961}" type="pres">
      <dgm:prSet presAssocID="{5769A41C-E728-456E-A193-A968CA89955F}" presName="node" presStyleLbl="node1" presStyleIdx="5" presStyleCnt="6">
        <dgm:presLayoutVars>
          <dgm:bulletEnabled val="1"/>
        </dgm:presLayoutVars>
      </dgm:prSet>
      <dgm:spPr/>
    </dgm:pt>
    <dgm:pt modelId="{9D113014-704A-41F4-8E5B-2A9D89F220FB}" type="pres">
      <dgm:prSet presAssocID="{5769A41C-E728-456E-A193-A968CA89955F}" presName="spNode" presStyleCnt="0"/>
      <dgm:spPr/>
    </dgm:pt>
    <dgm:pt modelId="{DFBF88F9-2140-4E71-90EA-C5A13EBFC752}" type="pres">
      <dgm:prSet presAssocID="{42191CEE-5AAB-42DE-8C1C-C1F06E2FB24F}" presName="sibTrans" presStyleLbl="sibTrans1D1" presStyleIdx="5" presStyleCnt="6"/>
      <dgm:spPr/>
    </dgm:pt>
  </dgm:ptLst>
  <dgm:cxnLst>
    <dgm:cxn modelId="{77AEE613-EF3E-4831-847F-B864610E18F3}" type="presOf" srcId="{FD3222BE-590B-43C6-9679-286E76DA189A}" destId="{485A8552-1192-4D95-BDDC-94EC1BE6B4B0}" srcOrd="0" destOrd="0" presId="urn:microsoft.com/office/officeart/2005/8/layout/cycle5"/>
    <dgm:cxn modelId="{37543A19-1718-4FD9-9072-20E8E87734F5}" srcId="{6651C4C7-1C23-4A1B-939A-D4C14D6A6FC7}" destId="{7EC3F65C-300D-4BC6-8BFD-8039BB2A944D}" srcOrd="3" destOrd="0" parTransId="{C761341D-37F3-42DB-9C0B-A675D6B1633D}" sibTransId="{F246995B-787F-43DF-915A-979C0C707F55}"/>
    <dgm:cxn modelId="{3A7A3F19-2087-4DB4-843E-FFC90B5B9240}" type="presOf" srcId="{5769A41C-E728-456E-A193-A968CA89955F}" destId="{402497D6-37EA-48AC-9340-D8463C731961}" srcOrd="0" destOrd="0" presId="urn:microsoft.com/office/officeart/2005/8/layout/cycle5"/>
    <dgm:cxn modelId="{3C5B9619-08DE-4F14-89F4-F0E7F4F0308D}" srcId="{6651C4C7-1C23-4A1B-939A-D4C14D6A6FC7}" destId="{B9F95FBF-2D46-4739-9FD4-568168C2979D}" srcOrd="1" destOrd="0" parTransId="{3F7CB915-F5FC-4EDD-AE99-EE26F30F93B6}" sibTransId="{181959D2-73E6-4F14-9000-BC0201F57741}"/>
    <dgm:cxn modelId="{79A4891E-1239-4DB1-B99C-1CA5FD58D74A}" type="presOf" srcId="{BD56C32D-8BDA-4155-8F76-D459E9BAD9E0}" destId="{888B3EB1-9FDF-4DD4-B78D-EA41CB65AEDE}" srcOrd="0" destOrd="0" presId="urn:microsoft.com/office/officeart/2005/8/layout/cycle5"/>
    <dgm:cxn modelId="{603E0421-C533-4578-A121-175D5EAA09B9}" type="presOf" srcId="{42191CEE-5AAB-42DE-8C1C-C1F06E2FB24F}" destId="{DFBF88F9-2140-4E71-90EA-C5A13EBFC752}" srcOrd="0" destOrd="0" presId="urn:microsoft.com/office/officeart/2005/8/layout/cycle5"/>
    <dgm:cxn modelId="{5AEC5B23-28A8-4398-829B-7FDF0551B2E2}" srcId="{6651C4C7-1C23-4A1B-939A-D4C14D6A6FC7}" destId="{EA2EC256-E202-4C06-B219-BBA24AE1FE62}" srcOrd="2" destOrd="0" parTransId="{FE7F6211-6FE7-4227-97C7-438FE1057F7F}" sibTransId="{19C48D3D-1365-414D-B70F-211DD13BA9C7}"/>
    <dgm:cxn modelId="{1E27D127-C907-405E-B0B7-EAB6D25098AF}" type="presOf" srcId="{F246995B-787F-43DF-915A-979C0C707F55}" destId="{6A214E90-C9B1-4ECA-A8C4-B74CBD8FE1E3}" srcOrd="0" destOrd="0" presId="urn:microsoft.com/office/officeart/2005/8/layout/cycle5"/>
    <dgm:cxn modelId="{1655042F-F49E-4AB6-83CD-99FEF13635B7}" srcId="{6651C4C7-1C23-4A1B-939A-D4C14D6A6FC7}" destId="{FD3222BE-590B-43C6-9679-286E76DA189A}" srcOrd="4" destOrd="0" parTransId="{EC312C26-E9D9-4E8F-AB8D-17C4D60560BA}" sibTransId="{BD56C32D-8BDA-4155-8F76-D459E9BAD9E0}"/>
    <dgm:cxn modelId="{D0E74141-E464-42CA-8A7C-0BDD7D707A1F}" type="presOf" srcId="{6651C4C7-1C23-4A1B-939A-D4C14D6A6FC7}" destId="{0CE570C5-683C-4CA3-93FC-296A827278A5}" srcOrd="0" destOrd="0" presId="urn:microsoft.com/office/officeart/2005/8/layout/cycle5"/>
    <dgm:cxn modelId="{97957763-8240-4D4F-AA61-017B9B529699}" type="presOf" srcId="{7EC3F65C-300D-4BC6-8BFD-8039BB2A944D}" destId="{D69151D5-6620-4EDE-AEBE-F9A256770487}" srcOrd="0" destOrd="0" presId="urn:microsoft.com/office/officeart/2005/8/layout/cycle5"/>
    <dgm:cxn modelId="{D98C324A-B1D7-4419-BBBA-0D88E74D54A4}" type="presOf" srcId="{19C48D3D-1365-414D-B70F-211DD13BA9C7}" destId="{E8BF2AF2-81A5-45F1-8CD8-762BEAF4A47F}" srcOrd="0" destOrd="0" presId="urn:microsoft.com/office/officeart/2005/8/layout/cycle5"/>
    <dgm:cxn modelId="{837CAD75-E360-45F6-A2FB-A5698777500A}" type="presOf" srcId="{0CFFA7EE-9112-4261-BBD7-ABB5CCDD6FD0}" destId="{EA407CD0-36B5-44F3-B0FA-12135555C569}" srcOrd="0" destOrd="0" presId="urn:microsoft.com/office/officeart/2005/8/layout/cycle5"/>
    <dgm:cxn modelId="{CCCFFC82-A74C-47F8-B1B3-56CDCD42FFDD}" type="presOf" srcId="{84B14CFC-BBA3-41F9-A4BD-3FF02F40297C}" destId="{6C0367F5-1530-43A8-8AE9-C0816AA90AC3}" srcOrd="0" destOrd="0" presId="urn:microsoft.com/office/officeart/2005/8/layout/cycle5"/>
    <dgm:cxn modelId="{147724BA-1423-4DA3-8CAB-F3E18981B774}" type="presOf" srcId="{181959D2-73E6-4F14-9000-BC0201F57741}" destId="{CF15D897-4C86-45DD-A000-CCC1EB8FA8B0}" srcOrd="0" destOrd="0" presId="urn:microsoft.com/office/officeart/2005/8/layout/cycle5"/>
    <dgm:cxn modelId="{AA26A3BF-F27A-4357-934E-CA05EC95FAE9}" srcId="{6651C4C7-1C23-4A1B-939A-D4C14D6A6FC7}" destId="{84B14CFC-BBA3-41F9-A4BD-3FF02F40297C}" srcOrd="0" destOrd="0" parTransId="{7C4F00E9-5B8B-4686-A3EA-0B955CA9FD8B}" sibTransId="{0CFFA7EE-9112-4261-BBD7-ABB5CCDD6FD0}"/>
    <dgm:cxn modelId="{6E1FAAC9-84BF-4028-8BE1-6C566B1A62C9}" type="presOf" srcId="{EA2EC256-E202-4C06-B219-BBA24AE1FE62}" destId="{15B8CAD3-1FC6-4902-AC27-6AEFFC48D23C}" srcOrd="0" destOrd="0" presId="urn:microsoft.com/office/officeart/2005/8/layout/cycle5"/>
    <dgm:cxn modelId="{BE85ADDB-BBBC-4849-A3FC-8C53EBE0BE9F}" srcId="{6651C4C7-1C23-4A1B-939A-D4C14D6A6FC7}" destId="{5769A41C-E728-456E-A193-A968CA89955F}" srcOrd="5" destOrd="0" parTransId="{FA1F8A90-7B89-4F47-8321-E84BAFD91D15}" sibTransId="{42191CEE-5AAB-42DE-8C1C-C1F06E2FB24F}"/>
    <dgm:cxn modelId="{72C4E2EF-DE94-4C75-A038-7AFC146CC830}" type="presOf" srcId="{B9F95FBF-2D46-4739-9FD4-568168C2979D}" destId="{B2956F47-1842-4C61-A79D-0A4928C5700C}" srcOrd="0" destOrd="0" presId="urn:microsoft.com/office/officeart/2005/8/layout/cycle5"/>
    <dgm:cxn modelId="{7D879CF0-24BB-4D41-8F06-20D15E11D3FA}" type="presParOf" srcId="{0CE570C5-683C-4CA3-93FC-296A827278A5}" destId="{6C0367F5-1530-43A8-8AE9-C0816AA90AC3}" srcOrd="0" destOrd="0" presId="urn:microsoft.com/office/officeart/2005/8/layout/cycle5"/>
    <dgm:cxn modelId="{5B3C35AC-75CD-4703-85D7-CC6FBB61A2A0}" type="presParOf" srcId="{0CE570C5-683C-4CA3-93FC-296A827278A5}" destId="{D5B1C7B6-0B84-4BEC-BB9C-9AE88297D4B2}" srcOrd="1" destOrd="0" presId="urn:microsoft.com/office/officeart/2005/8/layout/cycle5"/>
    <dgm:cxn modelId="{E49DA6D2-D315-432E-A5B5-7D7150DDBFCB}" type="presParOf" srcId="{0CE570C5-683C-4CA3-93FC-296A827278A5}" destId="{EA407CD0-36B5-44F3-B0FA-12135555C569}" srcOrd="2" destOrd="0" presId="urn:microsoft.com/office/officeart/2005/8/layout/cycle5"/>
    <dgm:cxn modelId="{645D15DB-C039-4813-9E13-2356E9B65AA4}" type="presParOf" srcId="{0CE570C5-683C-4CA3-93FC-296A827278A5}" destId="{B2956F47-1842-4C61-A79D-0A4928C5700C}" srcOrd="3" destOrd="0" presId="urn:microsoft.com/office/officeart/2005/8/layout/cycle5"/>
    <dgm:cxn modelId="{37BDBE6A-6DDF-48B7-8CC1-8EE3A139A686}" type="presParOf" srcId="{0CE570C5-683C-4CA3-93FC-296A827278A5}" destId="{625E59EA-9968-469B-9333-5CBA2B859680}" srcOrd="4" destOrd="0" presId="urn:microsoft.com/office/officeart/2005/8/layout/cycle5"/>
    <dgm:cxn modelId="{90947EE0-1B37-43C3-839A-57F9E9F54222}" type="presParOf" srcId="{0CE570C5-683C-4CA3-93FC-296A827278A5}" destId="{CF15D897-4C86-45DD-A000-CCC1EB8FA8B0}" srcOrd="5" destOrd="0" presId="urn:microsoft.com/office/officeart/2005/8/layout/cycle5"/>
    <dgm:cxn modelId="{EF4C2B92-76EC-4A89-A6C6-4E33CAD14C0F}" type="presParOf" srcId="{0CE570C5-683C-4CA3-93FC-296A827278A5}" destId="{15B8CAD3-1FC6-4902-AC27-6AEFFC48D23C}" srcOrd="6" destOrd="0" presId="urn:microsoft.com/office/officeart/2005/8/layout/cycle5"/>
    <dgm:cxn modelId="{8AD2DA4B-06EA-433A-918B-AD6DD2DC0147}" type="presParOf" srcId="{0CE570C5-683C-4CA3-93FC-296A827278A5}" destId="{0F2EE843-80AA-4A72-8D32-9BC8A6BE96CD}" srcOrd="7" destOrd="0" presId="urn:microsoft.com/office/officeart/2005/8/layout/cycle5"/>
    <dgm:cxn modelId="{A3C9C603-791A-4A0C-886E-C0F83E5D97CA}" type="presParOf" srcId="{0CE570C5-683C-4CA3-93FC-296A827278A5}" destId="{E8BF2AF2-81A5-45F1-8CD8-762BEAF4A47F}" srcOrd="8" destOrd="0" presId="urn:microsoft.com/office/officeart/2005/8/layout/cycle5"/>
    <dgm:cxn modelId="{9E4F4458-2CE0-4AD1-9164-AFD358682E9D}" type="presParOf" srcId="{0CE570C5-683C-4CA3-93FC-296A827278A5}" destId="{D69151D5-6620-4EDE-AEBE-F9A256770487}" srcOrd="9" destOrd="0" presId="urn:microsoft.com/office/officeart/2005/8/layout/cycle5"/>
    <dgm:cxn modelId="{032DB129-2984-45D2-BFA3-A69C44ED77FD}" type="presParOf" srcId="{0CE570C5-683C-4CA3-93FC-296A827278A5}" destId="{7C9F9BFB-4ABF-480A-908D-371A1F347E69}" srcOrd="10" destOrd="0" presId="urn:microsoft.com/office/officeart/2005/8/layout/cycle5"/>
    <dgm:cxn modelId="{A575CC5B-4B52-46FD-809E-4345328A575B}" type="presParOf" srcId="{0CE570C5-683C-4CA3-93FC-296A827278A5}" destId="{6A214E90-C9B1-4ECA-A8C4-B74CBD8FE1E3}" srcOrd="11" destOrd="0" presId="urn:microsoft.com/office/officeart/2005/8/layout/cycle5"/>
    <dgm:cxn modelId="{4B09D828-3695-4E99-AF46-CCC8EA3D8687}" type="presParOf" srcId="{0CE570C5-683C-4CA3-93FC-296A827278A5}" destId="{485A8552-1192-4D95-BDDC-94EC1BE6B4B0}" srcOrd="12" destOrd="0" presId="urn:microsoft.com/office/officeart/2005/8/layout/cycle5"/>
    <dgm:cxn modelId="{536A388B-80B3-4898-9F4A-E9DC2E7ED8AB}" type="presParOf" srcId="{0CE570C5-683C-4CA3-93FC-296A827278A5}" destId="{7CAF753F-9647-439D-9314-DD82ECE5BF27}" srcOrd="13" destOrd="0" presId="urn:microsoft.com/office/officeart/2005/8/layout/cycle5"/>
    <dgm:cxn modelId="{0DEF0402-520E-4EC6-8E8A-D9692B8053D4}" type="presParOf" srcId="{0CE570C5-683C-4CA3-93FC-296A827278A5}" destId="{888B3EB1-9FDF-4DD4-B78D-EA41CB65AEDE}" srcOrd="14" destOrd="0" presId="urn:microsoft.com/office/officeart/2005/8/layout/cycle5"/>
    <dgm:cxn modelId="{707BE53B-0CCA-4E68-9066-105A8836FB4D}" type="presParOf" srcId="{0CE570C5-683C-4CA3-93FC-296A827278A5}" destId="{402497D6-37EA-48AC-9340-D8463C731961}" srcOrd="15" destOrd="0" presId="urn:microsoft.com/office/officeart/2005/8/layout/cycle5"/>
    <dgm:cxn modelId="{8F54C989-C6D9-4775-B48C-9EF382EE2228}" type="presParOf" srcId="{0CE570C5-683C-4CA3-93FC-296A827278A5}" destId="{9D113014-704A-41F4-8E5B-2A9D89F220FB}" srcOrd="16" destOrd="0" presId="urn:microsoft.com/office/officeart/2005/8/layout/cycle5"/>
    <dgm:cxn modelId="{75188557-C1C8-40FE-8395-9556699FA372}" type="presParOf" srcId="{0CE570C5-683C-4CA3-93FC-296A827278A5}" destId="{DFBF88F9-2140-4E71-90EA-C5A13EBFC752}"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A4D360-7A83-4D9D-96FD-6B869153A0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4BFE2FF7-316C-4EF8-B049-79A7902678B6}">
      <dgm:prSet phldrT="[Text]"/>
      <dgm:spPr>
        <a:solidFill>
          <a:schemeClr val="tx2">
            <a:lumMod val="50000"/>
            <a:lumOff val="50000"/>
          </a:schemeClr>
        </a:solidFill>
      </dgm:spPr>
      <dgm:t>
        <a:bodyPr/>
        <a:lstStyle/>
        <a:p>
          <a:r>
            <a:rPr lang="en-US" dirty="0"/>
            <a:t>Root Site Collection</a:t>
          </a:r>
        </a:p>
      </dgm:t>
    </dgm:pt>
    <dgm:pt modelId="{7A96EBD7-574E-4F2D-BCC8-2D7123AD9DFF}" type="parTrans" cxnId="{5E35DB52-1311-4202-A958-EB2C7728ED67}">
      <dgm:prSet/>
      <dgm:spPr/>
      <dgm:t>
        <a:bodyPr/>
        <a:lstStyle/>
        <a:p>
          <a:endParaRPr lang="en-US"/>
        </a:p>
      </dgm:t>
    </dgm:pt>
    <dgm:pt modelId="{8D36C49C-FA7B-46C0-8792-3CF59126CF1F}" type="sibTrans" cxnId="{5E35DB52-1311-4202-A958-EB2C7728ED67}">
      <dgm:prSet/>
      <dgm:spPr/>
      <dgm:t>
        <a:bodyPr/>
        <a:lstStyle/>
        <a:p>
          <a:endParaRPr lang="en-US"/>
        </a:p>
      </dgm:t>
    </dgm:pt>
    <dgm:pt modelId="{3BF2546B-7C12-4AE8-9870-2E4C67444BB7}">
      <dgm:prSet phldrT="[Text]"/>
      <dgm:spPr/>
      <dgm:t>
        <a:bodyPr/>
        <a:lstStyle/>
        <a:p>
          <a:r>
            <a:rPr lang="en-US" dirty="0"/>
            <a:t>bundle.html</a:t>
          </a:r>
        </a:p>
      </dgm:t>
    </dgm:pt>
    <dgm:pt modelId="{EFE5B463-408F-4A73-A8EE-BB5A978BA274}" type="parTrans" cxnId="{8B962B87-7118-4C2D-9A70-00B7A62B917E}">
      <dgm:prSet/>
      <dgm:spPr/>
      <dgm:t>
        <a:bodyPr/>
        <a:lstStyle/>
        <a:p>
          <a:endParaRPr lang="en-US" dirty="0"/>
        </a:p>
      </dgm:t>
    </dgm:pt>
    <dgm:pt modelId="{99AEFB17-1ADB-4E12-8909-77CFB318A1F7}" type="sibTrans" cxnId="{8B962B87-7118-4C2D-9A70-00B7A62B917E}">
      <dgm:prSet/>
      <dgm:spPr/>
      <dgm:t>
        <a:bodyPr/>
        <a:lstStyle/>
        <a:p>
          <a:endParaRPr lang="en-US"/>
        </a:p>
      </dgm:t>
    </dgm:pt>
    <dgm:pt modelId="{290AC027-1D2F-4024-8637-7EB13A38CBB7}">
      <dgm:prSet phldrT="[Text]"/>
      <dgm:spPr/>
      <dgm:t>
        <a:bodyPr/>
        <a:lstStyle/>
        <a:p>
          <a:r>
            <a:rPr lang="en-US" dirty="0"/>
            <a:t>bundle.css</a:t>
          </a:r>
        </a:p>
      </dgm:t>
    </dgm:pt>
    <dgm:pt modelId="{69A4969C-A1BA-42C9-9E22-3CC602CB434B}" type="parTrans" cxnId="{3D667A82-08AC-4325-9930-A1118152AF4A}">
      <dgm:prSet/>
      <dgm:spPr/>
      <dgm:t>
        <a:bodyPr/>
        <a:lstStyle/>
        <a:p>
          <a:endParaRPr lang="en-US" dirty="0"/>
        </a:p>
      </dgm:t>
    </dgm:pt>
    <dgm:pt modelId="{71F4659A-909B-4EF0-B051-902BFB738678}" type="sibTrans" cxnId="{3D667A82-08AC-4325-9930-A1118152AF4A}">
      <dgm:prSet/>
      <dgm:spPr/>
      <dgm:t>
        <a:bodyPr/>
        <a:lstStyle/>
        <a:p>
          <a:endParaRPr lang="en-US"/>
        </a:p>
      </dgm:t>
    </dgm:pt>
    <dgm:pt modelId="{398D62C6-93F8-4F5C-A152-77DE58853FB0}">
      <dgm:prSet phldrT="[Text]"/>
      <dgm:spPr/>
      <dgm:t>
        <a:bodyPr/>
        <a:lstStyle/>
        <a:p>
          <a:r>
            <a:rPr lang="en-US" dirty="0"/>
            <a:t>bundle.js</a:t>
          </a:r>
        </a:p>
      </dgm:t>
    </dgm:pt>
    <dgm:pt modelId="{4F1DF88A-84A8-4760-815E-135F80A637BB}" type="parTrans" cxnId="{C2FD70C3-3A58-424D-B786-235F271B9DC2}">
      <dgm:prSet/>
      <dgm:spPr/>
      <dgm:t>
        <a:bodyPr/>
        <a:lstStyle/>
        <a:p>
          <a:endParaRPr lang="en-US" dirty="0"/>
        </a:p>
      </dgm:t>
    </dgm:pt>
    <dgm:pt modelId="{52EAB443-9AAE-4D86-8BFD-C4E5832ED42E}" type="sibTrans" cxnId="{C2FD70C3-3A58-424D-B786-235F271B9DC2}">
      <dgm:prSet/>
      <dgm:spPr/>
      <dgm:t>
        <a:bodyPr/>
        <a:lstStyle/>
        <a:p>
          <a:endParaRPr lang="en-US"/>
        </a:p>
      </dgm:t>
    </dgm:pt>
    <dgm:pt modelId="{70A0F6F4-D1E4-4A45-9FC3-BE650C9A0740}">
      <dgm:prSet phldrT="[Text]"/>
      <dgm:spPr/>
      <dgm:t>
        <a:bodyPr/>
        <a:lstStyle/>
        <a:p>
          <a:r>
            <a:rPr lang="en-US" dirty="0"/>
            <a:t>vendor.js</a:t>
          </a:r>
        </a:p>
      </dgm:t>
    </dgm:pt>
    <dgm:pt modelId="{B4265B67-E97E-45F9-B2DA-B8DAF377E5E6}" type="parTrans" cxnId="{02CD649D-9BCF-435A-A846-E9914147DD46}">
      <dgm:prSet/>
      <dgm:spPr/>
      <dgm:t>
        <a:bodyPr/>
        <a:lstStyle/>
        <a:p>
          <a:endParaRPr lang="en-US" dirty="0"/>
        </a:p>
      </dgm:t>
    </dgm:pt>
    <dgm:pt modelId="{8F527F92-C970-4628-9D4E-7C4116E55AA4}" type="sibTrans" cxnId="{02CD649D-9BCF-435A-A846-E9914147DD46}">
      <dgm:prSet/>
      <dgm:spPr/>
      <dgm:t>
        <a:bodyPr/>
        <a:lstStyle/>
        <a:p>
          <a:endParaRPr lang="en-US"/>
        </a:p>
      </dgm:t>
    </dgm:pt>
    <dgm:pt modelId="{7B1775A9-5AA8-40D3-A117-CACB92CD7E3A}">
      <dgm:prSet phldrT="[Text]"/>
      <dgm:spPr/>
      <dgm:t>
        <a:bodyPr/>
        <a:lstStyle/>
        <a:p>
          <a:r>
            <a:rPr lang="en-US" dirty="0"/>
            <a:t>init.js</a:t>
          </a:r>
        </a:p>
      </dgm:t>
    </dgm:pt>
    <dgm:pt modelId="{04A7F1A6-27C2-4A05-9AE6-00F8CED0D9C9}" type="parTrans" cxnId="{278691FE-6488-44CB-8957-FDC576949C88}">
      <dgm:prSet/>
      <dgm:spPr/>
      <dgm:t>
        <a:bodyPr/>
        <a:lstStyle/>
        <a:p>
          <a:endParaRPr lang="en-US" dirty="0"/>
        </a:p>
      </dgm:t>
    </dgm:pt>
    <dgm:pt modelId="{FEDB8CA0-2143-42B0-AAC4-73E9081F3C8E}" type="sibTrans" cxnId="{278691FE-6488-44CB-8957-FDC576949C88}">
      <dgm:prSet/>
      <dgm:spPr/>
      <dgm:t>
        <a:bodyPr/>
        <a:lstStyle/>
        <a:p>
          <a:endParaRPr lang="en-US"/>
        </a:p>
      </dgm:t>
    </dgm:pt>
    <dgm:pt modelId="{33485D91-1639-49CD-B7BE-E4609D58FBF4}">
      <dgm:prSet phldrT="[Text]"/>
      <dgm:spPr/>
      <dgm:t>
        <a:bodyPr/>
        <a:lstStyle/>
        <a:p>
          <a:r>
            <a:rPr lang="en-US" dirty="0"/>
            <a:t>vendor.css</a:t>
          </a:r>
        </a:p>
      </dgm:t>
    </dgm:pt>
    <dgm:pt modelId="{5AC2BCD0-A1DF-4C45-BA87-FC64866BFC26}" type="parTrans" cxnId="{EE387C07-1477-496E-A3FE-3E17AC4815FF}">
      <dgm:prSet/>
      <dgm:spPr/>
      <dgm:t>
        <a:bodyPr/>
        <a:lstStyle/>
        <a:p>
          <a:endParaRPr lang="en-US" dirty="0"/>
        </a:p>
      </dgm:t>
    </dgm:pt>
    <dgm:pt modelId="{5B277C2D-A703-452F-8E56-5F4D16C71D7C}" type="sibTrans" cxnId="{EE387C07-1477-496E-A3FE-3E17AC4815FF}">
      <dgm:prSet/>
      <dgm:spPr/>
      <dgm:t>
        <a:bodyPr/>
        <a:lstStyle/>
        <a:p>
          <a:endParaRPr lang="en-US"/>
        </a:p>
      </dgm:t>
    </dgm:pt>
    <dgm:pt modelId="{3C2731CD-04B2-4EEA-9B4E-189CE0B667BB}" type="pres">
      <dgm:prSet presAssocID="{5AA4D360-7A83-4D9D-96FD-6B869153A0D4}" presName="cycle" presStyleCnt="0">
        <dgm:presLayoutVars>
          <dgm:chMax val="1"/>
          <dgm:dir/>
          <dgm:animLvl val="ctr"/>
          <dgm:resizeHandles val="exact"/>
        </dgm:presLayoutVars>
      </dgm:prSet>
      <dgm:spPr/>
    </dgm:pt>
    <dgm:pt modelId="{8F0F48A1-C9DB-46D5-B72E-52DB6437FAD4}" type="pres">
      <dgm:prSet presAssocID="{4BFE2FF7-316C-4EF8-B049-79A7902678B6}" presName="centerShape" presStyleLbl="node0" presStyleIdx="0" presStyleCnt="1"/>
      <dgm:spPr/>
    </dgm:pt>
    <dgm:pt modelId="{8535CAA0-18F2-4AE3-BF15-AE638519AD3B}" type="pres">
      <dgm:prSet presAssocID="{EFE5B463-408F-4A73-A8EE-BB5A978BA274}" presName="parTrans" presStyleLbl="bgSibTrans2D1" presStyleIdx="0" presStyleCnt="6"/>
      <dgm:spPr/>
    </dgm:pt>
    <dgm:pt modelId="{3FDC9CF8-9DC7-4613-8203-36E043C0AB84}" type="pres">
      <dgm:prSet presAssocID="{3BF2546B-7C12-4AE8-9870-2E4C67444BB7}" presName="node" presStyleLbl="node1" presStyleIdx="0" presStyleCnt="6">
        <dgm:presLayoutVars>
          <dgm:bulletEnabled val="1"/>
        </dgm:presLayoutVars>
      </dgm:prSet>
      <dgm:spPr/>
    </dgm:pt>
    <dgm:pt modelId="{5A081E7C-7002-4ECA-8647-0974BD7C61FB}" type="pres">
      <dgm:prSet presAssocID="{04A7F1A6-27C2-4A05-9AE6-00F8CED0D9C9}" presName="parTrans" presStyleLbl="bgSibTrans2D1" presStyleIdx="1" presStyleCnt="6"/>
      <dgm:spPr/>
    </dgm:pt>
    <dgm:pt modelId="{4E2BE18B-5DEB-4ECA-B0C8-51303120C3AB}" type="pres">
      <dgm:prSet presAssocID="{7B1775A9-5AA8-40D3-A117-CACB92CD7E3A}" presName="node" presStyleLbl="node1" presStyleIdx="1" presStyleCnt="6">
        <dgm:presLayoutVars>
          <dgm:bulletEnabled val="1"/>
        </dgm:presLayoutVars>
      </dgm:prSet>
      <dgm:spPr/>
    </dgm:pt>
    <dgm:pt modelId="{BCB32FF9-F7AC-4803-AB0D-E6183EA8CC7C}" type="pres">
      <dgm:prSet presAssocID="{69A4969C-A1BA-42C9-9E22-3CC602CB434B}" presName="parTrans" presStyleLbl="bgSibTrans2D1" presStyleIdx="2" presStyleCnt="6"/>
      <dgm:spPr/>
    </dgm:pt>
    <dgm:pt modelId="{684EBE59-AF51-4C0D-85FC-FE5C9C6BE26F}" type="pres">
      <dgm:prSet presAssocID="{290AC027-1D2F-4024-8637-7EB13A38CBB7}" presName="node" presStyleLbl="node1" presStyleIdx="2" presStyleCnt="6" custRadScaleRad="99394" custRadScaleInc="-4533">
        <dgm:presLayoutVars>
          <dgm:bulletEnabled val="1"/>
        </dgm:presLayoutVars>
      </dgm:prSet>
      <dgm:spPr/>
    </dgm:pt>
    <dgm:pt modelId="{C2507665-7F4F-4A1E-ADB1-A82EA7D2A77D}" type="pres">
      <dgm:prSet presAssocID="{5AC2BCD0-A1DF-4C45-BA87-FC64866BFC26}" presName="parTrans" presStyleLbl="bgSibTrans2D1" presStyleIdx="3" presStyleCnt="6"/>
      <dgm:spPr/>
    </dgm:pt>
    <dgm:pt modelId="{ABCF3E94-AADC-49CC-9BD5-50A05B9BA361}" type="pres">
      <dgm:prSet presAssocID="{33485D91-1639-49CD-B7BE-E4609D58FBF4}" presName="node" presStyleLbl="node1" presStyleIdx="3" presStyleCnt="6" custRadScaleRad="99394" custRadScaleInc="-4533">
        <dgm:presLayoutVars>
          <dgm:bulletEnabled val="1"/>
        </dgm:presLayoutVars>
      </dgm:prSet>
      <dgm:spPr/>
    </dgm:pt>
    <dgm:pt modelId="{99B7A015-6505-478C-BC87-14A63FA8B3ED}" type="pres">
      <dgm:prSet presAssocID="{4F1DF88A-84A8-4760-815E-135F80A637BB}" presName="parTrans" presStyleLbl="bgSibTrans2D1" presStyleIdx="4" presStyleCnt="6"/>
      <dgm:spPr/>
    </dgm:pt>
    <dgm:pt modelId="{0FEFEA86-43C1-496E-9F7A-CBBDFA309ACD}" type="pres">
      <dgm:prSet presAssocID="{398D62C6-93F8-4F5C-A152-77DE58853FB0}" presName="node" presStyleLbl="node1" presStyleIdx="4" presStyleCnt="6">
        <dgm:presLayoutVars>
          <dgm:bulletEnabled val="1"/>
        </dgm:presLayoutVars>
      </dgm:prSet>
      <dgm:spPr/>
    </dgm:pt>
    <dgm:pt modelId="{94A4F408-0776-4674-A3E8-D05C7F03B70D}" type="pres">
      <dgm:prSet presAssocID="{B4265B67-E97E-45F9-B2DA-B8DAF377E5E6}" presName="parTrans" presStyleLbl="bgSibTrans2D1" presStyleIdx="5" presStyleCnt="6"/>
      <dgm:spPr/>
    </dgm:pt>
    <dgm:pt modelId="{2C9781A8-287B-4FFA-8693-C0A17F40531E}" type="pres">
      <dgm:prSet presAssocID="{70A0F6F4-D1E4-4A45-9FC3-BE650C9A0740}" presName="node" presStyleLbl="node1" presStyleIdx="5" presStyleCnt="6">
        <dgm:presLayoutVars>
          <dgm:bulletEnabled val="1"/>
        </dgm:presLayoutVars>
      </dgm:prSet>
      <dgm:spPr/>
    </dgm:pt>
  </dgm:ptLst>
  <dgm:cxnLst>
    <dgm:cxn modelId="{7F9A1B05-3C42-4DB2-B995-32688B2426FC}" type="presOf" srcId="{33485D91-1639-49CD-B7BE-E4609D58FBF4}" destId="{ABCF3E94-AADC-49CC-9BD5-50A05B9BA361}" srcOrd="0" destOrd="0" presId="urn:microsoft.com/office/officeart/2005/8/layout/radial4"/>
    <dgm:cxn modelId="{EE387C07-1477-496E-A3FE-3E17AC4815FF}" srcId="{4BFE2FF7-316C-4EF8-B049-79A7902678B6}" destId="{33485D91-1639-49CD-B7BE-E4609D58FBF4}" srcOrd="3" destOrd="0" parTransId="{5AC2BCD0-A1DF-4C45-BA87-FC64866BFC26}" sibTransId="{5B277C2D-A703-452F-8E56-5F4D16C71D7C}"/>
    <dgm:cxn modelId="{6E684021-2893-46F6-A37E-75A7A1CFB68B}" type="presOf" srcId="{7B1775A9-5AA8-40D3-A117-CACB92CD7E3A}" destId="{4E2BE18B-5DEB-4ECA-B0C8-51303120C3AB}" srcOrd="0" destOrd="0" presId="urn:microsoft.com/office/officeart/2005/8/layout/radial4"/>
    <dgm:cxn modelId="{79270630-8C64-417F-8163-B79A8500F101}" type="presOf" srcId="{398D62C6-93F8-4F5C-A152-77DE58853FB0}" destId="{0FEFEA86-43C1-496E-9F7A-CBBDFA309ACD}" srcOrd="0" destOrd="0" presId="urn:microsoft.com/office/officeart/2005/8/layout/radial4"/>
    <dgm:cxn modelId="{893C8767-350F-4B99-8107-DBB2395D4D2E}" type="presOf" srcId="{69A4969C-A1BA-42C9-9E22-3CC602CB434B}" destId="{BCB32FF9-F7AC-4803-AB0D-E6183EA8CC7C}" srcOrd="0" destOrd="0" presId="urn:microsoft.com/office/officeart/2005/8/layout/radial4"/>
    <dgm:cxn modelId="{AFDB4368-BC5F-4B64-930D-8D9495CC27A5}" type="presOf" srcId="{290AC027-1D2F-4024-8637-7EB13A38CBB7}" destId="{684EBE59-AF51-4C0D-85FC-FE5C9C6BE26F}" srcOrd="0" destOrd="0" presId="urn:microsoft.com/office/officeart/2005/8/layout/radial4"/>
    <dgm:cxn modelId="{40DEC66A-6C5B-4006-A7AF-0BB84F228307}" type="presOf" srcId="{4F1DF88A-84A8-4760-815E-135F80A637BB}" destId="{99B7A015-6505-478C-BC87-14A63FA8B3ED}" srcOrd="0" destOrd="0" presId="urn:microsoft.com/office/officeart/2005/8/layout/radial4"/>
    <dgm:cxn modelId="{B5CAF54A-2AC1-4D6C-B8B7-43A04832D063}" type="presOf" srcId="{5AA4D360-7A83-4D9D-96FD-6B869153A0D4}" destId="{3C2731CD-04B2-4EEA-9B4E-189CE0B667BB}" srcOrd="0" destOrd="0" presId="urn:microsoft.com/office/officeart/2005/8/layout/radial4"/>
    <dgm:cxn modelId="{5C62A84D-9F59-4E32-A3EE-4DBACA9EF138}" type="presOf" srcId="{70A0F6F4-D1E4-4A45-9FC3-BE650C9A0740}" destId="{2C9781A8-287B-4FFA-8693-C0A17F40531E}" srcOrd="0" destOrd="0" presId="urn:microsoft.com/office/officeart/2005/8/layout/radial4"/>
    <dgm:cxn modelId="{5E35DB52-1311-4202-A958-EB2C7728ED67}" srcId="{5AA4D360-7A83-4D9D-96FD-6B869153A0D4}" destId="{4BFE2FF7-316C-4EF8-B049-79A7902678B6}" srcOrd="0" destOrd="0" parTransId="{7A96EBD7-574E-4F2D-BCC8-2D7123AD9DFF}" sibTransId="{8D36C49C-FA7B-46C0-8792-3CF59126CF1F}"/>
    <dgm:cxn modelId="{4C9C5D7E-317A-4E06-8C34-13AC0FE1E583}" type="presOf" srcId="{3BF2546B-7C12-4AE8-9870-2E4C67444BB7}" destId="{3FDC9CF8-9DC7-4613-8203-36E043C0AB84}" srcOrd="0" destOrd="0" presId="urn:microsoft.com/office/officeart/2005/8/layout/radial4"/>
    <dgm:cxn modelId="{D635687E-A08F-425F-B2C9-B7755C789894}" type="presOf" srcId="{04A7F1A6-27C2-4A05-9AE6-00F8CED0D9C9}" destId="{5A081E7C-7002-4ECA-8647-0974BD7C61FB}" srcOrd="0" destOrd="0" presId="urn:microsoft.com/office/officeart/2005/8/layout/radial4"/>
    <dgm:cxn modelId="{3D667A82-08AC-4325-9930-A1118152AF4A}" srcId="{4BFE2FF7-316C-4EF8-B049-79A7902678B6}" destId="{290AC027-1D2F-4024-8637-7EB13A38CBB7}" srcOrd="2" destOrd="0" parTransId="{69A4969C-A1BA-42C9-9E22-3CC602CB434B}" sibTransId="{71F4659A-909B-4EF0-B051-902BFB738678}"/>
    <dgm:cxn modelId="{8B962B87-7118-4C2D-9A70-00B7A62B917E}" srcId="{4BFE2FF7-316C-4EF8-B049-79A7902678B6}" destId="{3BF2546B-7C12-4AE8-9870-2E4C67444BB7}" srcOrd="0" destOrd="0" parTransId="{EFE5B463-408F-4A73-A8EE-BB5A978BA274}" sibTransId="{99AEFB17-1ADB-4E12-8909-77CFB318A1F7}"/>
    <dgm:cxn modelId="{02CD649D-9BCF-435A-A846-E9914147DD46}" srcId="{4BFE2FF7-316C-4EF8-B049-79A7902678B6}" destId="{70A0F6F4-D1E4-4A45-9FC3-BE650C9A0740}" srcOrd="5" destOrd="0" parTransId="{B4265B67-E97E-45F9-B2DA-B8DAF377E5E6}" sibTransId="{8F527F92-C970-4628-9D4E-7C4116E55AA4}"/>
    <dgm:cxn modelId="{D1ACB4AB-1F73-4DCC-B6DD-A9D50FFE07DB}" type="presOf" srcId="{B4265B67-E97E-45F9-B2DA-B8DAF377E5E6}" destId="{94A4F408-0776-4674-A3E8-D05C7F03B70D}" srcOrd="0" destOrd="0" presId="urn:microsoft.com/office/officeart/2005/8/layout/radial4"/>
    <dgm:cxn modelId="{C2FD70C3-3A58-424D-B786-235F271B9DC2}" srcId="{4BFE2FF7-316C-4EF8-B049-79A7902678B6}" destId="{398D62C6-93F8-4F5C-A152-77DE58853FB0}" srcOrd="4" destOrd="0" parTransId="{4F1DF88A-84A8-4760-815E-135F80A637BB}" sibTransId="{52EAB443-9AAE-4D86-8BFD-C4E5832ED42E}"/>
    <dgm:cxn modelId="{3AC7CDCD-BF15-42C3-BCF2-916A481D3F6F}" type="presOf" srcId="{5AC2BCD0-A1DF-4C45-BA87-FC64866BFC26}" destId="{C2507665-7F4F-4A1E-ADB1-A82EA7D2A77D}" srcOrd="0" destOrd="0" presId="urn:microsoft.com/office/officeart/2005/8/layout/radial4"/>
    <dgm:cxn modelId="{54F6D8F1-D065-4BDD-8962-84E8531AA05F}" type="presOf" srcId="{4BFE2FF7-316C-4EF8-B049-79A7902678B6}" destId="{8F0F48A1-C9DB-46D5-B72E-52DB6437FAD4}" srcOrd="0" destOrd="0" presId="urn:microsoft.com/office/officeart/2005/8/layout/radial4"/>
    <dgm:cxn modelId="{3ECFE5F8-BB3D-462D-A4BC-BF39D3063C5F}" type="presOf" srcId="{EFE5B463-408F-4A73-A8EE-BB5A978BA274}" destId="{8535CAA0-18F2-4AE3-BF15-AE638519AD3B}" srcOrd="0" destOrd="0" presId="urn:microsoft.com/office/officeart/2005/8/layout/radial4"/>
    <dgm:cxn modelId="{278691FE-6488-44CB-8957-FDC576949C88}" srcId="{4BFE2FF7-316C-4EF8-B049-79A7902678B6}" destId="{7B1775A9-5AA8-40D3-A117-CACB92CD7E3A}" srcOrd="1" destOrd="0" parTransId="{04A7F1A6-27C2-4A05-9AE6-00F8CED0D9C9}" sibTransId="{FEDB8CA0-2143-42B0-AAC4-73E9081F3C8E}"/>
    <dgm:cxn modelId="{934ECC13-D3F6-40A3-AB95-07BF4878DBE3}" type="presParOf" srcId="{3C2731CD-04B2-4EEA-9B4E-189CE0B667BB}" destId="{8F0F48A1-C9DB-46D5-B72E-52DB6437FAD4}" srcOrd="0" destOrd="0" presId="urn:microsoft.com/office/officeart/2005/8/layout/radial4"/>
    <dgm:cxn modelId="{B42FD2D4-9786-4056-96A0-85AD94174FB3}" type="presParOf" srcId="{3C2731CD-04B2-4EEA-9B4E-189CE0B667BB}" destId="{8535CAA0-18F2-4AE3-BF15-AE638519AD3B}" srcOrd="1" destOrd="0" presId="urn:microsoft.com/office/officeart/2005/8/layout/radial4"/>
    <dgm:cxn modelId="{0C04C9C1-141D-4BB9-A180-B836E0D0C2D3}" type="presParOf" srcId="{3C2731CD-04B2-4EEA-9B4E-189CE0B667BB}" destId="{3FDC9CF8-9DC7-4613-8203-36E043C0AB84}" srcOrd="2" destOrd="0" presId="urn:microsoft.com/office/officeart/2005/8/layout/radial4"/>
    <dgm:cxn modelId="{82D7FD47-9CFA-431B-A1F2-4A312116D777}" type="presParOf" srcId="{3C2731CD-04B2-4EEA-9B4E-189CE0B667BB}" destId="{5A081E7C-7002-4ECA-8647-0974BD7C61FB}" srcOrd="3" destOrd="0" presId="urn:microsoft.com/office/officeart/2005/8/layout/radial4"/>
    <dgm:cxn modelId="{A62A9ADC-192D-4E0D-BA02-ED98CE00F79F}" type="presParOf" srcId="{3C2731CD-04B2-4EEA-9B4E-189CE0B667BB}" destId="{4E2BE18B-5DEB-4ECA-B0C8-51303120C3AB}" srcOrd="4" destOrd="0" presId="urn:microsoft.com/office/officeart/2005/8/layout/radial4"/>
    <dgm:cxn modelId="{8BABDDCE-DF31-4108-BEE7-4002C5B660DE}" type="presParOf" srcId="{3C2731CD-04B2-4EEA-9B4E-189CE0B667BB}" destId="{BCB32FF9-F7AC-4803-AB0D-E6183EA8CC7C}" srcOrd="5" destOrd="0" presId="urn:microsoft.com/office/officeart/2005/8/layout/radial4"/>
    <dgm:cxn modelId="{D940B151-923E-47A9-AC3D-91BB9271CAFB}" type="presParOf" srcId="{3C2731CD-04B2-4EEA-9B4E-189CE0B667BB}" destId="{684EBE59-AF51-4C0D-85FC-FE5C9C6BE26F}" srcOrd="6" destOrd="0" presId="urn:microsoft.com/office/officeart/2005/8/layout/radial4"/>
    <dgm:cxn modelId="{072F8B29-F81C-4141-8408-5D29B022DB21}" type="presParOf" srcId="{3C2731CD-04B2-4EEA-9B4E-189CE0B667BB}" destId="{C2507665-7F4F-4A1E-ADB1-A82EA7D2A77D}" srcOrd="7" destOrd="0" presId="urn:microsoft.com/office/officeart/2005/8/layout/radial4"/>
    <dgm:cxn modelId="{5D10F853-EF6F-455F-A452-356AC782D46E}" type="presParOf" srcId="{3C2731CD-04B2-4EEA-9B4E-189CE0B667BB}" destId="{ABCF3E94-AADC-49CC-9BD5-50A05B9BA361}" srcOrd="8" destOrd="0" presId="urn:microsoft.com/office/officeart/2005/8/layout/radial4"/>
    <dgm:cxn modelId="{360FE37A-AC5D-4E2C-923B-DDECB78B3137}" type="presParOf" srcId="{3C2731CD-04B2-4EEA-9B4E-189CE0B667BB}" destId="{99B7A015-6505-478C-BC87-14A63FA8B3ED}" srcOrd="9" destOrd="0" presId="urn:microsoft.com/office/officeart/2005/8/layout/radial4"/>
    <dgm:cxn modelId="{D917BB7F-7368-49CE-9AFD-1E51393AA5BB}" type="presParOf" srcId="{3C2731CD-04B2-4EEA-9B4E-189CE0B667BB}" destId="{0FEFEA86-43C1-496E-9F7A-CBBDFA309ACD}" srcOrd="10" destOrd="0" presId="urn:microsoft.com/office/officeart/2005/8/layout/radial4"/>
    <dgm:cxn modelId="{86586329-F755-4F5A-958D-3699A8CC8616}" type="presParOf" srcId="{3C2731CD-04B2-4EEA-9B4E-189CE0B667BB}" destId="{94A4F408-0776-4674-A3E8-D05C7F03B70D}" srcOrd="11" destOrd="0" presId="urn:microsoft.com/office/officeart/2005/8/layout/radial4"/>
    <dgm:cxn modelId="{0BA7BF5F-F00D-459B-B135-B44A8FA63FCE}" type="presParOf" srcId="{3C2731CD-04B2-4EEA-9B4E-189CE0B667BB}" destId="{2C9781A8-287B-4FFA-8693-C0A17F40531E}"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BAE765-9F5D-49B2-B71E-AAB0445EF01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33AB1BE-5029-4A9A-955E-C423A573D510}">
      <dgm:prSet/>
      <dgm:spPr/>
      <dgm:t>
        <a:bodyPr/>
        <a:lstStyle/>
        <a:p>
          <a:r>
            <a:rPr lang="en-US" baseline="0" dirty="0"/>
            <a:t>Containers:</a:t>
          </a:r>
          <a:endParaRPr lang="en-US" dirty="0"/>
        </a:p>
      </dgm:t>
    </dgm:pt>
    <dgm:pt modelId="{1D8A08B2-9A69-4FE0-92DE-ACB804E276FB}" type="parTrans" cxnId="{FB3E5675-8692-42F1-B262-9632BA5F591D}">
      <dgm:prSet/>
      <dgm:spPr/>
      <dgm:t>
        <a:bodyPr/>
        <a:lstStyle/>
        <a:p>
          <a:endParaRPr lang="en-US"/>
        </a:p>
      </dgm:t>
    </dgm:pt>
    <dgm:pt modelId="{1D1D937B-1655-45D8-A606-1586CBEF61B2}" type="sibTrans" cxnId="{FB3E5675-8692-42F1-B262-9632BA5F591D}">
      <dgm:prSet/>
      <dgm:spPr/>
      <dgm:t>
        <a:bodyPr/>
        <a:lstStyle/>
        <a:p>
          <a:endParaRPr lang="en-US"/>
        </a:p>
      </dgm:t>
    </dgm:pt>
    <dgm:pt modelId="{3199E039-8E87-44AF-8294-1DE1726D904D}">
      <dgm:prSet/>
      <dgm:spPr/>
      <dgm:t>
        <a:bodyPr/>
        <a:lstStyle/>
        <a:p>
          <a:r>
            <a:rPr lang="en-US" baseline="0" dirty="0"/>
            <a:t>Configuration over code, make widgets configurable when necessary.</a:t>
          </a:r>
          <a:endParaRPr lang="en-US" dirty="0"/>
        </a:p>
      </dgm:t>
    </dgm:pt>
    <dgm:pt modelId="{C24E1D92-29D0-48C3-AD88-B7CC51DD74DE}" type="parTrans" cxnId="{0BDB8B71-B867-4528-9DEE-7323C39BBF7D}">
      <dgm:prSet/>
      <dgm:spPr/>
      <dgm:t>
        <a:bodyPr/>
        <a:lstStyle/>
        <a:p>
          <a:endParaRPr lang="en-US"/>
        </a:p>
      </dgm:t>
    </dgm:pt>
    <dgm:pt modelId="{985B4CD8-5411-4DDD-90F4-12C634B86B33}" type="sibTrans" cxnId="{0BDB8B71-B867-4528-9DEE-7323C39BBF7D}">
      <dgm:prSet/>
      <dgm:spPr/>
      <dgm:t>
        <a:bodyPr/>
        <a:lstStyle/>
        <a:p>
          <a:endParaRPr lang="en-US"/>
        </a:p>
      </dgm:t>
    </dgm:pt>
    <dgm:pt modelId="{B87ABE18-BCB8-44A4-AF55-0F5D5B291744}">
      <dgm:prSet/>
      <dgm:spPr/>
      <dgm:t>
        <a:bodyPr/>
        <a:lstStyle/>
        <a:p>
          <a:r>
            <a:rPr lang="en-US" baseline="0" dirty="0"/>
            <a:t>Multiple Instance widgets – containers have to have a unique identifier.</a:t>
          </a:r>
          <a:endParaRPr lang="en-US" dirty="0"/>
        </a:p>
      </dgm:t>
    </dgm:pt>
    <dgm:pt modelId="{D4CF423B-483B-44D2-81A3-3BE537D4BAF5}" type="parTrans" cxnId="{7188B8CC-06CD-497C-9F91-F5808E2E06D5}">
      <dgm:prSet/>
      <dgm:spPr/>
      <dgm:t>
        <a:bodyPr/>
        <a:lstStyle/>
        <a:p>
          <a:endParaRPr lang="en-US"/>
        </a:p>
      </dgm:t>
    </dgm:pt>
    <dgm:pt modelId="{CA5DFF8E-6540-44D7-A655-6FA713BF08B5}" type="sibTrans" cxnId="{7188B8CC-06CD-497C-9F91-F5808E2E06D5}">
      <dgm:prSet/>
      <dgm:spPr/>
      <dgm:t>
        <a:bodyPr/>
        <a:lstStyle/>
        <a:p>
          <a:endParaRPr lang="en-US"/>
        </a:p>
      </dgm:t>
    </dgm:pt>
    <dgm:pt modelId="{0D039AFD-7181-41D5-838C-30686F431BF8}">
      <dgm:prSet/>
      <dgm:spPr/>
      <dgm:t>
        <a:bodyPr/>
        <a:lstStyle/>
        <a:p>
          <a:r>
            <a:rPr lang="en-US" baseline="0" dirty="0"/>
            <a:t>Controllers:</a:t>
          </a:r>
          <a:endParaRPr lang="en-US" dirty="0"/>
        </a:p>
      </dgm:t>
    </dgm:pt>
    <dgm:pt modelId="{07346AED-1224-4093-8AD5-73A58E944339}" type="parTrans" cxnId="{660D8BA3-0B40-407E-953F-EE2E12E98AF2}">
      <dgm:prSet/>
      <dgm:spPr/>
      <dgm:t>
        <a:bodyPr/>
        <a:lstStyle/>
        <a:p>
          <a:endParaRPr lang="en-US"/>
        </a:p>
      </dgm:t>
    </dgm:pt>
    <dgm:pt modelId="{B4CDB9E6-D055-4FEF-84B3-07726F777793}" type="sibTrans" cxnId="{660D8BA3-0B40-407E-953F-EE2E12E98AF2}">
      <dgm:prSet/>
      <dgm:spPr/>
      <dgm:t>
        <a:bodyPr/>
        <a:lstStyle/>
        <a:p>
          <a:endParaRPr lang="en-US"/>
        </a:p>
      </dgm:t>
    </dgm:pt>
    <dgm:pt modelId="{6F869F47-CE16-4B69-8EF1-5EB62F16D6C6}">
      <dgm:prSet/>
      <dgm:spPr/>
      <dgm:t>
        <a:bodyPr/>
        <a:lstStyle/>
        <a:p>
          <a:r>
            <a:rPr lang="en-US" baseline="0" dirty="0"/>
            <a:t>Keep the controllers as simple as possible.</a:t>
          </a:r>
          <a:endParaRPr lang="en-US" dirty="0"/>
        </a:p>
      </dgm:t>
    </dgm:pt>
    <dgm:pt modelId="{CADB1A8A-1C88-4107-A88F-09D3295BF044}" type="parTrans" cxnId="{0CA0E19A-DBDF-45F6-B0F8-AE4B2E788268}">
      <dgm:prSet/>
      <dgm:spPr/>
      <dgm:t>
        <a:bodyPr/>
        <a:lstStyle/>
        <a:p>
          <a:endParaRPr lang="en-US"/>
        </a:p>
      </dgm:t>
    </dgm:pt>
    <dgm:pt modelId="{26786B98-9A3A-452D-848F-1A2C7F9C08FB}" type="sibTrans" cxnId="{0CA0E19A-DBDF-45F6-B0F8-AE4B2E788268}">
      <dgm:prSet/>
      <dgm:spPr/>
      <dgm:t>
        <a:bodyPr/>
        <a:lstStyle/>
        <a:p>
          <a:endParaRPr lang="en-US"/>
        </a:p>
      </dgm:t>
    </dgm:pt>
    <dgm:pt modelId="{1B95A30C-5D3B-419C-B6CA-8FD33E412393}">
      <dgm:prSet/>
      <dgm:spPr/>
      <dgm:t>
        <a:bodyPr/>
        <a:lstStyle/>
        <a:p>
          <a:r>
            <a:rPr lang="en-US" baseline="0" dirty="0"/>
            <a:t>Keep REST calls as small as possible, use $select</a:t>
          </a:r>
          <a:endParaRPr lang="en-US" dirty="0"/>
        </a:p>
      </dgm:t>
    </dgm:pt>
    <dgm:pt modelId="{36DE10FC-ED41-47AB-AB05-9FF71D5A4B3A}" type="parTrans" cxnId="{96A53FC0-128E-4631-AF3E-C2344D3B2CD5}">
      <dgm:prSet/>
      <dgm:spPr/>
      <dgm:t>
        <a:bodyPr/>
        <a:lstStyle/>
        <a:p>
          <a:endParaRPr lang="en-US"/>
        </a:p>
      </dgm:t>
    </dgm:pt>
    <dgm:pt modelId="{7DAA04F3-B5F0-42A6-96C1-68CFFB1FC7F9}" type="sibTrans" cxnId="{96A53FC0-128E-4631-AF3E-C2344D3B2CD5}">
      <dgm:prSet/>
      <dgm:spPr/>
      <dgm:t>
        <a:bodyPr/>
        <a:lstStyle/>
        <a:p>
          <a:endParaRPr lang="en-US"/>
        </a:p>
      </dgm:t>
    </dgm:pt>
    <dgm:pt modelId="{2CF7A3B8-0C52-4F4C-B86B-7599BD41D719}">
      <dgm:prSet/>
      <dgm:spPr/>
      <dgm:t>
        <a:bodyPr/>
        <a:lstStyle/>
        <a:p>
          <a:r>
            <a:rPr lang="en-US" baseline="0" dirty="0"/>
            <a:t>Templates:</a:t>
          </a:r>
          <a:endParaRPr lang="en-US" dirty="0"/>
        </a:p>
      </dgm:t>
    </dgm:pt>
    <dgm:pt modelId="{442DAA55-05CA-4A19-9E9B-9ABFEBBFEFFC}" type="parTrans" cxnId="{A5CF5CED-0587-485B-B8F2-B5CF142CB8C7}">
      <dgm:prSet/>
      <dgm:spPr/>
      <dgm:t>
        <a:bodyPr/>
        <a:lstStyle/>
        <a:p>
          <a:endParaRPr lang="en-US"/>
        </a:p>
      </dgm:t>
    </dgm:pt>
    <dgm:pt modelId="{9DCE6D79-7125-49AB-8B48-8E7004C1D856}" type="sibTrans" cxnId="{A5CF5CED-0587-485B-B8F2-B5CF142CB8C7}">
      <dgm:prSet/>
      <dgm:spPr/>
      <dgm:t>
        <a:bodyPr/>
        <a:lstStyle/>
        <a:p>
          <a:endParaRPr lang="en-US"/>
        </a:p>
      </dgm:t>
    </dgm:pt>
    <dgm:pt modelId="{86866505-0195-4F7C-8B71-91FB36EBC2CD}">
      <dgm:prSet/>
      <dgm:spPr/>
      <dgm:t>
        <a:bodyPr/>
        <a:lstStyle/>
        <a:p>
          <a:r>
            <a:rPr lang="en-US" baseline="0" dirty="0"/>
            <a:t>Keep the templates as simple as possible.</a:t>
          </a:r>
          <a:endParaRPr lang="en-US" dirty="0"/>
        </a:p>
      </dgm:t>
    </dgm:pt>
    <dgm:pt modelId="{DC389C62-D179-469B-B6A7-CD794C38D1DB}" type="parTrans" cxnId="{9F2D1ECE-64CB-4F14-B092-FC589E2E8B64}">
      <dgm:prSet/>
      <dgm:spPr/>
      <dgm:t>
        <a:bodyPr/>
        <a:lstStyle/>
        <a:p>
          <a:endParaRPr lang="en-US"/>
        </a:p>
      </dgm:t>
    </dgm:pt>
    <dgm:pt modelId="{A443EB09-A6F1-4B8E-B326-AB602F2CA861}" type="sibTrans" cxnId="{9F2D1ECE-64CB-4F14-B092-FC589E2E8B64}">
      <dgm:prSet/>
      <dgm:spPr/>
      <dgm:t>
        <a:bodyPr/>
        <a:lstStyle/>
        <a:p>
          <a:endParaRPr lang="en-US"/>
        </a:p>
      </dgm:t>
    </dgm:pt>
    <dgm:pt modelId="{FAA5E057-6D93-4D70-B6B2-95E4045804B5}">
      <dgm:prSet/>
      <dgm:spPr/>
      <dgm:t>
        <a:bodyPr/>
        <a:lstStyle/>
        <a:p>
          <a:r>
            <a:rPr lang="en-US" baseline="0" dirty="0"/>
            <a:t>Include HTML5 sematic elements and alt tags to make templates more accessible. </a:t>
          </a:r>
          <a:endParaRPr lang="en-US" dirty="0"/>
        </a:p>
      </dgm:t>
    </dgm:pt>
    <dgm:pt modelId="{06894674-F0D0-4667-BB18-28622A79D87B}" type="parTrans" cxnId="{BCDD41C1-FF95-4AC1-B16B-8C6926BFAC56}">
      <dgm:prSet/>
      <dgm:spPr/>
      <dgm:t>
        <a:bodyPr/>
        <a:lstStyle/>
        <a:p>
          <a:endParaRPr lang="en-US"/>
        </a:p>
      </dgm:t>
    </dgm:pt>
    <dgm:pt modelId="{30728197-754F-42B4-8E13-FE1B7FB8FE62}" type="sibTrans" cxnId="{BCDD41C1-FF95-4AC1-B16B-8C6926BFAC56}">
      <dgm:prSet/>
      <dgm:spPr/>
      <dgm:t>
        <a:bodyPr/>
        <a:lstStyle/>
        <a:p>
          <a:endParaRPr lang="en-US"/>
        </a:p>
      </dgm:t>
    </dgm:pt>
    <dgm:pt modelId="{0384A5E1-8E15-424F-91B1-EF58416375AF}">
      <dgm:prSet/>
      <dgm:spPr/>
      <dgm:t>
        <a:bodyPr/>
        <a:lstStyle/>
        <a:p>
          <a:r>
            <a:rPr lang="en-US" baseline="0" dirty="0"/>
            <a:t>Display loading / error elements in a standard way.</a:t>
          </a:r>
          <a:endParaRPr lang="en-US" dirty="0"/>
        </a:p>
      </dgm:t>
    </dgm:pt>
    <dgm:pt modelId="{451982A7-06F2-495A-B94C-F29847172861}" type="parTrans" cxnId="{531680A2-DD2C-442D-8319-2F48D07ACB13}">
      <dgm:prSet/>
      <dgm:spPr/>
      <dgm:t>
        <a:bodyPr/>
        <a:lstStyle/>
        <a:p>
          <a:endParaRPr lang="en-US"/>
        </a:p>
      </dgm:t>
    </dgm:pt>
    <dgm:pt modelId="{A4ADC232-D034-428C-BECE-22AF52DE6A57}" type="sibTrans" cxnId="{531680A2-DD2C-442D-8319-2F48D07ACB13}">
      <dgm:prSet/>
      <dgm:spPr/>
      <dgm:t>
        <a:bodyPr/>
        <a:lstStyle/>
        <a:p>
          <a:endParaRPr lang="en-US"/>
        </a:p>
      </dgm:t>
    </dgm:pt>
    <dgm:pt modelId="{551FC558-6AC3-4103-BEA8-7D6C274C68F7}">
      <dgm:prSet/>
      <dgm:spPr/>
      <dgm:t>
        <a:bodyPr/>
        <a:lstStyle/>
        <a:p>
          <a:r>
            <a:rPr lang="en-US" baseline="0" dirty="0"/>
            <a:t>Use Office Fabric UI CSS styles.</a:t>
          </a:r>
          <a:endParaRPr lang="en-US" dirty="0"/>
        </a:p>
      </dgm:t>
    </dgm:pt>
    <dgm:pt modelId="{2BC3BC00-C2B5-4C8D-9845-45B4C5533998}" type="parTrans" cxnId="{5F0972AA-D063-450E-80A0-6F922E13A3E6}">
      <dgm:prSet/>
      <dgm:spPr/>
      <dgm:t>
        <a:bodyPr/>
        <a:lstStyle/>
        <a:p>
          <a:endParaRPr lang="en-US"/>
        </a:p>
      </dgm:t>
    </dgm:pt>
    <dgm:pt modelId="{67CD5822-BED9-4C37-8C23-0E123BE60A81}" type="sibTrans" cxnId="{5F0972AA-D063-450E-80A0-6F922E13A3E6}">
      <dgm:prSet/>
      <dgm:spPr/>
      <dgm:t>
        <a:bodyPr/>
        <a:lstStyle/>
        <a:p>
          <a:endParaRPr lang="en-US"/>
        </a:p>
      </dgm:t>
    </dgm:pt>
    <dgm:pt modelId="{0F381360-F21C-4299-B998-6A27E76F6818}" type="pres">
      <dgm:prSet presAssocID="{C8BAE765-9F5D-49B2-B71E-AAB0445EF01B}" presName="Name0" presStyleCnt="0">
        <dgm:presLayoutVars>
          <dgm:dir/>
          <dgm:animLvl val="lvl"/>
          <dgm:resizeHandles val="exact"/>
        </dgm:presLayoutVars>
      </dgm:prSet>
      <dgm:spPr/>
    </dgm:pt>
    <dgm:pt modelId="{053646B6-545D-4947-80F7-8786B9EB6C7F}" type="pres">
      <dgm:prSet presAssocID="{733AB1BE-5029-4A9A-955E-C423A573D510}" presName="linNode" presStyleCnt="0"/>
      <dgm:spPr/>
    </dgm:pt>
    <dgm:pt modelId="{01A57811-83D2-4450-8B4E-9840FE04950B}" type="pres">
      <dgm:prSet presAssocID="{733AB1BE-5029-4A9A-955E-C423A573D510}" presName="parentText" presStyleLbl="node1" presStyleIdx="0" presStyleCnt="3">
        <dgm:presLayoutVars>
          <dgm:chMax val="1"/>
          <dgm:bulletEnabled val="1"/>
        </dgm:presLayoutVars>
      </dgm:prSet>
      <dgm:spPr/>
    </dgm:pt>
    <dgm:pt modelId="{F75350FC-D779-4794-8617-3E0A1386236E}" type="pres">
      <dgm:prSet presAssocID="{733AB1BE-5029-4A9A-955E-C423A573D510}" presName="descendantText" presStyleLbl="alignAccFollowNode1" presStyleIdx="0" presStyleCnt="3">
        <dgm:presLayoutVars>
          <dgm:bulletEnabled val="1"/>
        </dgm:presLayoutVars>
      </dgm:prSet>
      <dgm:spPr/>
    </dgm:pt>
    <dgm:pt modelId="{583C68B5-CE3D-4FFC-8873-2A45F37AFCD4}" type="pres">
      <dgm:prSet presAssocID="{1D1D937B-1655-45D8-A606-1586CBEF61B2}" presName="sp" presStyleCnt="0"/>
      <dgm:spPr/>
    </dgm:pt>
    <dgm:pt modelId="{789C8585-8FC2-4B98-95EA-42D0901E06E7}" type="pres">
      <dgm:prSet presAssocID="{0D039AFD-7181-41D5-838C-30686F431BF8}" presName="linNode" presStyleCnt="0"/>
      <dgm:spPr/>
    </dgm:pt>
    <dgm:pt modelId="{3E8D0F51-1054-4226-95FD-CDFC0868FBD7}" type="pres">
      <dgm:prSet presAssocID="{0D039AFD-7181-41D5-838C-30686F431BF8}" presName="parentText" presStyleLbl="node1" presStyleIdx="1" presStyleCnt="3">
        <dgm:presLayoutVars>
          <dgm:chMax val="1"/>
          <dgm:bulletEnabled val="1"/>
        </dgm:presLayoutVars>
      </dgm:prSet>
      <dgm:spPr/>
    </dgm:pt>
    <dgm:pt modelId="{DC5CA4B9-6101-446C-9AFF-65B81BF126E2}" type="pres">
      <dgm:prSet presAssocID="{0D039AFD-7181-41D5-838C-30686F431BF8}" presName="descendantText" presStyleLbl="alignAccFollowNode1" presStyleIdx="1" presStyleCnt="3">
        <dgm:presLayoutVars>
          <dgm:bulletEnabled val="1"/>
        </dgm:presLayoutVars>
      </dgm:prSet>
      <dgm:spPr/>
    </dgm:pt>
    <dgm:pt modelId="{C3EB55C4-E14F-4775-B3EC-B6FC3B41EB53}" type="pres">
      <dgm:prSet presAssocID="{B4CDB9E6-D055-4FEF-84B3-07726F777793}" presName="sp" presStyleCnt="0"/>
      <dgm:spPr/>
    </dgm:pt>
    <dgm:pt modelId="{BB388574-5113-42E9-BE9F-4A1FA34F2351}" type="pres">
      <dgm:prSet presAssocID="{2CF7A3B8-0C52-4F4C-B86B-7599BD41D719}" presName="linNode" presStyleCnt="0"/>
      <dgm:spPr/>
    </dgm:pt>
    <dgm:pt modelId="{6D7B7243-610D-45BF-8B73-510FBE32ABD5}" type="pres">
      <dgm:prSet presAssocID="{2CF7A3B8-0C52-4F4C-B86B-7599BD41D719}" presName="parentText" presStyleLbl="node1" presStyleIdx="2" presStyleCnt="3">
        <dgm:presLayoutVars>
          <dgm:chMax val="1"/>
          <dgm:bulletEnabled val="1"/>
        </dgm:presLayoutVars>
      </dgm:prSet>
      <dgm:spPr/>
    </dgm:pt>
    <dgm:pt modelId="{E47EB9F7-FEFF-478E-A997-38DB6EA91AE2}" type="pres">
      <dgm:prSet presAssocID="{2CF7A3B8-0C52-4F4C-B86B-7599BD41D719}" presName="descendantText" presStyleLbl="alignAccFollowNode1" presStyleIdx="2" presStyleCnt="3">
        <dgm:presLayoutVars>
          <dgm:bulletEnabled val="1"/>
        </dgm:presLayoutVars>
      </dgm:prSet>
      <dgm:spPr/>
    </dgm:pt>
  </dgm:ptLst>
  <dgm:cxnLst>
    <dgm:cxn modelId="{784DAC06-148E-4988-BAB8-59B514C39647}" type="presOf" srcId="{0D039AFD-7181-41D5-838C-30686F431BF8}" destId="{3E8D0F51-1054-4226-95FD-CDFC0868FBD7}" srcOrd="0" destOrd="0" presId="urn:microsoft.com/office/officeart/2005/8/layout/vList5"/>
    <dgm:cxn modelId="{98FE8713-6EC4-41CD-BCB3-3780B2A147E0}" type="presOf" srcId="{6F869F47-CE16-4B69-8EF1-5EB62F16D6C6}" destId="{DC5CA4B9-6101-446C-9AFF-65B81BF126E2}" srcOrd="0" destOrd="0" presId="urn:microsoft.com/office/officeart/2005/8/layout/vList5"/>
    <dgm:cxn modelId="{74D21824-E69F-48F8-854D-34FB234D6A5B}" type="presOf" srcId="{551FC558-6AC3-4103-BEA8-7D6C274C68F7}" destId="{E47EB9F7-FEFF-478E-A997-38DB6EA91AE2}" srcOrd="0" destOrd="3" presId="urn:microsoft.com/office/officeart/2005/8/layout/vList5"/>
    <dgm:cxn modelId="{C8F35436-5018-4643-A35F-AEC057A7D07E}" type="presOf" srcId="{C8BAE765-9F5D-49B2-B71E-AAB0445EF01B}" destId="{0F381360-F21C-4299-B998-6A27E76F6818}" srcOrd="0" destOrd="0" presId="urn:microsoft.com/office/officeart/2005/8/layout/vList5"/>
    <dgm:cxn modelId="{3233E039-8B59-4055-95F9-CB7C0C789F1E}" type="presOf" srcId="{3199E039-8E87-44AF-8294-1DE1726D904D}" destId="{F75350FC-D779-4794-8617-3E0A1386236E}" srcOrd="0" destOrd="0" presId="urn:microsoft.com/office/officeart/2005/8/layout/vList5"/>
    <dgm:cxn modelId="{CFCAEC3C-F75A-40F7-BA2A-F3B257B596DE}" type="presOf" srcId="{86866505-0195-4F7C-8B71-91FB36EBC2CD}" destId="{E47EB9F7-FEFF-478E-A997-38DB6EA91AE2}" srcOrd="0" destOrd="0" presId="urn:microsoft.com/office/officeart/2005/8/layout/vList5"/>
    <dgm:cxn modelId="{C1C56464-8BCB-4DE2-AA82-3C7F3A0D6DB6}" type="presOf" srcId="{0384A5E1-8E15-424F-91B1-EF58416375AF}" destId="{E47EB9F7-FEFF-478E-A997-38DB6EA91AE2}" srcOrd="0" destOrd="2" presId="urn:microsoft.com/office/officeart/2005/8/layout/vList5"/>
    <dgm:cxn modelId="{0BDB8B71-B867-4528-9DEE-7323C39BBF7D}" srcId="{733AB1BE-5029-4A9A-955E-C423A573D510}" destId="{3199E039-8E87-44AF-8294-1DE1726D904D}" srcOrd="0" destOrd="0" parTransId="{C24E1D92-29D0-48C3-AD88-B7CC51DD74DE}" sibTransId="{985B4CD8-5411-4DDD-90F4-12C634B86B33}"/>
    <dgm:cxn modelId="{FB3E5675-8692-42F1-B262-9632BA5F591D}" srcId="{C8BAE765-9F5D-49B2-B71E-AAB0445EF01B}" destId="{733AB1BE-5029-4A9A-955E-C423A573D510}" srcOrd="0" destOrd="0" parTransId="{1D8A08B2-9A69-4FE0-92DE-ACB804E276FB}" sibTransId="{1D1D937B-1655-45D8-A606-1586CBEF61B2}"/>
    <dgm:cxn modelId="{0CA0E19A-DBDF-45F6-B0F8-AE4B2E788268}" srcId="{0D039AFD-7181-41D5-838C-30686F431BF8}" destId="{6F869F47-CE16-4B69-8EF1-5EB62F16D6C6}" srcOrd="0" destOrd="0" parTransId="{CADB1A8A-1C88-4107-A88F-09D3295BF044}" sibTransId="{26786B98-9A3A-452D-848F-1A2C7F9C08FB}"/>
    <dgm:cxn modelId="{531680A2-DD2C-442D-8319-2F48D07ACB13}" srcId="{2CF7A3B8-0C52-4F4C-B86B-7599BD41D719}" destId="{0384A5E1-8E15-424F-91B1-EF58416375AF}" srcOrd="2" destOrd="0" parTransId="{451982A7-06F2-495A-B94C-F29847172861}" sibTransId="{A4ADC232-D034-428C-BECE-22AF52DE6A57}"/>
    <dgm:cxn modelId="{660D8BA3-0B40-407E-953F-EE2E12E98AF2}" srcId="{C8BAE765-9F5D-49B2-B71E-AAB0445EF01B}" destId="{0D039AFD-7181-41D5-838C-30686F431BF8}" srcOrd="1" destOrd="0" parTransId="{07346AED-1224-4093-8AD5-73A58E944339}" sibTransId="{B4CDB9E6-D055-4FEF-84B3-07726F777793}"/>
    <dgm:cxn modelId="{5F0972AA-D063-450E-80A0-6F922E13A3E6}" srcId="{2CF7A3B8-0C52-4F4C-B86B-7599BD41D719}" destId="{551FC558-6AC3-4103-BEA8-7D6C274C68F7}" srcOrd="3" destOrd="0" parTransId="{2BC3BC00-C2B5-4C8D-9845-45B4C5533998}" sibTransId="{67CD5822-BED9-4C37-8C23-0E123BE60A81}"/>
    <dgm:cxn modelId="{96A53FC0-128E-4631-AF3E-C2344D3B2CD5}" srcId="{0D039AFD-7181-41D5-838C-30686F431BF8}" destId="{1B95A30C-5D3B-419C-B6CA-8FD33E412393}" srcOrd="1" destOrd="0" parTransId="{36DE10FC-ED41-47AB-AB05-9FF71D5A4B3A}" sibTransId="{7DAA04F3-B5F0-42A6-96C1-68CFFB1FC7F9}"/>
    <dgm:cxn modelId="{BCDD41C1-FF95-4AC1-B16B-8C6926BFAC56}" srcId="{2CF7A3B8-0C52-4F4C-B86B-7599BD41D719}" destId="{FAA5E057-6D93-4D70-B6B2-95E4045804B5}" srcOrd="1" destOrd="0" parTransId="{06894674-F0D0-4667-BB18-28622A79D87B}" sibTransId="{30728197-754F-42B4-8E13-FE1B7FB8FE62}"/>
    <dgm:cxn modelId="{23F456C6-9629-44A0-8A3A-F1A00722AFE4}" type="presOf" srcId="{2CF7A3B8-0C52-4F4C-B86B-7599BD41D719}" destId="{6D7B7243-610D-45BF-8B73-510FBE32ABD5}" srcOrd="0" destOrd="0" presId="urn:microsoft.com/office/officeart/2005/8/layout/vList5"/>
    <dgm:cxn modelId="{75785EC8-F22D-4BBD-9439-172394206409}" type="presOf" srcId="{1B95A30C-5D3B-419C-B6CA-8FD33E412393}" destId="{DC5CA4B9-6101-446C-9AFF-65B81BF126E2}" srcOrd="0" destOrd="1" presId="urn:microsoft.com/office/officeart/2005/8/layout/vList5"/>
    <dgm:cxn modelId="{411894CC-752D-4022-8BED-2F721127B927}" type="presOf" srcId="{B87ABE18-BCB8-44A4-AF55-0F5D5B291744}" destId="{F75350FC-D779-4794-8617-3E0A1386236E}" srcOrd="0" destOrd="1" presId="urn:microsoft.com/office/officeart/2005/8/layout/vList5"/>
    <dgm:cxn modelId="{7188B8CC-06CD-497C-9F91-F5808E2E06D5}" srcId="{733AB1BE-5029-4A9A-955E-C423A573D510}" destId="{B87ABE18-BCB8-44A4-AF55-0F5D5B291744}" srcOrd="1" destOrd="0" parTransId="{D4CF423B-483B-44D2-81A3-3BE537D4BAF5}" sibTransId="{CA5DFF8E-6540-44D7-A655-6FA713BF08B5}"/>
    <dgm:cxn modelId="{9F2D1ECE-64CB-4F14-B092-FC589E2E8B64}" srcId="{2CF7A3B8-0C52-4F4C-B86B-7599BD41D719}" destId="{86866505-0195-4F7C-8B71-91FB36EBC2CD}" srcOrd="0" destOrd="0" parTransId="{DC389C62-D179-469B-B6A7-CD794C38D1DB}" sibTransId="{A443EB09-A6F1-4B8E-B326-AB602F2CA861}"/>
    <dgm:cxn modelId="{87E465DB-A796-4BA5-824B-58585460E75F}" type="presOf" srcId="{FAA5E057-6D93-4D70-B6B2-95E4045804B5}" destId="{E47EB9F7-FEFF-478E-A997-38DB6EA91AE2}" srcOrd="0" destOrd="1" presId="urn:microsoft.com/office/officeart/2005/8/layout/vList5"/>
    <dgm:cxn modelId="{412C8DE2-FD7C-41B9-95E7-0D522FCAA525}" type="presOf" srcId="{733AB1BE-5029-4A9A-955E-C423A573D510}" destId="{01A57811-83D2-4450-8B4E-9840FE04950B}" srcOrd="0" destOrd="0" presId="urn:microsoft.com/office/officeart/2005/8/layout/vList5"/>
    <dgm:cxn modelId="{A5CF5CED-0587-485B-B8F2-B5CF142CB8C7}" srcId="{C8BAE765-9F5D-49B2-B71E-AAB0445EF01B}" destId="{2CF7A3B8-0C52-4F4C-B86B-7599BD41D719}" srcOrd="2" destOrd="0" parTransId="{442DAA55-05CA-4A19-9E9B-9ABFEBBFEFFC}" sibTransId="{9DCE6D79-7125-49AB-8B48-8E7004C1D856}"/>
    <dgm:cxn modelId="{6C35A5D4-79E6-4B9B-97F0-93416C39FD02}" type="presParOf" srcId="{0F381360-F21C-4299-B998-6A27E76F6818}" destId="{053646B6-545D-4947-80F7-8786B9EB6C7F}" srcOrd="0" destOrd="0" presId="urn:microsoft.com/office/officeart/2005/8/layout/vList5"/>
    <dgm:cxn modelId="{70D3E55C-40B1-4E82-A46A-458984EE864D}" type="presParOf" srcId="{053646B6-545D-4947-80F7-8786B9EB6C7F}" destId="{01A57811-83D2-4450-8B4E-9840FE04950B}" srcOrd="0" destOrd="0" presId="urn:microsoft.com/office/officeart/2005/8/layout/vList5"/>
    <dgm:cxn modelId="{31C990E3-DC8C-4FDC-A473-1C6F7A73FC7B}" type="presParOf" srcId="{053646B6-545D-4947-80F7-8786B9EB6C7F}" destId="{F75350FC-D779-4794-8617-3E0A1386236E}" srcOrd="1" destOrd="0" presId="urn:microsoft.com/office/officeart/2005/8/layout/vList5"/>
    <dgm:cxn modelId="{71C4F1FC-8138-4C3E-BC97-44197EBBF2FC}" type="presParOf" srcId="{0F381360-F21C-4299-B998-6A27E76F6818}" destId="{583C68B5-CE3D-4FFC-8873-2A45F37AFCD4}" srcOrd="1" destOrd="0" presId="urn:microsoft.com/office/officeart/2005/8/layout/vList5"/>
    <dgm:cxn modelId="{9BEB02D7-E6F5-47F9-9547-7BEE85E7D3DF}" type="presParOf" srcId="{0F381360-F21C-4299-B998-6A27E76F6818}" destId="{789C8585-8FC2-4B98-95EA-42D0901E06E7}" srcOrd="2" destOrd="0" presId="urn:microsoft.com/office/officeart/2005/8/layout/vList5"/>
    <dgm:cxn modelId="{1E1D792C-9816-4E68-8C2F-E376BA77EDB1}" type="presParOf" srcId="{789C8585-8FC2-4B98-95EA-42D0901E06E7}" destId="{3E8D0F51-1054-4226-95FD-CDFC0868FBD7}" srcOrd="0" destOrd="0" presId="urn:microsoft.com/office/officeart/2005/8/layout/vList5"/>
    <dgm:cxn modelId="{F00E9993-D7FB-479D-854B-2069A7AA86A6}" type="presParOf" srcId="{789C8585-8FC2-4B98-95EA-42D0901E06E7}" destId="{DC5CA4B9-6101-446C-9AFF-65B81BF126E2}" srcOrd="1" destOrd="0" presId="urn:microsoft.com/office/officeart/2005/8/layout/vList5"/>
    <dgm:cxn modelId="{FF632E2F-7A4F-46B4-9423-D54995EE9C1D}" type="presParOf" srcId="{0F381360-F21C-4299-B998-6A27E76F6818}" destId="{C3EB55C4-E14F-4775-B3EC-B6FC3B41EB53}" srcOrd="3" destOrd="0" presId="urn:microsoft.com/office/officeart/2005/8/layout/vList5"/>
    <dgm:cxn modelId="{0A96C34A-D136-4FBA-8277-6362A60BBBE3}" type="presParOf" srcId="{0F381360-F21C-4299-B998-6A27E76F6818}" destId="{BB388574-5113-42E9-BE9F-4A1FA34F2351}" srcOrd="4" destOrd="0" presId="urn:microsoft.com/office/officeart/2005/8/layout/vList5"/>
    <dgm:cxn modelId="{88A57E43-3A22-48F4-A096-0973D9F54DFE}" type="presParOf" srcId="{BB388574-5113-42E9-BE9F-4A1FA34F2351}" destId="{6D7B7243-610D-45BF-8B73-510FBE32ABD5}" srcOrd="0" destOrd="0" presId="urn:microsoft.com/office/officeart/2005/8/layout/vList5"/>
    <dgm:cxn modelId="{19919FA3-01C5-4362-A49C-03E436AA64EC}" type="presParOf" srcId="{BB388574-5113-42E9-BE9F-4A1FA34F2351}" destId="{E47EB9F7-FEFF-478E-A997-38DB6EA91A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1A1D95A-61F8-4611-9F63-8C0EB0258F32}" type="doc">
      <dgm:prSet loTypeId="urn:microsoft.com/office/officeart/2005/8/layout/default#1" loCatId="list" qsTypeId="urn:microsoft.com/office/officeart/2005/8/quickstyle/simple1" qsCatId="simple" csTypeId="urn:microsoft.com/office/officeart/2005/8/colors/accent1_2" csCatId="accent1"/>
      <dgm:spPr/>
      <dgm:t>
        <a:bodyPr/>
        <a:lstStyle/>
        <a:p>
          <a:endParaRPr lang="en-US"/>
        </a:p>
      </dgm:t>
    </dgm:pt>
    <dgm:pt modelId="{C3B50498-5AEA-404C-9AD7-720BAB9F6AA3}">
      <dgm:prSet/>
      <dgm:spPr/>
      <dgm:t>
        <a:bodyPr/>
        <a:lstStyle/>
        <a:p>
          <a:r>
            <a:rPr lang="en-US" baseline="0" dirty="0"/>
            <a:t>Handlebars Helpers</a:t>
          </a:r>
          <a:endParaRPr lang="en-US" dirty="0"/>
        </a:p>
      </dgm:t>
    </dgm:pt>
    <dgm:pt modelId="{82E12715-5E6B-4225-B9C4-8528B244FCA1}" type="parTrans" cxnId="{7B1D9AF6-93EF-47A3-972C-96E4829373D4}">
      <dgm:prSet/>
      <dgm:spPr/>
      <dgm:t>
        <a:bodyPr/>
        <a:lstStyle/>
        <a:p>
          <a:endParaRPr lang="en-US"/>
        </a:p>
      </dgm:t>
    </dgm:pt>
    <dgm:pt modelId="{A25BA7A5-E64F-4A01-8BBF-DFC40FAFBB60}" type="sibTrans" cxnId="{7B1D9AF6-93EF-47A3-972C-96E4829373D4}">
      <dgm:prSet/>
      <dgm:spPr/>
      <dgm:t>
        <a:bodyPr/>
        <a:lstStyle/>
        <a:p>
          <a:endParaRPr lang="en-US"/>
        </a:p>
      </dgm:t>
    </dgm:pt>
    <dgm:pt modelId="{0DA70906-8949-4907-B294-6B5A883814C2}">
      <dgm:prSet/>
      <dgm:spPr/>
      <dgm:t>
        <a:bodyPr/>
        <a:lstStyle/>
        <a:p>
          <a:r>
            <a:rPr lang="en-US" baseline="0" dirty="0"/>
            <a:t>Handlebars Partial Templates</a:t>
          </a:r>
          <a:endParaRPr lang="en-US" dirty="0"/>
        </a:p>
      </dgm:t>
    </dgm:pt>
    <dgm:pt modelId="{072AFBE8-6960-43EA-850D-64CA6AB6113F}" type="parTrans" cxnId="{C8341523-3584-4CEF-86DA-034287F1CF16}">
      <dgm:prSet/>
      <dgm:spPr/>
      <dgm:t>
        <a:bodyPr/>
        <a:lstStyle/>
        <a:p>
          <a:endParaRPr lang="en-US"/>
        </a:p>
      </dgm:t>
    </dgm:pt>
    <dgm:pt modelId="{5714C405-E948-4B0F-AB68-6E2563E3957D}" type="sibTrans" cxnId="{C8341523-3584-4CEF-86DA-034287F1CF16}">
      <dgm:prSet/>
      <dgm:spPr/>
      <dgm:t>
        <a:bodyPr/>
        <a:lstStyle/>
        <a:p>
          <a:endParaRPr lang="en-US"/>
        </a:p>
      </dgm:t>
    </dgm:pt>
    <dgm:pt modelId="{F7EDF1D0-5020-4981-91E8-7F451FBA6AF7}">
      <dgm:prSet/>
      <dgm:spPr/>
      <dgm:t>
        <a:bodyPr/>
        <a:lstStyle/>
        <a:p>
          <a:r>
            <a:rPr lang="en-US" baseline="0" dirty="0"/>
            <a:t>Multiple Instance Widgets</a:t>
          </a:r>
          <a:endParaRPr lang="en-US" dirty="0"/>
        </a:p>
      </dgm:t>
    </dgm:pt>
    <dgm:pt modelId="{AE794994-1D0B-400C-B231-6ECD7B6BCE1F}" type="parTrans" cxnId="{A542D85B-B218-42D3-A104-ED1AED0513AF}">
      <dgm:prSet/>
      <dgm:spPr/>
      <dgm:t>
        <a:bodyPr/>
        <a:lstStyle/>
        <a:p>
          <a:endParaRPr lang="en-US"/>
        </a:p>
      </dgm:t>
    </dgm:pt>
    <dgm:pt modelId="{63F08C40-3132-47BC-97AF-AC998CDCB6EB}" type="sibTrans" cxnId="{A542D85B-B218-42D3-A104-ED1AED0513AF}">
      <dgm:prSet/>
      <dgm:spPr/>
      <dgm:t>
        <a:bodyPr/>
        <a:lstStyle/>
        <a:p>
          <a:endParaRPr lang="en-US"/>
        </a:p>
      </dgm:t>
    </dgm:pt>
    <dgm:pt modelId="{17BF5FC0-23D7-4B12-B540-0868CDBA2747}">
      <dgm:prSet/>
      <dgm:spPr/>
      <dgm:t>
        <a:bodyPr/>
        <a:lstStyle/>
        <a:p>
          <a:r>
            <a:rPr lang="en-US" baseline="0" dirty="0"/>
            <a:t>Repository Pattern</a:t>
          </a:r>
          <a:endParaRPr lang="en-US" dirty="0"/>
        </a:p>
      </dgm:t>
    </dgm:pt>
    <dgm:pt modelId="{7CE8B11A-A122-443E-868B-FF90D107A0C9}" type="parTrans" cxnId="{0451CE39-5DFF-48B6-AB8E-02F165009407}">
      <dgm:prSet/>
      <dgm:spPr/>
      <dgm:t>
        <a:bodyPr/>
        <a:lstStyle/>
        <a:p>
          <a:endParaRPr lang="en-US"/>
        </a:p>
      </dgm:t>
    </dgm:pt>
    <dgm:pt modelId="{2C728BA9-8CB2-4E4A-8F27-051951452CAF}" type="sibTrans" cxnId="{0451CE39-5DFF-48B6-AB8E-02F165009407}">
      <dgm:prSet/>
      <dgm:spPr/>
      <dgm:t>
        <a:bodyPr/>
        <a:lstStyle/>
        <a:p>
          <a:endParaRPr lang="en-US"/>
        </a:p>
      </dgm:t>
    </dgm:pt>
    <dgm:pt modelId="{39CAA2D0-7892-451C-A4AC-91DE8BF97DEB}">
      <dgm:prSet/>
      <dgm:spPr/>
      <dgm:t>
        <a:bodyPr/>
        <a:lstStyle/>
        <a:p>
          <a:r>
            <a:rPr lang="en-US" baseline="0" dirty="0"/>
            <a:t>SharePoint REST API, Navigation, Web Properties</a:t>
          </a:r>
          <a:endParaRPr lang="en-US" dirty="0"/>
        </a:p>
      </dgm:t>
    </dgm:pt>
    <dgm:pt modelId="{D49DCC88-71C3-4DD4-B4DD-4C0310DC1B30}" type="parTrans" cxnId="{09F323F4-1580-4847-8A02-6200CF8AAF2B}">
      <dgm:prSet/>
      <dgm:spPr/>
      <dgm:t>
        <a:bodyPr/>
        <a:lstStyle/>
        <a:p>
          <a:endParaRPr lang="en-US"/>
        </a:p>
      </dgm:t>
    </dgm:pt>
    <dgm:pt modelId="{FD8D618C-3D15-49EE-A4D5-C9BA58097795}" type="sibTrans" cxnId="{09F323F4-1580-4847-8A02-6200CF8AAF2B}">
      <dgm:prSet/>
      <dgm:spPr/>
      <dgm:t>
        <a:bodyPr/>
        <a:lstStyle/>
        <a:p>
          <a:endParaRPr lang="en-US"/>
        </a:p>
      </dgm:t>
    </dgm:pt>
    <dgm:pt modelId="{C1EF791A-456E-4250-B8A2-C44D87A22340}">
      <dgm:prSet/>
      <dgm:spPr/>
      <dgm:t>
        <a:bodyPr/>
        <a:lstStyle/>
        <a:p>
          <a:r>
            <a:rPr lang="en-US" baseline="0" dirty="0"/>
            <a:t>Components</a:t>
          </a:r>
          <a:endParaRPr lang="en-US" dirty="0"/>
        </a:p>
      </dgm:t>
    </dgm:pt>
    <dgm:pt modelId="{6A60BEDD-EC80-4450-BF35-28D3AC42745E}" type="parTrans" cxnId="{F38FD839-B4DD-4137-BB27-4FBDEB981257}">
      <dgm:prSet/>
      <dgm:spPr/>
      <dgm:t>
        <a:bodyPr/>
        <a:lstStyle/>
        <a:p>
          <a:endParaRPr lang="en-US"/>
        </a:p>
      </dgm:t>
    </dgm:pt>
    <dgm:pt modelId="{83EA27D8-CA71-4D11-8986-3DBDCEE1E564}" type="sibTrans" cxnId="{F38FD839-B4DD-4137-BB27-4FBDEB981257}">
      <dgm:prSet/>
      <dgm:spPr/>
      <dgm:t>
        <a:bodyPr/>
        <a:lstStyle/>
        <a:p>
          <a:endParaRPr lang="en-US"/>
        </a:p>
      </dgm:t>
    </dgm:pt>
    <dgm:pt modelId="{1235F9BA-1D2C-4808-BE00-3067BF7545B4}">
      <dgm:prSet/>
      <dgm:spPr/>
      <dgm:t>
        <a:bodyPr/>
        <a:lstStyle/>
        <a:p>
          <a:r>
            <a:rPr lang="en-US" baseline="0" dirty="0"/>
            <a:t>Forms – Some complexities</a:t>
          </a:r>
          <a:endParaRPr lang="en-US" dirty="0"/>
        </a:p>
      </dgm:t>
    </dgm:pt>
    <dgm:pt modelId="{70B5A5E1-1D0E-427C-9B26-4D9CAE1F879D}" type="parTrans" cxnId="{E0E754B5-41B9-46DF-AEE3-828C992DD8B9}">
      <dgm:prSet/>
      <dgm:spPr/>
      <dgm:t>
        <a:bodyPr/>
        <a:lstStyle/>
        <a:p>
          <a:endParaRPr lang="en-US"/>
        </a:p>
      </dgm:t>
    </dgm:pt>
    <dgm:pt modelId="{8184187F-B61A-4A79-A55F-3F302E222A35}" type="sibTrans" cxnId="{E0E754B5-41B9-46DF-AEE3-828C992DD8B9}">
      <dgm:prSet/>
      <dgm:spPr/>
      <dgm:t>
        <a:bodyPr/>
        <a:lstStyle/>
        <a:p>
          <a:endParaRPr lang="en-US"/>
        </a:p>
      </dgm:t>
    </dgm:pt>
    <dgm:pt modelId="{66F0ABF1-2620-402A-BE10-CED25FD3BA48}" type="pres">
      <dgm:prSet presAssocID="{11A1D95A-61F8-4611-9F63-8C0EB0258F32}" presName="diagram" presStyleCnt="0">
        <dgm:presLayoutVars>
          <dgm:dir/>
          <dgm:resizeHandles val="exact"/>
        </dgm:presLayoutVars>
      </dgm:prSet>
      <dgm:spPr/>
    </dgm:pt>
    <dgm:pt modelId="{A8A6D6F3-15B6-40B6-A8F1-9ED3270A9709}" type="pres">
      <dgm:prSet presAssocID="{C3B50498-5AEA-404C-9AD7-720BAB9F6AA3}" presName="node" presStyleLbl="node1" presStyleIdx="0" presStyleCnt="7">
        <dgm:presLayoutVars>
          <dgm:bulletEnabled val="1"/>
        </dgm:presLayoutVars>
      </dgm:prSet>
      <dgm:spPr/>
    </dgm:pt>
    <dgm:pt modelId="{9802A66C-2075-4128-A20B-EC995C24E17F}" type="pres">
      <dgm:prSet presAssocID="{A25BA7A5-E64F-4A01-8BBF-DFC40FAFBB60}" presName="sibTrans" presStyleCnt="0"/>
      <dgm:spPr/>
    </dgm:pt>
    <dgm:pt modelId="{A55E328A-EB2F-4BF2-BE5E-3F7388A951E8}" type="pres">
      <dgm:prSet presAssocID="{0DA70906-8949-4907-B294-6B5A883814C2}" presName="node" presStyleLbl="node1" presStyleIdx="1" presStyleCnt="7">
        <dgm:presLayoutVars>
          <dgm:bulletEnabled val="1"/>
        </dgm:presLayoutVars>
      </dgm:prSet>
      <dgm:spPr/>
    </dgm:pt>
    <dgm:pt modelId="{BE64B5C1-1408-4370-941B-F84E56A86C00}" type="pres">
      <dgm:prSet presAssocID="{5714C405-E948-4B0F-AB68-6E2563E3957D}" presName="sibTrans" presStyleCnt="0"/>
      <dgm:spPr/>
    </dgm:pt>
    <dgm:pt modelId="{4B6428BE-7EE6-4FB1-B99C-B921938383F9}" type="pres">
      <dgm:prSet presAssocID="{F7EDF1D0-5020-4981-91E8-7F451FBA6AF7}" presName="node" presStyleLbl="node1" presStyleIdx="2" presStyleCnt="7">
        <dgm:presLayoutVars>
          <dgm:bulletEnabled val="1"/>
        </dgm:presLayoutVars>
      </dgm:prSet>
      <dgm:spPr/>
    </dgm:pt>
    <dgm:pt modelId="{3FE5069C-33EF-46CA-B655-9F45F0F809F5}" type="pres">
      <dgm:prSet presAssocID="{63F08C40-3132-47BC-97AF-AC998CDCB6EB}" presName="sibTrans" presStyleCnt="0"/>
      <dgm:spPr/>
    </dgm:pt>
    <dgm:pt modelId="{62E06C77-82E7-4B10-9647-B0596275BD00}" type="pres">
      <dgm:prSet presAssocID="{17BF5FC0-23D7-4B12-B540-0868CDBA2747}" presName="node" presStyleLbl="node1" presStyleIdx="3" presStyleCnt="7">
        <dgm:presLayoutVars>
          <dgm:bulletEnabled val="1"/>
        </dgm:presLayoutVars>
      </dgm:prSet>
      <dgm:spPr/>
    </dgm:pt>
    <dgm:pt modelId="{D4B7F7BE-AFA9-47D2-BEAF-BE7A2DF50DAE}" type="pres">
      <dgm:prSet presAssocID="{2C728BA9-8CB2-4E4A-8F27-051951452CAF}" presName="sibTrans" presStyleCnt="0"/>
      <dgm:spPr/>
    </dgm:pt>
    <dgm:pt modelId="{7FDD655E-0341-487E-94F9-0AB928986BE5}" type="pres">
      <dgm:prSet presAssocID="{39CAA2D0-7892-451C-A4AC-91DE8BF97DEB}" presName="node" presStyleLbl="node1" presStyleIdx="4" presStyleCnt="7">
        <dgm:presLayoutVars>
          <dgm:bulletEnabled val="1"/>
        </dgm:presLayoutVars>
      </dgm:prSet>
      <dgm:spPr/>
    </dgm:pt>
    <dgm:pt modelId="{0EF81B0B-1E16-4E14-82C9-E9E3F584F10C}" type="pres">
      <dgm:prSet presAssocID="{FD8D618C-3D15-49EE-A4D5-C9BA58097795}" presName="sibTrans" presStyleCnt="0"/>
      <dgm:spPr/>
    </dgm:pt>
    <dgm:pt modelId="{294CCC4C-A5BF-471A-AB60-3CDA5DE730BE}" type="pres">
      <dgm:prSet presAssocID="{C1EF791A-456E-4250-B8A2-C44D87A22340}" presName="node" presStyleLbl="node1" presStyleIdx="5" presStyleCnt="7">
        <dgm:presLayoutVars>
          <dgm:bulletEnabled val="1"/>
        </dgm:presLayoutVars>
      </dgm:prSet>
      <dgm:spPr/>
    </dgm:pt>
    <dgm:pt modelId="{C489A1D2-4649-49D2-A262-CD2C15340D92}" type="pres">
      <dgm:prSet presAssocID="{83EA27D8-CA71-4D11-8986-3DBDCEE1E564}" presName="sibTrans" presStyleCnt="0"/>
      <dgm:spPr/>
    </dgm:pt>
    <dgm:pt modelId="{D2A1AAAE-3BC3-4C02-8AD8-0D80AE12ADD6}" type="pres">
      <dgm:prSet presAssocID="{1235F9BA-1D2C-4808-BE00-3067BF7545B4}" presName="node" presStyleLbl="node1" presStyleIdx="6" presStyleCnt="7">
        <dgm:presLayoutVars>
          <dgm:bulletEnabled val="1"/>
        </dgm:presLayoutVars>
      </dgm:prSet>
      <dgm:spPr/>
    </dgm:pt>
  </dgm:ptLst>
  <dgm:cxnLst>
    <dgm:cxn modelId="{40F5C71F-6B50-40A4-9B39-770404C3BD06}" type="presOf" srcId="{17BF5FC0-23D7-4B12-B540-0868CDBA2747}" destId="{62E06C77-82E7-4B10-9647-B0596275BD00}" srcOrd="0" destOrd="0" presId="urn:microsoft.com/office/officeart/2005/8/layout/default#1"/>
    <dgm:cxn modelId="{C8341523-3584-4CEF-86DA-034287F1CF16}" srcId="{11A1D95A-61F8-4611-9F63-8C0EB0258F32}" destId="{0DA70906-8949-4907-B294-6B5A883814C2}" srcOrd="1" destOrd="0" parTransId="{072AFBE8-6960-43EA-850D-64CA6AB6113F}" sibTransId="{5714C405-E948-4B0F-AB68-6E2563E3957D}"/>
    <dgm:cxn modelId="{6DDD3731-6BB7-404F-B06C-9DB138874DCF}" type="presOf" srcId="{F7EDF1D0-5020-4981-91E8-7F451FBA6AF7}" destId="{4B6428BE-7EE6-4FB1-B99C-B921938383F9}" srcOrd="0" destOrd="0" presId="urn:microsoft.com/office/officeart/2005/8/layout/default#1"/>
    <dgm:cxn modelId="{0451CE39-5DFF-48B6-AB8E-02F165009407}" srcId="{11A1D95A-61F8-4611-9F63-8C0EB0258F32}" destId="{17BF5FC0-23D7-4B12-B540-0868CDBA2747}" srcOrd="3" destOrd="0" parTransId="{7CE8B11A-A122-443E-868B-FF90D107A0C9}" sibTransId="{2C728BA9-8CB2-4E4A-8F27-051951452CAF}"/>
    <dgm:cxn modelId="{F38FD839-B4DD-4137-BB27-4FBDEB981257}" srcId="{11A1D95A-61F8-4611-9F63-8C0EB0258F32}" destId="{C1EF791A-456E-4250-B8A2-C44D87A22340}" srcOrd="5" destOrd="0" parTransId="{6A60BEDD-EC80-4450-BF35-28D3AC42745E}" sibTransId="{83EA27D8-CA71-4D11-8986-3DBDCEE1E564}"/>
    <dgm:cxn modelId="{B62F9740-82C8-4062-B1ED-E248300DBACB}" type="presOf" srcId="{C3B50498-5AEA-404C-9AD7-720BAB9F6AA3}" destId="{A8A6D6F3-15B6-40B6-A8F1-9ED3270A9709}" srcOrd="0" destOrd="0" presId="urn:microsoft.com/office/officeart/2005/8/layout/default#1"/>
    <dgm:cxn modelId="{A542D85B-B218-42D3-A104-ED1AED0513AF}" srcId="{11A1D95A-61F8-4611-9F63-8C0EB0258F32}" destId="{F7EDF1D0-5020-4981-91E8-7F451FBA6AF7}" srcOrd="2" destOrd="0" parTransId="{AE794994-1D0B-400C-B231-6ECD7B6BCE1F}" sibTransId="{63F08C40-3132-47BC-97AF-AC998CDCB6EB}"/>
    <dgm:cxn modelId="{5F2EEA52-DEA5-4112-80C8-AD54B1C26F73}" type="presOf" srcId="{1235F9BA-1D2C-4808-BE00-3067BF7545B4}" destId="{D2A1AAAE-3BC3-4C02-8AD8-0D80AE12ADD6}" srcOrd="0" destOrd="0" presId="urn:microsoft.com/office/officeart/2005/8/layout/default#1"/>
    <dgm:cxn modelId="{159EED83-363B-409E-84BE-37872685FC69}" type="presOf" srcId="{0DA70906-8949-4907-B294-6B5A883814C2}" destId="{A55E328A-EB2F-4BF2-BE5E-3F7388A951E8}" srcOrd="0" destOrd="0" presId="urn:microsoft.com/office/officeart/2005/8/layout/default#1"/>
    <dgm:cxn modelId="{ECDCAE90-F504-4468-8708-95E67E4F1B3C}" type="presOf" srcId="{39CAA2D0-7892-451C-A4AC-91DE8BF97DEB}" destId="{7FDD655E-0341-487E-94F9-0AB928986BE5}" srcOrd="0" destOrd="0" presId="urn:microsoft.com/office/officeart/2005/8/layout/default#1"/>
    <dgm:cxn modelId="{34AE45AF-E2D3-4D3E-8A8E-68C86B42F0B1}" type="presOf" srcId="{11A1D95A-61F8-4611-9F63-8C0EB0258F32}" destId="{66F0ABF1-2620-402A-BE10-CED25FD3BA48}" srcOrd="0" destOrd="0" presId="urn:microsoft.com/office/officeart/2005/8/layout/default#1"/>
    <dgm:cxn modelId="{E0E754B5-41B9-46DF-AEE3-828C992DD8B9}" srcId="{11A1D95A-61F8-4611-9F63-8C0EB0258F32}" destId="{1235F9BA-1D2C-4808-BE00-3067BF7545B4}" srcOrd="6" destOrd="0" parTransId="{70B5A5E1-1D0E-427C-9B26-4D9CAE1F879D}" sibTransId="{8184187F-B61A-4A79-A55F-3F302E222A35}"/>
    <dgm:cxn modelId="{09F323F4-1580-4847-8A02-6200CF8AAF2B}" srcId="{11A1D95A-61F8-4611-9F63-8C0EB0258F32}" destId="{39CAA2D0-7892-451C-A4AC-91DE8BF97DEB}" srcOrd="4" destOrd="0" parTransId="{D49DCC88-71C3-4DD4-B4DD-4C0310DC1B30}" sibTransId="{FD8D618C-3D15-49EE-A4D5-C9BA58097795}"/>
    <dgm:cxn modelId="{7B1D9AF6-93EF-47A3-972C-96E4829373D4}" srcId="{11A1D95A-61F8-4611-9F63-8C0EB0258F32}" destId="{C3B50498-5AEA-404C-9AD7-720BAB9F6AA3}" srcOrd="0" destOrd="0" parTransId="{82E12715-5E6B-4225-B9C4-8528B244FCA1}" sibTransId="{A25BA7A5-E64F-4A01-8BBF-DFC40FAFBB60}"/>
    <dgm:cxn modelId="{1C0C0DF9-7F9B-410D-AB18-13EC8080D311}" type="presOf" srcId="{C1EF791A-456E-4250-B8A2-C44D87A22340}" destId="{294CCC4C-A5BF-471A-AB60-3CDA5DE730BE}" srcOrd="0" destOrd="0" presId="urn:microsoft.com/office/officeart/2005/8/layout/default#1"/>
    <dgm:cxn modelId="{50711E82-AC49-4801-973F-4C833143A355}" type="presParOf" srcId="{66F0ABF1-2620-402A-BE10-CED25FD3BA48}" destId="{A8A6D6F3-15B6-40B6-A8F1-9ED3270A9709}" srcOrd="0" destOrd="0" presId="urn:microsoft.com/office/officeart/2005/8/layout/default#1"/>
    <dgm:cxn modelId="{6B35F33A-1BD8-489F-80CB-1160B42E96A4}" type="presParOf" srcId="{66F0ABF1-2620-402A-BE10-CED25FD3BA48}" destId="{9802A66C-2075-4128-A20B-EC995C24E17F}" srcOrd="1" destOrd="0" presId="urn:microsoft.com/office/officeart/2005/8/layout/default#1"/>
    <dgm:cxn modelId="{DD2B8B6B-7F02-4796-8CA7-E2B83FAA1D40}" type="presParOf" srcId="{66F0ABF1-2620-402A-BE10-CED25FD3BA48}" destId="{A55E328A-EB2F-4BF2-BE5E-3F7388A951E8}" srcOrd="2" destOrd="0" presId="urn:microsoft.com/office/officeart/2005/8/layout/default#1"/>
    <dgm:cxn modelId="{61B03DC5-C554-4802-9D25-0ECC4DCF24C2}" type="presParOf" srcId="{66F0ABF1-2620-402A-BE10-CED25FD3BA48}" destId="{BE64B5C1-1408-4370-941B-F84E56A86C00}" srcOrd="3" destOrd="0" presId="urn:microsoft.com/office/officeart/2005/8/layout/default#1"/>
    <dgm:cxn modelId="{04BFF692-D2CC-45D9-BBAA-06DE9273F059}" type="presParOf" srcId="{66F0ABF1-2620-402A-BE10-CED25FD3BA48}" destId="{4B6428BE-7EE6-4FB1-B99C-B921938383F9}" srcOrd="4" destOrd="0" presId="urn:microsoft.com/office/officeart/2005/8/layout/default#1"/>
    <dgm:cxn modelId="{13C779CD-8B5B-4378-8A93-F4E43D779682}" type="presParOf" srcId="{66F0ABF1-2620-402A-BE10-CED25FD3BA48}" destId="{3FE5069C-33EF-46CA-B655-9F45F0F809F5}" srcOrd="5" destOrd="0" presId="urn:microsoft.com/office/officeart/2005/8/layout/default#1"/>
    <dgm:cxn modelId="{F7719221-F1B1-4A49-ACC1-FC42F8047F86}" type="presParOf" srcId="{66F0ABF1-2620-402A-BE10-CED25FD3BA48}" destId="{62E06C77-82E7-4B10-9647-B0596275BD00}" srcOrd="6" destOrd="0" presId="urn:microsoft.com/office/officeart/2005/8/layout/default#1"/>
    <dgm:cxn modelId="{F087DE81-CE19-4D92-9398-DD709CA2AF27}" type="presParOf" srcId="{66F0ABF1-2620-402A-BE10-CED25FD3BA48}" destId="{D4B7F7BE-AFA9-47D2-BEAF-BE7A2DF50DAE}" srcOrd="7" destOrd="0" presId="urn:microsoft.com/office/officeart/2005/8/layout/default#1"/>
    <dgm:cxn modelId="{B620BF62-5845-4012-A635-A9F8742799D8}" type="presParOf" srcId="{66F0ABF1-2620-402A-BE10-CED25FD3BA48}" destId="{7FDD655E-0341-487E-94F9-0AB928986BE5}" srcOrd="8" destOrd="0" presId="urn:microsoft.com/office/officeart/2005/8/layout/default#1"/>
    <dgm:cxn modelId="{0ABD0A78-17C4-4A71-BD97-FA46254101A8}" type="presParOf" srcId="{66F0ABF1-2620-402A-BE10-CED25FD3BA48}" destId="{0EF81B0B-1E16-4E14-82C9-E9E3F584F10C}" srcOrd="9" destOrd="0" presId="urn:microsoft.com/office/officeart/2005/8/layout/default#1"/>
    <dgm:cxn modelId="{EBE200DE-E0ED-406F-AEC2-F5EBA590FA6A}" type="presParOf" srcId="{66F0ABF1-2620-402A-BE10-CED25FD3BA48}" destId="{294CCC4C-A5BF-471A-AB60-3CDA5DE730BE}" srcOrd="10" destOrd="0" presId="urn:microsoft.com/office/officeart/2005/8/layout/default#1"/>
    <dgm:cxn modelId="{2477F952-15D1-44DC-9FA7-11F54A061089}" type="presParOf" srcId="{66F0ABF1-2620-402A-BE10-CED25FD3BA48}" destId="{C489A1D2-4649-49D2-A262-CD2C15340D92}" srcOrd="11" destOrd="0" presId="urn:microsoft.com/office/officeart/2005/8/layout/default#1"/>
    <dgm:cxn modelId="{2433440E-6911-49D8-924A-01EEE1825228}" type="presParOf" srcId="{66F0ABF1-2620-402A-BE10-CED25FD3BA48}" destId="{D2A1AAAE-3BC3-4C02-8AD8-0D80AE12ADD6}" srcOrd="1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094E6-284D-4FE5-971C-354D4239420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EF698157-AED9-4B41-BC65-D7FDF2847946}">
      <dgm:prSet phldrT="[Text]" custT="1"/>
      <dgm:spPr/>
      <dgm:t>
        <a:bodyPr/>
        <a:lstStyle/>
        <a:p>
          <a:r>
            <a:rPr lang="en-US" sz="2400" dirty="0"/>
            <a:t>Init</a:t>
          </a:r>
          <a:br>
            <a:rPr lang="en-US" sz="2400" dirty="0"/>
          </a:br>
          <a:r>
            <a:rPr lang="en-US" sz="2400" dirty="0"/>
            <a:t>(Custom Action)</a:t>
          </a:r>
        </a:p>
      </dgm:t>
    </dgm:pt>
    <dgm:pt modelId="{A667DB8E-3ED4-4D85-B1E6-C808579B6717}" type="parTrans" cxnId="{E7B4AAC6-ADBF-4886-94F9-542FDE414023}">
      <dgm:prSet/>
      <dgm:spPr/>
      <dgm:t>
        <a:bodyPr/>
        <a:lstStyle/>
        <a:p>
          <a:endParaRPr lang="en-US"/>
        </a:p>
      </dgm:t>
    </dgm:pt>
    <dgm:pt modelId="{3B92750C-8860-4803-94FC-B2D271BA821C}" type="sibTrans" cxnId="{E7B4AAC6-ADBF-4886-94F9-542FDE414023}">
      <dgm:prSet/>
      <dgm:spPr/>
      <dgm:t>
        <a:bodyPr/>
        <a:lstStyle/>
        <a:p>
          <a:endParaRPr lang="en-US"/>
        </a:p>
      </dgm:t>
    </dgm:pt>
    <dgm:pt modelId="{D5E808E2-B1AB-4D8F-9F33-37B2F08C5A9B}">
      <dgm:prSet phldrT="[Text]"/>
      <dgm:spPr/>
      <dgm:t>
        <a:bodyPr/>
        <a:lstStyle/>
        <a:p>
          <a:r>
            <a:rPr lang="en-US" dirty="0"/>
            <a:t>Injects /CSOM/init.js into every SharePoint page DOM using SharePoint Custom Action, or script link.</a:t>
          </a:r>
        </a:p>
      </dgm:t>
    </dgm:pt>
    <dgm:pt modelId="{9908B52B-BB9F-407B-A5ED-FE06EE6C2B09}" type="parTrans" cxnId="{759A9097-4ECB-4AB2-80C0-DC2998F887A2}">
      <dgm:prSet/>
      <dgm:spPr/>
      <dgm:t>
        <a:bodyPr/>
        <a:lstStyle/>
        <a:p>
          <a:endParaRPr lang="en-US"/>
        </a:p>
      </dgm:t>
    </dgm:pt>
    <dgm:pt modelId="{CC91A217-2AA3-495A-930C-751E6ACFFC25}" type="sibTrans" cxnId="{759A9097-4ECB-4AB2-80C0-DC2998F887A2}">
      <dgm:prSet/>
      <dgm:spPr/>
      <dgm:t>
        <a:bodyPr/>
        <a:lstStyle/>
        <a:p>
          <a:endParaRPr lang="en-US"/>
        </a:p>
      </dgm:t>
    </dgm:pt>
    <dgm:pt modelId="{1DCDA688-6DD6-455C-A375-5BCCA6C9995A}">
      <dgm:prSet phldrT="[Text]"/>
      <dgm:spPr/>
      <dgm:t>
        <a:bodyPr/>
        <a:lstStyle/>
        <a:p>
          <a:r>
            <a:rPr lang="en-US" dirty="0"/>
            <a:t>Loads bundle files into the DOM (.html, .css, .js)</a:t>
          </a:r>
        </a:p>
      </dgm:t>
    </dgm:pt>
    <dgm:pt modelId="{AC6F27C4-EEAC-4943-9860-38C8F7334B23}" type="parTrans" cxnId="{114E65F0-E69E-4011-B8F4-4931C9E223D6}">
      <dgm:prSet/>
      <dgm:spPr/>
      <dgm:t>
        <a:bodyPr/>
        <a:lstStyle/>
        <a:p>
          <a:endParaRPr lang="en-US"/>
        </a:p>
      </dgm:t>
    </dgm:pt>
    <dgm:pt modelId="{F48FDC10-116D-4800-A6C7-5B2D7610AA47}" type="sibTrans" cxnId="{114E65F0-E69E-4011-B8F4-4931C9E223D6}">
      <dgm:prSet/>
      <dgm:spPr/>
      <dgm:t>
        <a:bodyPr/>
        <a:lstStyle/>
        <a:p>
          <a:endParaRPr lang="en-US"/>
        </a:p>
      </dgm:t>
    </dgm:pt>
    <dgm:pt modelId="{1BB2CB33-9B2C-4683-910A-40CCDEC7D761}">
      <dgm:prSet phldrT="[Text]" custT="1"/>
      <dgm:spPr/>
      <dgm:t>
        <a:bodyPr/>
        <a:lstStyle/>
        <a:p>
          <a:r>
            <a:rPr lang="en-US" sz="2400" dirty="0"/>
            <a:t>Bootstrapper</a:t>
          </a:r>
        </a:p>
      </dgm:t>
    </dgm:pt>
    <dgm:pt modelId="{6DA95247-EA7C-485D-991A-40FB2302409F}" type="parTrans" cxnId="{2BCEEBF4-8775-4BAC-9ADA-32F1034685C6}">
      <dgm:prSet/>
      <dgm:spPr/>
      <dgm:t>
        <a:bodyPr/>
        <a:lstStyle/>
        <a:p>
          <a:endParaRPr lang="en-US"/>
        </a:p>
      </dgm:t>
    </dgm:pt>
    <dgm:pt modelId="{D2677179-365D-4D44-9FB4-A46E50479C3B}" type="sibTrans" cxnId="{2BCEEBF4-8775-4BAC-9ADA-32F1034685C6}">
      <dgm:prSet/>
      <dgm:spPr/>
      <dgm:t>
        <a:bodyPr/>
        <a:lstStyle/>
        <a:p>
          <a:endParaRPr lang="en-US"/>
        </a:p>
      </dgm:t>
    </dgm:pt>
    <dgm:pt modelId="{D8F075F9-043D-44E0-B07F-5E48520B62B7}">
      <dgm:prSet phldrT="[Text]"/>
      <dgm:spPr/>
      <dgm:t>
        <a:bodyPr/>
        <a:lstStyle/>
        <a:p>
          <a:r>
            <a:rPr lang="en-US" dirty="0"/>
            <a:t>Evaluates the DOM for elements containing [data-controller]  tag.</a:t>
          </a:r>
        </a:p>
      </dgm:t>
    </dgm:pt>
    <dgm:pt modelId="{9927AF0B-3620-4C91-AFB0-99BA51229428}" type="parTrans" cxnId="{4720CC62-F43D-47A8-9783-8605103C0C3D}">
      <dgm:prSet/>
      <dgm:spPr/>
      <dgm:t>
        <a:bodyPr/>
        <a:lstStyle/>
        <a:p>
          <a:endParaRPr lang="en-US"/>
        </a:p>
      </dgm:t>
    </dgm:pt>
    <dgm:pt modelId="{D0833671-2911-4869-A623-C5E8E823E1E0}" type="sibTrans" cxnId="{4720CC62-F43D-47A8-9783-8605103C0C3D}">
      <dgm:prSet/>
      <dgm:spPr/>
      <dgm:t>
        <a:bodyPr/>
        <a:lstStyle/>
        <a:p>
          <a:endParaRPr lang="en-US"/>
        </a:p>
      </dgm:t>
    </dgm:pt>
    <dgm:pt modelId="{1E187787-D9D3-42DB-9148-DB6D9F86AC71}">
      <dgm:prSet phldrT="[Text]"/>
      <dgm:spPr/>
      <dgm:t>
        <a:bodyPr/>
        <a:lstStyle/>
        <a:p>
          <a:r>
            <a:rPr lang="en-US" dirty="0"/>
            <a:t>For each data-controller tag, attempt to load the controller by using the data-controller tag value as the controller name, then calling  controller.load </a:t>
          </a:r>
        </a:p>
      </dgm:t>
    </dgm:pt>
    <dgm:pt modelId="{AD7CEADA-A697-4F4B-B486-D22CDE802708}" type="parTrans" cxnId="{CD55B023-D78A-461D-A473-AAE783D5AB60}">
      <dgm:prSet/>
      <dgm:spPr/>
      <dgm:t>
        <a:bodyPr/>
        <a:lstStyle/>
        <a:p>
          <a:endParaRPr lang="en-US"/>
        </a:p>
      </dgm:t>
    </dgm:pt>
    <dgm:pt modelId="{A0746C2A-7391-4445-8721-3E7F81DCA121}" type="sibTrans" cxnId="{CD55B023-D78A-461D-A473-AAE783D5AB60}">
      <dgm:prSet/>
      <dgm:spPr/>
      <dgm:t>
        <a:bodyPr/>
        <a:lstStyle/>
        <a:p>
          <a:endParaRPr lang="en-US"/>
        </a:p>
      </dgm:t>
    </dgm:pt>
    <dgm:pt modelId="{841F068C-6F76-4398-94BA-D49A64486B4E}">
      <dgm:prSet phldrT="[Text]" custT="1"/>
      <dgm:spPr/>
      <dgm:t>
        <a:bodyPr/>
        <a:lstStyle/>
        <a:p>
          <a:r>
            <a:rPr lang="en-US" sz="2400" dirty="0"/>
            <a:t>Controller</a:t>
          </a:r>
        </a:p>
      </dgm:t>
    </dgm:pt>
    <dgm:pt modelId="{266AB3E1-242C-4957-892F-980310C4952F}" type="parTrans" cxnId="{DF46DBEE-A792-4057-A7DE-0EBFDC6B56F3}">
      <dgm:prSet/>
      <dgm:spPr/>
      <dgm:t>
        <a:bodyPr/>
        <a:lstStyle/>
        <a:p>
          <a:endParaRPr lang="en-US"/>
        </a:p>
      </dgm:t>
    </dgm:pt>
    <dgm:pt modelId="{2FCF89BC-102F-4DDD-834E-08BD65DC3490}" type="sibTrans" cxnId="{DF46DBEE-A792-4057-A7DE-0EBFDC6B56F3}">
      <dgm:prSet/>
      <dgm:spPr/>
      <dgm:t>
        <a:bodyPr/>
        <a:lstStyle/>
        <a:p>
          <a:endParaRPr lang="en-US"/>
        </a:p>
      </dgm:t>
    </dgm:pt>
    <dgm:pt modelId="{AF79FC3A-919E-4BD1-B8DC-F31001CD3626}">
      <dgm:prSet phldrT="[Text]"/>
      <dgm:spPr/>
      <dgm:t>
        <a:bodyPr/>
        <a:lstStyle/>
        <a:p>
          <a:r>
            <a:rPr lang="en-US" dirty="0"/>
            <a:t>Load – entry point of the controller, should generate the initial view model, load data, then call render to bind the view model to the view.</a:t>
          </a:r>
        </a:p>
      </dgm:t>
    </dgm:pt>
    <dgm:pt modelId="{6DF507F7-1F17-4AD7-87DB-47EC3F7B068D}" type="parTrans" cxnId="{7CBC1D7D-5AAE-4336-A8BA-93E2D3FE8E65}">
      <dgm:prSet/>
      <dgm:spPr/>
      <dgm:t>
        <a:bodyPr/>
        <a:lstStyle/>
        <a:p>
          <a:endParaRPr lang="en-US"/>
        </a:p>
      </dgm:t>
    </dgm:pt>
    <dgm:pt modelId="{5E516705-113F-4724-96BA-40204AE29ED5}" type="sibTrans" cxnId="{7CBC1D7D-5AAE-4336-A8BA-93E2D3FE8E65}">
      <dgm:prSet/>
      <dgm:spPr/>
      <dgm:t>
        <a:bodyPr/>
        <a:lstStyle/>
        <a:p>
          <a:endParaRPr lang="en-US"/>
        </a:p>
      </dgm:t>
    </dgm:pt>
    <dgm:pt modelId="{C3F3A92D-7E16-4027-B5BB-7CBBF0CCB6A6}">
      <dgm:prSet phldrT="[Text]"/>
      <dgm:spPr/>
      <dgm:t>
        <a:bodyPr/>
        <a:lstStyle/>
        <a:p>
          <a:r>
            <a:rPr lang="en-US" dirty="0"/>
            <a:t>Render – function should receive the view model, load the handlebars view template bind the view model to the view, and output the result back to the DOM.</a:t>
          </a:r>
        </a:p>
      </dgm:t>
    </dgm:pt>
    <dgm:pt modelId="{31CB11A7-36D6-485C-8257-0B2F8CE4E67D}" type="parTrans" cxnId="{AD10C6EE-DE74-47C8-8738-BABE426FBE2E}">
      <dgm:prSet/>
      <dgm:spPr/>
      <dgm:t>
        <a:bodyPr/>
        <a:lstStyle/>
        <a:p>
          <a:endParaRPr lang="en-US"/>
        </a:p>
      </dgm:t>
    </dgm:pt>
    <dgm:pt modelId="{C28505BF-23A7-4E5C-8709-6F678D8539F6}" type="sibTrans" cxnId="{AD10C6EE-DE74-47C8-8738-BABE426FBE2E}">
      <dgm:prSet/>
      <dgm:spPr/>
      <dgm:t>
        <a:bodyPr/>
        <a:lstStyle/>
        <a:p>
          <a:endParaRPr lang="en-US"/>
        </a:p>
      </dgm:t>
    </dgm:pt>
    <dgm:pt modelId="{AAA0CA09-B442-4750-A1E2-C5A0E31F9CA5}">
      <dgm:prSet phldrT="[Text]"/>
      <dgm:spPr/>
      <dgm:t>
        <a:bodyPr/>
        <a:lstStyle/>
        <a:p>
          <a:r>
            <a:rPr lang="en-US" dirty="0"/>
            <a:t>Calls OSC.bootstrap function (in bundle.js) to load the controllers</a:t>
          </a:r>
        </a:p>
      </dgm:t>
    </dgm:pt>
    <dgm:pt modelId="{F016B080-7D3F-425D-8989-0F6799C9CE2A}" type="parTrans" cxnId="{9DB53016-8501-4487-ABE4-A22A2E042DAD}">
      <dgm:prSet/>
      <dgm:spPr/>
      <dgm:t>
        <a:bodyPr/>
        <a:lstStyle/>
        <a:p>
          <a:endParaRPr lang="en-US"/>
        </a:p>
      </dgm:t>
    </dgm:pt>
    <dgm:pt modelId="{13941912-B844-4076-807C-B847D953CE10}" type="sibTrans" cxnId="{9DB53016-8501-4487-ABE4-A22A2E042DAD}">
      <dgm:prSet/>
      <dgm:spPr/>
      <dgm:t>
        <a:bodyPr/>
        <a:lstStyle/>
        <a:p>
          <a:endParaRPr lang="en-US"/>
        </a:p>
      </dgm:t>
    </dgm:pt>
    <dgm:pt modelId="{09D2D83B-0B33-4681-B081-29A7D73B2F9B}" type="pres">
      <dgm:prSet presAssocID="{7EF094E6-284D-4FE5-971C-354D42394209}" presName="Name0" presStyleCnt="0">
        <dgm:presLayoutVars>
          <dgm:chPref val="3"/>
          <dgm:dir/>
          <dgm:animLvl val="lvl"/>
          <dgm:resizeHandles/>
        </dgm:presLayoutVars>
      </dgm:prSet>
      <dgm:spPr/>
    </dgm:pt>
    <dgm:pt modelId="{F393B94F-B509-47CB-A558-A0DF79BE4F08}" type="pres">
      <dgm:prSet presAssocID="{EF698157-AED9-4B41-BC65-D7FDF2847946}" presName="horFlow" presStyleCnt="0"/>
      <dgm:spPr/>
    </dgm:pt>
    <dgm:pt modelId="{9E59DADC-F334-4959-B38D-3FA58781B373}" type="pres">
      <dgm:prSet presAssocID="{EF698157-AED9-4B41-BC65-D7FDF2847946}" presName="bigChev" presStyleLbl="node1" presStyleIdx="0" presStyleCnt="3" custScaleX="126418"/>
      <dgm:spPr/>
    </dgm:pt>
    <dgm:pt modelId="{D33823A5-8FA9-4DC4-9BD8-E42CAB210A30}" type="pres">
      <dgm:prSet presAssocID="{9908B52B-BB9F-407B-A5ED-FE06EE6C2B09}" presName="parTrans" presStyleCnt="0"/>
      <dgm:spPr/>
    </dgm:pt>
    <dgm:pt modelId="{C93F5CAC-B50A-4861-A8DE-144991AA3792}" type="pres">
      <dgm:prSet presAssocID="{D5E808E2-B1AB-4D8F-9F33-37B2F08C5A9B}" presName="node" presStyleLbl="alignAccFollowNode1" presStyleIdx="0" presStyleCnt="7">
        <dgm:presLayoutVars>
          <dgm:bulletEnabled val="1"/>
        </dgm:presLayoutVars>
      </dgm:prSet>
      <dgm:spPr/>
    </dgm:pt>
    <dgm:pt modelId="{612A8B34-F2A8-4B4A-83C0-BDA17A4057AC}" type="pres">
      <dgm:prSet presAssocID="{CC91A217-2AA3-495A-930C-751E6ACFFC25}" presName="sibTrans" presStyleCnt="0"/>
      <dgm:spPr/>
    </dgm:pt>
    <dgm:pt modelId="{4102BEB3-9E6A-447F-89AC-F25B082584E8}" type="pres">
      <dgm:prSet presAssocID="{1DCDA688-6DD6-455C-A375-5BCCA6C9995A}" presName="node" presStyleLbl="alignAccFollowNode1" presStyleIdx="1" presStyleCnt="7">
        <dgm:presLayoutVars>
          <dgm:bulletEnabled val="1"/>
        </dgm:presLayoutVars>
      </dgm:prSet>
      <dgm:spPr/>
    </dgm:pt>
    <dgm:pt modelId="{CBA2C02B-0A10-4DF5-AAA3-C8133EAC00FB}" type="pres">
      <dgm:prSet presAssocID="{F48FDC10-116D-4800-A6C7-5B2D7610AA47}" presName="sibTrans" presStyleCnt="0"/>
      <dgm:spPr/>
    </dgm:pt>
    <dgm:pt modelId="{D05F1CF7-A3B2-43D4-9918-6971C7C16405}" type="pres">
      <dgm:prSet presAssocID="{AAA0CA09-B442-4750-A1E2-C5A0E31F9CA5}" presName="node" presStyleLbl="alignAccFollowNode1" presStyleIdx="2" presStyleCnt="7">
        <dgm:presLayoutVars>
          <dgm:bulletEnabled val="1"/>
        </dgm:presLayoutVars>
      </dgm:prSet>
      <dgm:spPr/>
    </dgm:pt>
    <dgm:pt modelId="{35524560-6554-426E-AB69-B748F7071696}" type="pres">
      <dgm:prSet presAssocID="{EF698157-AED9-4B41-BC65-D7FDF2847946}" presName="vSp" presStyleCnt="0"/>
      <dgm:spPr/>
    </dgm:pt>
    <dgm:pt modelId="{70B20276-18D0-49D4-9569-07530E437998}" type="pres">
      <dgm:prSet presAssocID="{1BB2CB33-9B2C-4683-910A-40CCDEC7D761}" presName="horFlow" presStyleCnt="0"/>
      <dgm:spPr/>
    </dgm:pt>
    <dgm:pt modelId="{AADB1909-8A13-49E6-B8BC-A91A1CCFBFDA}" type="pres">
      <dgm:prSet presAssocID="{1BB2CB33-9B2C-4683-910A-40CCDEC7D761}" presName="bigChev" presStyleLbl="node1" presStyleIdx="1" presStyleCnt="3" custScaleX="126805"/>
      <dgm:spPr/>
    </dgm:pt>
    <dgm:pt modelId="{F1D38E0B-B9B0-4FC8-8FEF-01D0C35AF2DD}" type="pres">
      <dgm:prSet presAssocID="{9927AF0B-3620-4C91-AFB0-99BA51229428}" presName="parTrans" presStyleCnt="0"/>
      <dgm:spPr/>
    </dgm:pt>
    <dgm:pt modelId="{48ADEA60-FF8B-4B76-8220-AB1493E3A373}" type="pres">
      <dgm:prSet presAssocID="{D8F075F9-043D-44E0-B07F-5E48520B62B7}" presName="node" presStyleLbl="alignAccFollowNode1" presStyleIdx="3" presStyleCnt="7">
        <dgm:presLayoutVars>
          <dgm:bulletEnabled val="1"/>
        </dgm:presLayoutVars>
      </dgm:prSet>
      <dgm:spPr/>
    </dgm:pt>
    <dgm:pt modelId="{C23D3CFE-43CF-476D-A732-2522EEE8035C}" type="pres">
      <dgm:prSet presAssocID="{D0833671-2911-4869-A623-C5E8E823E1E0}" presName="sibTrans" presStyleCnt="0"/>
      <dgm:spPr/>
    </dgm:pt>
    <dgm:pt modelId="{C327AC58-3671-45D7-BA6D-6C8094BB9590}" type="pres">
      <dgm:prSet presAssocID="{1E187787-D9D3-42DB-9148-DB6D9F86AC71}" presName="node" presStyleLbl="alignAccFollowNode1" presStyleIdx="4" presStyleCnt="7">
        <dgm:presLayoutVars>
          <dgm:bulletEnabled val="1"/>
        </dgm:presLayoutVars>
      </dgm:prSet>
      <dgm:spPr/>
    </dgm:pt>
    <dgm:pt modelId="{BE1B4328-CB0D-436E-BDBD-759A7297625C}" type="pres">
      <dgm:prSet presAssocID="{1BB2CB33-9B2C-4683-910A-40CCDEC7D761}" presName="vSp" presStyleCnt="0"/>
      <dgm:spPr/>
    </dgm:pt>
    <dgm:pt modelId="{0B48BE7D-B2D0-4AED-97F1-930C7B25C3DE}" type="pres">
      <dgm:prSet presAssocID="{841F068C-6F76-4398-94BA-D49A64486B4E}" presName="horFlow" presStyleCnt="0"/>
      <dgm:spPr/>
    </dgm:pt>
    <dgm:pt modelId="{27ABD90A-B83F-4212-BCF6-02E0E16F1D84}" type="pres">
      <dgm:prSet presAssocID="{841F068C-6F76-4398-94BA-D49A64486B4E}" presName="bigChev" presStyleLbl="node1" presStyleIdx="2" presStyleCnt="3" custScaleX="126805"/>
      <dgm:spPr/>
    </dgm:pt>
    <dgm:pt modelId="{0DD9FA6F-7346-45C0-B39F-0DE17910C0FA}" type="pres">
      <dgm:prSet presAssocID="{6DF507F7-1F17-4AD7-87DB-47EC3F7B068D}" presName="parTrans" presStyleCnt="0"/>
      <dgm:spPr/>
    </dgm:pt>
    <dgm:pt modelId="{AAF20F76-1176-4D3F-B95E-F17408F9E647}" type="pres">
      <dgm:prSet presAssocID="{AF79FC3A-919E-4BD1-B8DC-F31001CD3626}" presName="node" presStyleLbl="alignAccFollowNode1" presStyleIdx="5" presStyleCnt="7">
        <dgm:presLayoutVars>
          <dgm:bulletEnabled val="1"/>
        </dgm:presLayoutVars>
      </dgm:prSet>
      <dgm:spPr/>
    </dgm:pt>
    <dgm:pt modelId="{42CCAE50-7112-4A22-91A3-BD47F719330E}" type="pres">
      <dgm:prSet presAssocID="{5E516705-113F-4724-96BA-40204AE29ED5}" presName="sibTrans" presStyleCnt="0"/>
      <dgm:spPr/>
    </dgm:pt>
    <dgm:pt modelId="{084BDB29-41B8-4A41-BA91-ED0E9F27CDE7}" type="pres">
      <dgm:prSet presAssocID="{C3F3A92D-7E16-4027-B5BB-7CBBF0CCB6A6}" presName="node" presStyleLbl="alignAccFollowNode1" presStyleIdx="6" presStyleCnt="7">
        <dgm:presLayoutVars>
          <dgm:bulletEnabled val="1"/>
        </dgm:presLayoutVars>
      </dgm:prSet>
      <dgm:spPr/>
    </dgm:pt>
  </dgm:ptLst>
  <dgm:cxnLst>
    <dgm:cxn modelId="{9DB53016-8501-4487-ABE4-A22A2E042DAD}" srcId="{EF698157-AED9-4B41-BC65-D7FDF2847946}" destId="{AAA0CA09-B442-4750-A1E2-C5A0E31F9CA5}" srcOrd="2" destOrd="0" parTransId="{F016B080-7D3F-425D-8989-0F6799C9CE2A}" sibTransId="{13941912-B844-4076-807C-B847D953CE10}"/>
    <dgm:cxn modelId="{CD55B023-D78A-461D-A473-AAE783D5AB60}" srcId="{1BB2CB33-9B2C-4683-910A-40CCDEC7D761}" destId="{1E187787-D9D3-42DB-9148-DB6D9F86AC71}" srcOrd="1" destOrd="0" parTransId="{AD7CEADA-A697-4F4B-B486-D22CDE802708}" sibTransId="{A0746C2A-7391-4445-8721-3E7F81DCA121}"/>
    <dgm:cxn modelId="{5158B92F-ABDD-4FEB-A79A-C587F7CA1E86}" type="presOf" srcId="{841F068C-6F76-4398-94BA-D49A64486B4E}" destId="{27ABD90A-B83F-4212-BCF6-02E0E16F1D84}" srcOrd="0" destOrd="0" presId="urn:microsoft.com/office/officeart/2005/8/layout/lProcess3"/>
    <dgm:cxn modelId="{2837583D-27D5-4A44-A345-418BBBC4E27A}" type="presOf" srcId="{7EF094E6-284D-4FE5-971C-354D42394209}" destId="{09D2D83B-0B33-4681-B081-29A7D73B2F9B}" srcOrd="0" destOrd="0" presId="urn:microsoft.com/office/officeart/2005/8/layout/lProcess3"/>
    <dgm:cxn modelId="{4720CC62-F43D-47A8-9783-8605103C0C3D}" srcId="{1BB2CB33-9B2C-4683-910A-40CCDEC7D761}" destId="{D8F075F9-043D-44E0-B07F-5E48520B62B7}" srcOrd="0" destOrd="0" parTransId="{9927AF0B-3620-4C91-AFB0-99BA51229428}" sibTransId="{D0833671-2911-4869-A623-C5E8E823E1E0}"/>
    <dgm:cxn modelId="{A611B666-673E-4FAE-BE2A-AE446AC98D72}" type="presOf" srcId="{AAA0CA09-B442-4750-A1E2-C5A0E31F9CA5}" destId="{D05F1CF7-A3B2-43D4-9918-6971C7C16405}" srcOrd="0" destOrd="0" presId="urn:microsoft.com/office/officeart/2005/8/layout/lProcess3"/>
    <dgm:cxn modelId="{86E8B96D-EE5B-4244-9E66-9A8272780DDD}" type="presOf" srcId="{1E187787-D9D3-42DB-9148-DB6D9F86AC71}" destId="{C327AC58-3671-45D7-BA6D-6C8094BB9590}" srcOrd="0" destOrd="0" presId="urn:microsoft.com/office/officeart/2005/8/layout/lProcess3"/>
    <dgm:cxn modelId="{338F0670-74D2-4471-946A-D779CCB0645A}" type="presOf" srcId="{D8F075F9-043D-44E0-B07F-5E48520B62B7}" destId="{48ADEA60-FF8B-4B76-8220-AB1493E3A373}" srcOrd="0" destOrd="0" presId="urn:microsoft.com/office/officeart/2005/8/layout/lProcess3"/>
    <dgm:cxn modelId="{7CBC1D7D-5AAE-4336-A8BA-93E2D3FE8E65}" srcId="{841F068C-6F76-4398-94BA-D49A64486B4E}" destId="{AF79FC3A-919E-4BD1-B8DC-F31001CD3626}" srcOrd="0" destOrd="0" parTransId="{6DF507F7-1F17-4AD7-87DB-47EC3F7B068D}" sibTransId="{5E516705-113F-4724-96BA-40204AE29ED5}"/>
    <dgm:cxn modelId="{0FFE7A80-15D8-4E49-AB8B-58D10190EEBC}" type="presOf" srcId="{EF698157-AED9-4B41-BC65-D7FDF2847946}" destId="{9E59DADC-F334-4959-B38D-3FA58781B373}" srcOrd="0" destOrd="0" presId="urn:microsoft.com/office/officeart/2005/8/layout/lProcess3"/>
    <dgm:cxn modelId="{759A9097-4ECB-4AB2-80C0-DC2998F887A2}" srcId="{EF698157-AED9-4B41-BC65-D7FDF2847946}" destId="{D5E808E2-B1AB-4D8F-9F33-37B2F08C5A9B}" srcOrd="0" destOrd="0" parTransId="{9908B52B-BB9F-407B-A5ED-FE06EE6C2B09}" sibTransId="{CC91A217-2AA3-495A-930C-751E6ACFFC25}"/>
    <dgm:cxn modelId="{74D6C6A3-ACD2-4E71-85D4-FCB5DEEF9647}" type="presOf" srcId="{D5E808E2-B1AB-4D8F-9F33-37B2F08C5A9B}" destId="{C93F5CAC-B50A-4861-A8DE-144991AA3792}" srcOrd="0" destOrd="0" presId="urn:microsoft.com/office/officeart/2005/8/layout/lProcess3"/>
    <dgm:cxn modelId="{F0914DA6-4D9D-4101-9F36-96A963B59057}" type="presOf" srcId="{C3F3A92D-7E16-4027-B5BB-7CBBF0CCB6A6}" destId="{084BDB29-41B8-4A41-BA91-ED0E9F27CDE7}" srcOrd="0" destOrd="0" presId="urn:microsoft.com/office/officeart/2005/8/layout/lProcess3"/>
    <dgm:cxn modelId="{416953B7-0AE8-4A43-A96B-078514B597F3}" type="presOf" srcId="{AF79FC3A-919E-4BD1-B8DC-F31001CD3626}" destId="{AAF20F76-1176-4D3F-B95E-F17408F9E647}" srcOrd="0" destOrd="0" presId="urn:microsoft.com/office/officeart/2005/8/layout/lProcess3"/>
    <dgm:cxn modelId="{DD984DBF-FFF2-442C-8C23-062184F034C5}" type="presOf" srcId="{1DCDA688-6DD6-455C-A375-5BCCA6C9995A}" destId="{4102BEB3-9E6A-447F-89AC-F25B082584E8}" srcOrd="0" destOrd="0" presId="urn:microsoft.com/office/officeart/2005/8/layout/lProcess3"/>
    <dgm:cxn modelId="{E7B4AAC6-ADBF-4886-94F9-542FDE414023}" srcId="{7EF094E6-284D-4FE5-971C-354D42394209}" destId="{EF698157-AED9-4B41-BC65-D7FDF2847946}" srcOrd="0" destOrd="0" parTransId="{A667DB8E-3ED4-4D85-B1E6-C808579B6717}" sibTransId="{3B92750C-8860-4803-94FC-B2D271BA821C}"/>
    <dgm:cxn modelId="{ABE500E0-EEFE-4DC8-9B76-5C251D1D9B18}" type="presOf" srcId="{1BB2CB33-9B2C-4683-910A-40CCDEC7D761}" destId="{AADB1909-8A13-49E6-B8BC-A91A1CCFBFDA}" srcOrd="0" destOrd="0" presId="urn:microsoft.com/office/officeart/2005/8/layout/lProcess3"/>
    <dgm:cxn modelId="{AD10C6EE-DE74-47C8-8738-BABE426FBE2E}" srcId="{841F068C-6F76-4398-94BA-D49A64486B4E}" destId="{C3F3A92D-7E16-4027-B5BB-7CBBF0CCB6A6}" srcOrd="1" destOrd="0" parTransId="{31CB11A7-36D6-485C-8257-0B2F8CE4E67D}" sibTransId="{C28505BF-23A7-4E5C-8709-6F678D8539F6}"/>
    <dgm:cxn modelId="{DF46DBEE-A792-4057-A7DE-0EBFDC6B56F3}" srcId="{7EF094E6-284D-4FE5-971C-354D42394209}" destId="{841F068C-6F76-4398-94BA-D49A64486B4E}" srcOrd="2" destOrd="0" parTransId="{266AB3E1-242C-4957-892F-980310C4952F}" sibTransId="{2FCF89BC-102F-4DDD-834E-08BD65DC3490}"/>
    <dgm:cxn modelId="{114E65F0-E69E-4011-B8F4-4931C9E223D6}" srcId="{EF698157-AED9-4B41-BC65-D7FDF2847946}" destId="{1DCDA688-6DD6-455C-A375-5BCCA6C9995A}" srcOrd="1" destOrd="0" parTransId="{AC6F27C4-EEAC-4943-9860-38C8F7334B23}" sibTransId="{F48FDC10-116D-4800-A6C7-5B2D7610AA47}"/>
    <dgm:cxn modelId="{2BCEEBF4-8775-4BAC-9ADA-32F1034685C6}" srcId="{7EF094E6-284D-4FE5-971C-354D42394209}" destId="{1BB2CB33-9B2C-4683-910A-40CCDEC7D761}" srcOrd="1" destOrd="0" parTransId="{6DA95247-EA7C-485D-991A-40FB2302409F}" sibTransId="{D2677179-365D-4D44-9FB4-A46E50479C3B}"/>
    <dgm:cxn modelId="{09FBA1FF-5CFC-4756-9267-EFED57813215}" type="presParOf" srcId="{09D2D83B-0B33-4681-B081-29A7D73B2F9B}" destId="{F393B94F-B509-47CB-A558-A0DF79BE4F08}" srcOrd="0" destOrd="0" presId="urn:microsoft.com/office/officeart/2005/8/layout/lProcess3"/>
    <dgm:cxn modelId="{54D6BB87-496E-46A0-8CA6-FDB88ADAC72A}" type="presParOf" srcId="{F393B94F-B509-47CB-A558-A0DF79BE4F08}" destId="{9E59DADC-F334-4959-B38D-3FA58781B373}" srcOrd="0" destOrd="0" presId="urn:microsoft.com/office/officeart/2005/8/layout/lProcess3"/>
    <dgm:cxn modelId="{8BA7CA39-D05A-4511-AB85-67FA08F41071}" type="presParOf" srcId="{F393B94F-B509-47CB-A558-A0DF79BE4F08}" destId="{D33823A5-8FA9-4DC4-9BD8-E42CAB210A30}" srcOrd="1" destOrd="0" presId="urn:microsoft.com/office/officeart/2005/8/layout/lProcess3"/>
    <dgm:cxn modelId="{DE4D7FCE-343F-46C5-8FC6-54265786A133}" type="presParOf" srcId="{F393B94F-B509-47CB-A558-A0DF79BE4F08}" destId="{C93F5CAC-B50A-4861-A8DE-144991AA3792}" srcOrd="2" destOrd="0" presId="urn:microsoft.com/office/officeart/2005/8/layout/lProcess3"/>
    <dgm:cxn modelId="{C9DF4740-BAB6-4589-AAC0-B72B8A432978}" type="presParOf" srcId="{F393B94F-B509-47CB-A558-A0DF79BE4F08}" destId="{612A8B34-F2A8-4B4A-83C0-BDA17A4057AC}" srcOrd="3" destOrd="0" presId="urn:microsoft.com/office/officeart/2005/8/layout/lProcess3"/>
    <dgm:cxn modelId="{323EBA8E-0A00-4C92-9A91-2D489B039260}" type="presParOf" srcId="{F393B94F-B509-47CB-A558-A0DF79BE4F08}" destId="{4102BEB3-9E6A-447F-89AC-F25B082584E8}" srcOrd="4" destOrd="0" presId="urn:microsoft.com/office/officeart/2005/8/layout/lProcess3"/>
    <dgm:cxn modelId="{0709304A-056C-4686-9BEB-B2787DAC7479}" type="presParOf" srcId="{F393B94F-B509-47CB-A558-A0DF79BE4F08}" destId="{CBA2C02B-0A10-4DF5-AAA3-C8133EAC00FB}" srcOrd="5" destOrd="0" presId="urn:microsoft.com/office/officeart/2005/8/layout/lProcess3"/>
    <dgm:cxn modelId="{C20C20BC-DB56-441B-A857-23E17E5E7D94}" type="presParOf" srcId="{F393B94F-B509-47CB-A558-A0DF79BE4F08}" destId="{D05F1CF7-A3B2-43D4-9918-6971C7C16405}" srcOrd="6" destOrd="0" presId="urn:microsoft.com/office/officeart/2005/8/layout/lProcess3"/>
    <dgm:cxn modelId="{3E07BE0D-D227-4D5E-AF3E-4D75988905A1}" type="presParOf" srcId="{09D2D83B-0B33-4681-B081-29A7D73B2F9B}" destId="{35524560-6554-426E-AB69-B748F7071696}" srcOrd="1" destOrd="0" presId="urn:microsoft.com/office/officeart/2005/8/layout/lProcess3"/>
    <dgm:cxn modelId="{B2584ECF-07B5-4480-A61C-A067D8F28900}" type="presParOf" srcId="{09D2D83B-0B33-4681-B081-29A7D73B2F9B}" destId="{70B20276-18D0-49D4-9569-07530E437998}" srcOrd="2" destOrd="0" presId="urn:microsoft.com/office/officeart/2005/8/layout/lProcess3"/>
    <dgm:cxn modelId="{7F04CB1F-5B41-48BE-B967-A2EE4D810816}" type="presParOf" srcId="{70B20276-18D0-49D4-9569-07530E437998}" destId="{AADB1909-8A13-49E6-B8BC-A91A1CCFBFDA}" srcOrd="0" destOrd="0" presId="urn:microsoft.com/office/officeart/2005/8/layout/lProcess3"/>
    <dgm:cxn modelId="{CB71C48C-EBA1-45BB-BFF8-08DA533CE92F}" type="presParOf" srcId="{70B20276-18D0-49D4-9569-07530E437998}" destId="{F1D38E0B-B9B0-4FC8-8FEF-01D0C35AF2DD}" srcOrd="1" destOrd="0" presId="urn:microsoft.com/office/officeart/2005/8/layout/lProcess3"/>
    <dgm:cxn modelId="{4AD6B6B5-FF46-4B67-A592-4B965E1651F5}" type="presParOf" srcId="{70B20276-18D0-49D4-9569-07530E437998}" destId="{48ADEA60-FF8B-4B76-8220-AB1493E3A373}" srcOrd="2" destOrd="0" presId="urn:microsoft.com/office/officeart/2005/8/layout/lProcess3"/>
    <dgm:cxn modelId="{49E382E5-54B8-4FB9-8683-38D7CF9AA19F}" type="presParOf" srcId="{70B20276-18D0-49D4-9569-07530E437998}" destId="{C23D3CFE-43CF-476D-A732-2522EEE8035C}" srcOrd="3" destOrd="0" presId="urn:microsoft.com/office/officeart/2005/8/layout/lProcess3"/>
    <dgm:cxn modelId="{293D24F7-1348-44BC-BCED-2F53102BDC89}" type="presParOf" srcId="{70B20276-18D0-49D4-9569-07530E437998}" destId="{C327AC58-3671-45D7-BA6D-6C8094BB9590}" srcOrd="4" destOrd="0" presId="urn:microsoft.com/office/officeart/2005/8/layout/lProcess3"/>
    <dgm:cxn modelId="{BBA4E610-1BDD-4091-8911-0413DE35D991}" type="presParOf" srcId="{09D2D83B-0B33-4681-B081-29A7D73B2F9B}" destId="{BE1B4328-CB0D-436E-BDBD-759A7297625C}" srcOrd="3" destOrd="0" presId="urn:microsoft.com/office/officeart/2005/8/layout/lProcess3"/>
    <dgm:cxn modelId="{C693BC27-1B87-404C-9C9E-921E5A8CB18B}" type="presParOf" srcId="{09D2D83B-0B33-4681-B081-29A7D73B2F9B}" destId="{0B48BE7D-B2D0-4AED-97F1-930C7B25C3DE}" srcOrd="4" destOrd="0" presId="urn:microsoft.com/office/officeart/2005/8/layout/lProcess3"/>
    <dgm:cxn modelId="{63C840F6-4295-4291-86E6-366061B3F5E4}" type="presParOf" srcId="{0B48BE7D-B2D0-4AED-97F1-930C7B25C3DE}" destId="{27ABD90A-B83F-4212-BCF6-02E0E16F1D84}" srcOrd="0" destOrd="0" presId="urn:microsoft.com/office/officeart/2005/8/layout/lProcess3"/>
    <dgm:cxn modelId="{E25E3BB8-F447-419C-B9EC-073FC70F0C6B}" type="presParOf" srcId="{0B48BE7D-B2D0-4AED-97F1-930C7B25C3DE}" destId="{0DD9FA6F-7346-45C0-B39F-0DE17910C0FA}" srcOrd="1" destOrd="0" presId="urn:microsoft.com/office/officeart/2005/8/layout/lProcess3"/>
    <dgm:cxn modelId="{98F4F5F9-EE14-4D3E-A942-D44BD36A536D}" type="presParOf" srcId="{0B48BE7D-B2D0-4AED-97F1-930C7B25C3DE}" destId="{AAF20F76-1176-4D3F-B95E-F17408F9E647}" srcOrd="2" destOrd="0" presId="urn:microsoft.com/office/officeart/2005/8/layout/lProcess3"/>
    <dgm:cxn modelId="{67238F03-31C4-4124-8757-F350E9735CAF}" type="presParOf" srcId="{0B48BE7D-B2D0-4AED-97F1-930C7B25C3DE}" destId="{42CCAE50-7112-4A22-91A3-BD47F719330E}" srcOrd="3" destOrd="0" presId="urn:microsoft.com/office/officeart/2005/8/layout/lProcess3"/>
    <dgm:cxn modelId="{2E57CCAA-16C0-4525-9AF0-A1AD7B2369C1}" type="presParOf" srcId="{0B48BE7D-B2D0-4AED-97F1-930C7B25C3DE}" destId="{084BDB29-41B8-4A41-BA91-ED0E9F27CDE7}"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E808E2-B1AB-4D8F-9F33-37B2F08C5A9B}">
      <dgm:prSet phldrT="[Text]"/>
      <dgm:spPr/>
      <dgm:t>
        <a:bodyPr/>
        <a:lstStyle/>
        <a:p>
          <a:r>
            <a:rPr lang="en-US" dirty="0"/>
            <a:t>Inject</a:t>
          </a:r>
        </a:p>
      </dgm:t>
    </dgm:pt>
    <dgm:pt modelId="{9908B52B-BB9F-407B-A5ED-FE06EE6C2B09}" type="parTrans" cxnId="{759A9097-4ECB-4AB2-80C0-DC2998F887A2}">
      <dgm:prSet/>
      <dgm:spPr/>
      <dgm:t>
        <a:bodyPr/>
        <a:lstStyle/>
        <a:p>
          <a:endParaRPr lang="en-US"/>
        </a:p>
      </dgm:t>
    </dgm:pt>
    <dgm:pt modelId="{CC91A217-2AA3-495A-930C-751E6ACFFC25}" type="sibTrans" cxnId="{759A9097-4ECB-4AB2-80C0-DC2998F887A2}">
      <dgm:prSet/>
      <dgm:spPr/>
      <dgm:t>
        <a:bodyPr/>
        <a:lstStyle/>
        <a:p>
          <a:endParaRPr lang="en-US" dirty="0"/>
        </a:p>
      </dgm:t>
    </dgm:pt>
    <dgm:pt modelId="{1DCDA688-6DD6-455C-A375-5BCCA6C9995A}">
      <dgm:prSet phldrT="[Text]"/>
      <dgm:spPr/>
      <dgm:t>
        <a:bodyPr/>
        <a:lstStyle/>
        <a:p>
          <a:r>
            <a:rPr lang="en-US" dirty="0"/>
            <a:t>Load</a:t>
          </a:r>
        </a:p>
      </dgm:t>
    </dgm:pt>
    <dgm:pt modelId="{AC6F27C4-EEAC-4943-9860-38C8F7334B23}" type="parTrans" cxnId="{114E65F0-E69E-4011-B8F4-4931C9E223D6}">
      <dgm:prSet/>
      <dgm:spPr/>
      <dgm:t>
        <a:bodyPr/>
        <a:lstStyle/>
        <a:p>
          <a:endParaRPr lang="en-US"/>
        </a:p>
      </dgm:t>
    </dgm:pt>
    <dgm:pt modelId="{F48FDC10-116D-4800-A6C7-5B2D7610AA47}" type="sibTrans" cxnId="{114E65F0-E69E-4011-B8F4-4931C9E223D6}">
      <dgm:prSet/>
      <dgm:spPr/>
      <dgm:t>
        <a:bodyPr/>
        <a:lstStyle/>
        <a:p>
          <a:endParaRPr lang="en-US" dirty="0"/>
        </a:p>
      </dgm:t>
    </dgm:pt>
    <dgm:pt modelId="{E71F52FD-F45A-419E-82D2-760931965EF1}">
      <dgm:prSet phldrT="[Text]"/>
      <dgm:spPr/>
      <dgm:t>
        <a:bodyPr/>
        <a:lstStyle/>
        <a:p>
          <a:r>
            <a:rPr lang="en-US" dirty="0"/>
            <a:t>/CSOM/init.js is injected into the DOM</a:t>
          </a:r>
        </a:p>
      </dgm:t>
    </dgm:pt>
    <dgm:pt modelId="{CCDAE766-F007-4E56-8BC1-BD2DAC0CD3CC}" type="parTrans" cxnId="{6B9D3778-9CEB-4B57-86F3-E967585828A5}">
      <dgm:prSet/>
      <dgm:spPr/>
      <dgm:t>
        <a:bodyPr/>
        <a:lstStyle/>
        <a:p>
          <a:endParaRPr lang="en-US"/>
        </a:p>
      </dgm:t>
    </dgm:pt>
    <dgm:pt modelId="{2AD82B69-D325-462F-BB5B-EC7BE8097AF0}" type="sibTrans" cxnId="{6B9D3778-9CEB-4B57-86F3-E967585828A5}">
      <dgm:prSet/>
      <dgm:spPr/>
      <dgm:t>
        <a:bodyPr/>
        <a:lstStyle/>
        <a:p>
          <a:endParaRPr lang="en-US"/>
        </a:p>
      </dgm:t>
    </dgm:pt>
    <dgm:pt modelId="{54E42DD2-0B3D-465C-B940-6EF98BF27EB5}">
      <dgm:prSet phldrT="[Text]"/>
      <dgm:spPr/>
      <dgm:t>
        <a:bodyPr/>
        <a:lstStyle/>
        <a:p>
          <a:r>
            <a:rPr lang="en-US" dirty="0"/>
            <a:t>Init.js function begins to load the bundle files.</a:t>
          </a:r>
        </a:p>
      </dgm:t>
    </dgm:pt>
    <dgm:pt modelId="{8AB193EA-1E18-4408-B021-1F913296DDB8}" type="parTrans" cxnId="{550C5737-BC32-4E82-96C6-E4A70DFA7020}">
      <dgm:prSet/>
      <dgm:spPr/>
      <dgm:t>
        <a:bodyPr/>
        <a:lstStyle/>
        <a:p>
          <a:endParaRPr lang="en-US"/>
        </a:p>
      </dgm:t>
    </dgm:pt>
    <dgm:pt modelId="{64866A27-9B91-4144-BBA8-0DA600FB308D}" type="sibTrans" cxnId="{550C5737-BC32-4E82-96C6-E4A70DFA7020}">
      <dgm:prSet/>
      <dgm:spPr/>
      <dgm:t>
        <a:bodyPr/>
        <a:lstStyle/>
        <a:p>
          <a:endParaRPr lang="en-US"/>
        </a:p>
      </dgm:t>
    </dgm:pt>
    <dgm:pt modelId="{EDBF4FBB-8136-4097-BB90-6A6FBEC10C2A}">
      <dgm:prSet phldrT="[Text]"/>
      <dgm:spPr/>
      <dgm:t>
        <a:bodyPr/>
        <a:lstStyle/>
        <a:p>
          <a:r>
            <a:rPr lang="en-US" dirty="0"/>
            <a:t>Bundle.html inserted into the DOM.</a:t>
          </a:r>
        </a:p>
      </dgm:t>
    </dgm:pt>
    <dgm:pt modelId="{E03E9728-D668-4ABE-9523-CDE088DB304B}" type="parTrans" cxnId="{BF25E94B-30BB-4BD8-9F6B-65721F1D673A}">
      <dgm:prSet/>
      <dgm:spPr/>
      <dgm:t>
        <a:bodyPr/>
        <a:lstStyle/>
        <a:p>
          <a:endParaRPr lang="en-US"/>
        </a:p>
      </dgm:t>
    </dgm:pt>
    <dgm:pt modelId="{478BF7C8-F326-463A-96E2-F3247D22610C}" type="sibTrans" cxnId="{BF25E94B-30BB-4BD8-9F6B-65721F1D673A}">
      <dgm:prSet/>
      <dgm:spPr/>
      <dgm:t>
        <a:bodyPr/>
        <a:lstStyle/>
        <a:p>
          <a:endParaRPr lang="en-US"/>
        </a:p>
      </dgm:t>
    </dgm:pt>
    <dgm:pt modelId="{FE37C98C-4D37-4633-B18D-C155AB9095FF}">
      <dgm:prSet phldrT="[Text]"/>
      <dgm:spPr/>
      <dgm:t>
        <a:bodyPr/>
        <a:lstStyle/>
        <a:p>
          <a:r>
            <a:rPr lang="en-US" dirty="0"/>
            <a:t>Link to Bundle.css is inserted into the DOM</a:t>
          </a:r>
        </a:p>
      </dgm:t>
    </dgm:pt>
    <dgm:pt modelId="{F4E58502-9EC7-48B5-8068-B18450265C73}" type="parTrans" cxnId="{C219A903-8E0E-4D22-9C69-5E0C6D40A0CD}">
      <dgm:prSet/>
      <dgm:spPr/>
      <dgm:t>
        <a:bodyPr/>
        <a:lstStyle/>
        <a:p>
          <a:endParaRPr lang="en-US"/>
        </a:p>
      </dgm:t>
    </dgm:pt>
    <dgm:pt modelId="{FAFC752B-6ED4-468D-820D-52235ABFBEC9}" type="sibTrans" cxnId="{C219A903-8E0E-4D22-9C69-5E0C6D40A0CD}">
      <dgm:prSet/>
      <dgm:spPr/>
      <dgm:t>
        <a:bodyPr/>
        <a:lstStyle/>
        <a:p>
          <a:endParaRPr lang="en-US"/>
        </a:p>
      </dgm:t>
    </dgm:pt>
    <dgm:pt modelId="{4AD5873A-8399-4CF8-9418-61E8D6BF6A77}">
      <dgm:prSet phldrT="[Text]"/>
      <dgm:spPr/>
      <dgm:t>
        <a:bodyPr/>
        <a:lstStyle/>
        <a:p>
          <a:r>
            <a:rPr lang="en-US" dirty="0"/>
            <a:t>Script link to Bundle.js is inserted into the DOM.</a:t>
          </a:r>
        </a:p>
      </dgm:t>
    </dgm:pt>
    <dgm:pt modelId="{99F1F506-AB1E-4008-8AFE-52D2900F7FC9}" type="parTrans" cxnId="{8AB6F666-13E4-40CB-9530-F4533B57CDC4}">
      <dgm:prSet/>
      <dgm:spPr/>
      <dgm:t>
        <a:bodyPr/>
        <a:lstStyle/>
        <a:p>
          <a:endParaRPr lang="en-US"/>
        </a:p>
      </dgm:t>
    </dgm:pt>
    <dgm:pt modelId="{B365E512-E738-4091-ACF1-7341B0D1C56D}" type="sibTrans" cxnId="{8AB6F666-13E4-40CB-9530-F4533B57CDC4}">
      <dgm:prSet/>
      <dgm:spPr/>
      <dgm:t>
        <a:bodyPr/>
        <a:lstStyle/>
        <a:p>
          <a:endParaRPr lang="en-US"/>
        </a:p>
      </dgm:t>
    </dgm:pt>
    <dgm:pt modelId="{6676A766-0A05-486C-99AA-6A97015ACC9D}">
      <dgm:prSet phldrT="[Text]"/>
      <dgm:spPr/>
      <dgm:t>
        <a:bodyPr/>
        <a:lstStyle/>
        <a:p>
          <a:r>
            <a:rPr lang="en-US" dirty="0"/>
            <a:t>Bootstrap</a:t>
          </a:r>
        </a:p>
      </dgm:t>
    </dgm:pt>
    <dgm:pt modelId="{C45AE577-76FA-4A41-A840-FE9DCEE71899}" type="parTrans" cxnId="{CA1C9553-A51A-452F-B2C5-0A541819AA2C}">
      <dgm:prSet/>
      <dgm:spPr/>
      <dgm:t>
        <a:bodyPr/>
        <a:lstStyle/>
        <a:p>
          <a:endParaRPr lang="en-US"/>
        </a:p>
      </dgm:t>
    </dgm:pt>
    <dgm:pt modelId="{DCC4EE4F-BCBF-4B06-B48A-4E703FA2A8C7}" type="sibTrans" cxnId="{CA1C9553-A51A-452F-B2C5-0A541819AA2C}">
      <dgm:prSet/>
      <dgm:spPr/>
      <dgm:t>
        <a:bodyPr/>
        <a:lstStyle/>
        <a:p>
          <a:endParaRPr lang="en-US"/>
        </a:p>
      </dgm:t>
    </dgm:pt>
    <dgm:pt modelId="{14D26832-E078-4E2E-A62B-327D76B50FDA}">
      <dgm:prSet phldrT="[Text]"/>
      <dgm:spPr/>
      <dgm:t>
        <a:bodyPr/>
        <a:lstStyle/>
        <a:p>
          <a:r>
            <a:rPr lang="en-US" dirty="0"/>
            <a:t>Finally init.js will call the OSC.bootstrap function, which starts the next phase.</a:t>
          </a:r>
        </a:p>
      </dgm:t>
    </dgm:pt>
    <dgm:pt modelId="{D760B3E1-BC2A-471B-904B-2640DF80F9CF}" type="parTrans" cxnId="{E3D22C5F-503F-46F7-8BAC-FCAD9335C59F}">
      <dgm:prSet/>
      <dgm:spPr/>
      <dgm:t>
        <a:bodyPr/>
        <a:lstStyle/>
        <a:p>
          <a:endParaRPr lang="en-US"/>
        </a:p>
      </dgm:t>
    </dgm:pt>
    <dgm:pt modelId="{E1591A6C-0611-494D-85CB-95ACF64F728B}" type="sibTrans" cxnId="{E3D22C5F-503F-46F7-8BAC-FCAD9335C59F}">
      <dgm:prSet/>
      <dgm:spPr/>
      <dgm:t>
        <a:bodyPr/>
        <a:lstStyle/>
        <a:p>
          <a:endParaRPr lang="en-US"/>
        </a:p>
      </dgm:t>
    </dgm:pt>
    <dgm:pt modelId="{50DB1B55-CB3D-4449-ADD8-EB21FB5CD2D9}" type="pres">
      <dgm:prSet presAssocID="{7EF094E6-284D-4FE5-971C-354D42394209}" presName="Name0" presStyleCnt="0">
        <dgm:presLayoutVars>
          <dgm:dir/>
          <dgm:resizeHandles val="exact"/>
        </dgm:presLayoutVars>
      </dgm:prSet>
      <dgm:spPr/>
    </dgm:pt>
    <dgm:pt modelId="{735660EB-922E-468A-A6D2-C32CFFDBE25D}" type="pres">
      <dgm:prSet presAssocID="{D5E808E2-B1AB-4D8F-9F33-37B2F08C5A9B}" presName="node" presStyleLbl="node1" presStyleIdx="0" presStyleCnt="3" custScaleY="174729" custLinFactNeighborX="1977" custLinFactNeighborY="-58">
        <dgm:presLayoutVars>
          <dgm:bulletEnabled val="1"/>
        </dgm:presLayoutVars>
      </dgm:prSet>
      <dgm:spPr/>
    </dgm:pt>
    <dgm:pt modelId="{510C1CD8-DA8B-44BD-B87B-8215A2B9506D}" type="pres">
      <dgm:prSet presAssocID="{CC91A217-2AA3-495A-930C-751E6ACFFC25}" presName="sibTrans" presStyleLbl="sibTrans2D1" presStyleIdx="0" presStyleCnt="2"/>
      <dgm:spPr/>
    </dgm:pt>
    <dgm:pt modelId="{2B954C3B-8055-4F40-9B84-907115EBB207}" type="pres">
      <dgm:prSet presAssocID="{CC91A217-2AA3-495A-930C-751E6ACFFC25}" presName="connectorText" presStyleLbl="sibTrans2D1" presStyleIdx="0" presStyleCnt="2"/>
      <dgm:spPr/>
    </dgm:pt>
    <dgm:pt modelId="{445314A1-00E2-4231-B8DE-03D70A27D21B}" type="pres">
      <dgm:prSet presAssocID="{1DCDA688-6DD6-455C-A375-5BCCA6C9995A}" presName="node" presStyleLbl="node1" presStyleIdx="1" presStyleCnt="3" custScaleY="174729">
        <dgm:presLayoutVars>
          <dgm:bulletEnabled val="1"/>
        </dgm:presLayoutVars>
      </dgm:prSet>
      <dgm:spPr/>
    </dgm:pt>
    <dgm:pt modelId="{A388FF0A-FB8A-4DC5-9EBB-F0084C6E86AC}" type="pres">
      <dgm:prSet presAssocID="{F48FDC10-116D-4800-A6C7-5B2D7610AA47}" presName="sibTrans" presStyleLbl="sibTrans2D1" presStyleIdx="1" presStyleCnt="2"/>
      <dgm:spPr/>
    </dgm:pt>
    <dgm:pt modelId="{57DF8B7E-CAB2-433F-AFCA-C0AB87291768}" type="pres">
      <dgm:prSet presAssocID="{F48FDC10-116D-4800-A6C7-5B2D7610AA47}" presName="connectorText" presStyleLbl="sibTrans2D1" presStyleIdx="1" presStyleCnt="2"/>
      <dgm:spPr/>
    </dgm:pt>
    <dgm:pt modelId="{806DD6A0-6F7D-4642-83AF-72D4E6A0FE45}" type="pres">
      <dgm:prSet presAssocID="{6676A766-0A05-486C-99AA-6A97015ACC9D}" presName="node" presStyleLbl="node1" presStyleIdx="2" presStyleCnt="3" custScaleY="166713">
        <dgm:presLayoutVars>
          <dgm:bulletEnabled val="1"/>
        </dgm:presLayoutVars>
      </dgm:prSet>
      <dgm:spPr/>
    </dgm:pt>
  </dgm:ptLst>
  <dgm:cxnLst>
    <dgm:cxn modelId="{C219A903-8E0E-4D22-9C69-5E0C6D40A0CD}" srcId="{1DCDA688-6DD6-455C-A375-5BCCA6C9995A}" destId="{FE37C98C-4D37-4633-B18D-C155AB9095FF}" srcOrd="1" destOrd="0" parTransId="{F4E58502-9EC7-48B5-8068-B18450265C73}" sibTransId="{FAFC752B-6ED4-468D-820D-52235ABFBEC9}"/>
    <dgm:cxn modelId="{5205E30B-6ED8-4B07-82F9-A74D5B3AFE73}" type="presOf" srcId="{14D26832-E078-4E2E-A62B-327D76B50FDA}" destId="{806DD6A0-6F7D-4642-83AF-72D4E6A0FE45}" srcOrd="0" destOrd="1" presId="urn:microsoft.com/office/officeart/2005/8/layout/process1"/>
    <dgm:cxn modelId="{2D460F28-DB6A-48CD-B050-251614B9F769}" type="presOf" srcId="{F48FDC10-116D-4800-A6C7-5B2D7610AA47}" destId="{57DF8B7E-CAB2-433F-AFCA-C0AB87291768}" srcOrd="1" destOrd="0" presId="urn:microsoft.com/office/officeart/2005/8/layout/process1"/>
    <dgm:cxn modelId="{F459F931-D077-4A60-B454-6F67E93976F2}" type="presOf" srcId="{CC91A217-2AA3-495A-930C-751E6ACFFC25}" destId="{2B954C3B-8055-4F40-9B84-907115EBB207}" srcOrd="1" destOrd="0" presId="urn:microsoft.com/office/officeart/2005/8/layout/process1"/>
    <dgm:cxn modelId="{550C5737-BC32-4E82-96C6-E4A70DFA7020}" srcId="{D5E808E2-B1AB-4D8F-9F33-37B2F08C5A9B}" destId="{54E42DD2-0B3D-465C-B940-6EF98BF27EB5}" srcOrd="1" destOrd="0" parTransId="{8AB193EA-1E18-4408-B021-1F913296DDB8}" sibTransId="{64866A27-9B91-4144-BBA8-0DA600FB308D}"/>
    <dgm:cxn modelId="{BDCB4A3D-9112-4E82-BA31-1604AEFF3BA1}" type="presOf" srcId="{1DCDA688-6DD6-455C-A375-5BCCA6C9995A}" destId="{445314A1-00E2-4231-B8DE-03D70A27D21B}" srcOrd="0" destOrd="0" presId="urn:microsoft.com/office/officeart/2005/8/layout/process1"/>
    <dgm:cxn modelId="{85FB0F5C-63B7-4EBE-AB96-6D1E8B60DABB}" type="presOf" srcId="{6676A766-0A05-486C-99AA-6A97015ACC9D}" destId="{806DD6A0-6F7D-4642-83AF-72D4E6A0FE45}" srcOrd="0" destOrd="0" presId="urn:microsoft.com/office/officeart/2005/8/layout/process1"/>
    <dgm:cxn modelId="{8E51CD5E-F119-4A2A-9F9E-BF75C1E69E65}" type="presOf" srcId="{4AD5873A-8399-4CF8-9418-61E8D6BF6A77}" destId="{445314A1-00E2-4231-B8DE-03D70A27D21B}" srcOrd="0" destOrd="3" presId="urn:microsoft.com/office/officeart/2005/8/layout/process1"/>
    <dgm:cxn modelId="{E3D22C5F-503F-46F7-8BAC-FCAD9335C59F}" srcId="{6676A766-0A05-486C-99AA-6A97015ACC9D}" destId="{14D26832-E078-4E2E-A62B-327D76B50FDA}" srcOrd="0" destOrd="0" parTransId="{D760B3E1-BC2A-471B-904B-2640DF80F9CF}" sibTransId="{E1591A6C-0611-494D-85CB-95ACF64F728B}"/>
    <dgm:cxn modelId="{8AB6F666-13E4-40CB-9530-F4533B57CDC4}" srcId="{1DCDA688-6DD6-455C-A375-5BCCA6C9995A}" destId="{4AD5873A-8399-4CF8-9418-61E8D6BF6A77}" srcOrd="2" destOrd="0" parTransId="{99F1F506-AB1E-4008-8AFE-52D2900F7FC9}" sibTransId="{B365E512-E738-4091-ACF1-7341B0D1C56D}"/>
    <dgm:cxn modelId="{FFD5636B-89B0-407C-9320-BA9A3775DD85}" type="presOf" srcId="{F48FDC10-116D-4800-A6C7-5B2D7610AA47}" destId="{A388FF0A-FB8A-4DC5-9EBB-F0084C6E86AC}" srcOrd="0" destOrd="0" presId="urn:microsoft.com/office/officeart/2005/8/layout/process1"/>
    <dgm:cxn modelId="{BF25E94B-30BB-4BD8-9F6B-65721F1D673A}" srcId="{1DCDA688-6DD6-455C-A375-5BCCA6C9995A}" destId="{EDBF4FBB-8136-4097-BB90-6A6FBEC10C2A}" srcOrd="0" destOrd="0" parTransId="{E03E9728-D668-4ABE-9523-CDE088DB304B}" sibTransId="{478BF7C8-F326-463A-96E2-F3247D22610C}"/>
    <dgm:cxn modelId="{CA1C9553-A51A-452F-B2C5-0A541819AA2C}" srcId="{7EF094E6-284D-4FE5-971C-354D42394209}" destId="{6676A766-0A05-486C-99AA-6A97015ACC9D}" srcOrd="2" destOrd="0" parTransId="{C45AE577-76FA-4A41-A840-FE9DCEE71899}" sibTransId="{DCC4EE4F-BCBF-4B06-B48A-4E703FA2A8C7}"/>
    <dgm:cxn modelId="{2E9C7576-89AE-46B8-9DBD-8B02E650078D}" type="presOf" srcId="{FE37C98C-4D37-4633-B18D-C155AB9095FF}" destId="{445314A1-00E2-4231-B8DE-03D70A27D21B}" srcOrd="0" destOrd="2" presId="urn:microsoft.com/office/officeart/2005/8/layout/process1"/>
    <dgm:cxn modelId="{6B9D3778-9CEB-4B57-86F3-E967585828A5}" srcId="{D5E808E2-B1AB-4D8F-9F33-37B2F08C5A9B}" destId="{E71F52FD-F45A-419E-82D2-760931965EF1}" srcOrd="0" destOrd="0" parTransId="{CCDAE766-F007-4E56-8BC1-BD2DAC0CD3CC}" sibTransId="{2AD82B69-D325-462F-BB5B-EC7BE8097AF0}"/>
    <dgm:cxn modelId="{BAF8DE59-061D-415E-A7F3-6A7FB955E203}" type="presOf" srcId="{CC91A217-2AA3-495A-930C-751E6ACFFC25}" destId="{510C1CD8-DA8B-44BD-B87B-8215A2B9506D}" srcOrd="0" destOrd="0" presId="urn:microsoft.com/office/officeart/2005/8/layout/process1"/>
    <dgm:cxn modelId="{74D38D8B-2AC8-4DE7-AD23-390BF0FCE4A6}" type="presOf" srcId="{7EF094E6-284D-4FE5-971C-354D42394209}" destId="{50DB1B55-CB3D-4449-ADD8-EB21FB5CD2D9}" srcOrd="0" destOrd="0" presId="urn:microsoft.com/office/officeart/2005/8/layout/process1"/>
    <dgm:cxn modelId="{5A2F2297-FF87-42E1-9F49-8CA5D20B9135}" type="presOf" srcId="{E71F52FD-F45A-419E-82D2-760931965EF1}" destId="{735660EB-922E-468A-A6D2-C32CFFDBE25D}" srcOrd="0" destOrd="1" presId="urn:microsoft.com/office/officeart/2005/8/layout/process1"/>
    <dgm:cxn modelId="{759A9097-4ECB-4AB2-80C0-DC2998F887A2}" srcId="{7EF094E6-284D-4FE5-971C-354D42394209}" destId="{D5E808E2-B1AB-4D8F-9F33-37B2F08C5A9B}" srcOrd="0" destOrd="0" parTransId="{9908B52B-BB9F-407B-A5ED-FE06EE6C2B09}" sibTransId="{CC91A217-2AA3-495A-930C-751E6ACFFC25}"/>
    <dgm:cxn modelId="{0F31AB98-E434-4A0B-A35A-78492D7B0CDB}" type="presOf" srcId="{D5E808E2-B1AB-4D8F-9F33-37B2F08C5A9B}" destId="{735660EB-922E-468A-A6D2-C32CFFDBE25D}" srcOrd="0" destOrd="0" presId="urn:microsoft.com/office/officeart/2005/8/layout/process1"/>
    <dgm:cxn modelId="{D6DFA3AA-706D-4521-81A6-E5EECCA3B201}" type="presOf" srcId="{EDBF4FBB-8136-4097-BB90-6A6FBEC10C2A}" destId="{445314A1-00E2-4231-B8DE-03D70A27D21B}" srcOrd="0" destOrd="1" presId="urn:microsoft.com/office/officeart/2005/8/layout/process1"/>
    <dgm:cxn modelId="{114E65F0-E69E-4011-B8F4-4931C9E223D6}" srcId="{7EF094E6-284D-4FE5-971C-354D42394209}" destId="{1DCDA688-6DD6-455C-A375-5BCCA6C9995A}" srcOrd="1" destOrd="0" parTransId="{AC6F27C4-EEAC-4943-9860-38C8F7334B23}" sibTransId="{F48FDC10-116D-4800-A6C7-5B2D7610AA47}"/>
    <dgm:cxn modelId="{90A65AF6-0269-4F36-AFD4-E0A3F17B7F84}" type="presOf" srcId="{54E42DD2-0B3D-465C-B940-6EF98BF27EB5}" destId="{735660EB-922E-468A-A6D2-C32CFFDBE25D}" srcOrd="0" destOrd="2" presId="urn:microsoft.com/office/officeart/2005/8/layout/process1"/>
    <dgm:cxn modelId="{F49484B9-F0CA-4983-BCCF-3CB30E1443B0}" type="presParOf" srcId="{50DB1B55-CB3D-4449-ADD8-EB21FB5CD2D9}" destId="{735660EB-922E-468A-A6D2-C32CFFDBE25D}" srcOrd="0" destOrd="0" presId="urn:microsoft.com/office/officeart/2005/8/layout/process1"/>
    <dgm:cxn modelId="{5AC7ADF6-EA81-4695-8B97-33F92FE3230F}" type="presParOf" srcId="{50DB1B55-CB3D-4449-ADD8-EB21FB5CD2D9}" destId="{510C1CD8-DA8B-44BD-B87B-8215A2B9506D}" srcOrd="1" destOrd="0" presId="urn:microsoft.com/office/officeart/2005/8/layout/process1"/>
    <dgm:cxn modelId="{6AB5E55A-632D-41C5-A7A7-B6D351627A2A}" type="presParOf" srcId="{510C1CD8-DA8B-44BD-B87B-8215A2B9506D}" destId="{2B954C3B-8055-4F40-9B84-907115EBB207}" srcOrd="0" destOrd="0" presId="urn:microsoft.com/office/officeart/2005/8/layout/process1"/>
    <dgm:cxn modelId="{A7C34453-267F-4627-9345-BE369E94A2A6}" type="presParOf" srcId="{50DB1B55-CB3D-4449-ADD8-EB21FB5CD2D9}" destId="{445314A1-00E2-4231-B8DE-03D70A27D21B}" srcOrd="2" destOrd="0" presId="urn:microsoft.com/office/officeart/2005/8/layout/process1"/>
    <dgm:cxn modelId="{AFD4D687-A723-49D1-893A-44EB27907351}" type="presParOf" srcId="{50DB1B55-CB3D-4449-ADD8-EB21FB5CD2D9}" destId="{A388FF0A-FB8A-4DC5-9EBB-F0084C6E86AC}" srcOrd="3" destOrd="0" presId="urn:microsoft.com/office/officeart/2005/8/layout/process1"/>
    <dgm:cxn modelId="{033FCB6B-D1C3-4222-B9C1-AC97FD1A60F3}" type="presParOf" srcId="{A388FF0A-FB8A-4DC5-9EBB-F0084C6E86AC}" destId="{57DF8B7E-CAB2-433F-AFCA-C0AB87291768}" srcOrd="0" destOrd="0" presId="urn:microsoft.com/office/officeart/2005/8/layout/process1"/>
    <dgm:cxn modelId="{3C2D69A9-7CDF-41BF-B18C-F63FD3B8041F}" type="presParOf" srcId="{50DB1B55-CB3D-4449-ADD8-EB21FB5CD2D9}" destId="{806DD6A0-6F7D-4642-83AF-72D4E6A0FE4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9BEFE0C-D685-4003-B99E-8C6A1FEAB9CB}">
      <dgm:prSet phldrT="[Text]"/>
      <dgm:spPr/>
      <dgm:t>
        <a:bodyPr/>
        <a:lstStyle/>
        <a:p>
          <a:r>
            <a:rPr lang="en-US" dirty="0"/>
            <a:t>Is Edit Mode</a:t>
          </a:r>
        </a:p>
      </dgm:t>
    </dgm:pt>
    <dgm:pt modelId="{0C3CEE29-5063-4FD1-BEB5-020570D0B5B8}" type="parTrans" cxnId="{260D2616-6650-4370-A290-22E8212E40A9}">
      <dgm:prSet/>
      <dgm:spPr/>
      <dgm:t>
        <a:bodyPr/>
        <a:lstStyle/>
        <a:p>
          <a:endParaRPr lang="en-US"/>
        </a:p>
      </dgm:t>
    </dgm:pt>
    <dgm:pt modelId="{28C3B5AD-B03F-45CA-9890-B55DDD0AEAFC}" type="sibTrans" cxnId="{260D2616-6650-4370-A290-22E8212E40A9}">
      <dgm:prSet/>
      <dgm:spPr/>
      <dgm:t>
        <a:bodyPr/>
        <a:lstStyle/>
        <a:p>
          <a:endParaRPr lang="en-US" dirty="0"/>
        </a:p>
      </dgm:t>
    </dgm:pt>
    <dgm:pt modelId="{25CBEB80-39DD-4157-846F-521BA79864A3}">
      <dgm:prSet phldrT="[Text]"/>
      <dgm:spPr/>
      <dgm:t>
        <a:bodyPr/>
        <a:lstStyle/>
        <a:p>
          <a:r>
            <a:rPr lang="en-US" dirty="0"/>
            <a:t>Find all [data-controller] tags</a:t>
          </a:r>
        </a:p>
      </dgm:t>
    </dgm:pt>
    <dgm:pt modelId="{90101A00-18FD-4077-A3DC-8100762C6CF8}" type="parTrans" cxnId="{0BCAFA0C-5145-478B-BC34-87CB3F7B15CD}">
      <dgm:prSet/>
      <dgm:spPr/>
      <dgm:t>
        <a:bodyPr/>
        <a:lstStyle/>
        <a:p>
          <a:endParaRPr lang="en-US"/>
        </a:p>
      </dgm:t>
    </dgm:pt>
    <dgm:pt modelId="{F92DA1C1-8304-4B59-87D5-6653EC1A3077}" type="sibTrans" cxnId="{0BCAFA0C-5145-478B-BC34-87CB3F7B15CD}">
      <dgm:prSet/>
      <dgm:spPr/>
      <dgm:t>
        <a:bodyPr/>
        <a:lstStyle/>
        <a:p>
          <a:endParaRPr lang="en-US" dirty="0"/>
        </a:p>
      </dgm:t>
    </dgm:pt>
    <dgm:pt modelId="{410AA541-A380-447A-909D-AC5B6E40B5A2}">
      <dgm:prSet phldrT="[Text]"/>
      <dgm:spPr/>
      <dgm:t>
        <a:bodyPr/>
        <a:lstStyle/>
        <a:p>
          <a:r>
            <a:rPr lang="en-US" dirty="0"/>
            <a:t>If the page is in edit mode, we stop</a:t>
          </a:r>
        </a:p>
      </dgm:t>
    </dgm:pt>
    <dgm:pt modelId="{CE48070C-B085-430B-ABA9-4D4BF9408FB2}" type="parTrans" cxnId="{4138CDFE-5D3E-459B-88F6-373CB9565EFA}">
      <dgm:prSet/>
      <dgm:spPr/>
      <dgm:t>
        <a:bodyPr/>
        <a:lstStyle/>
        <a:p>
          <a:endParaRPr lang="en-US"/>
        </a:p>
      </dgm:t>
    </dgm:pt>
    <dgm:pt modelId="{2BBD2CD0-7723-4D93-90FA-32D986287553}" type="sibTrans" cxnId="{4138CDFE-5D3E-459B-88F6-373CB9565EFA}">
      <dgm:prSet/>
      <dgm:spPr/>
      <dgm:t>
        <a:bodyPr/>
        <a:lstStyle/>
        <a:p>
          <a:endParaRPr lang="en-US"/>
        </a:p>
      </dgm:t>
    </dgm:pt>
    <dgm:pt modelId="{7B2CC840-EE77-4AEE-814F-8DD7B3BD8D65}">
      <dgm:prSet phldrT="[Text]"/>
      <dgm:spPr/>
      <dgm:t>
        <a:bodyPr/>
        <a:lstStyle/>
        <a:p>
          <a:r>
            <a:rPr lang="en-US" dirty="0"/>
            <a:t>Get a jQuery reference to the container “Hook”</a:t>
          </a:r>
        </a:p>
      </dgm:t>
    </dgm:pt>
    <dgm:pt modelId="{C5D4B04F-0C1B-40D7-9730-1CDBA7861732}" type="parTrans" cxnId="{6D94C1C5-10C8-45B2-984F-F57110B89D5B}">
      <dgm:prSet/>
      <dgm:spPr/>
      <dgm:t>
        <a:bodyPr/>
        <a:lstStyle/>
        <a:p>
          <a:endParaRPr lang="en-US"/>
        </a:p>
      </dgm:t>
    </dgm:pt>
    <dgm:pt modelId="{C154EAAE-4815-4110-BA13-89A26C886A01}" type="sibTrans" cxnId="{6D94C1C5-10C8-45B2-984F-F57110B89D5B}">
      <dgm:prSet/>
      <dgm:spPr/>
      <dgm:t>
        <a:bodyPr/>
        <a:lstStyle/>
        <a:p>
          <a:endParaRPr lang="en-US"/>
        </a:p>
      </dgm:t>
    </dgm:pt>
    <dgm:pt modelId="{7D6D78F1-96E0-4349-95F0-F99199F93100}">
      <dgm:prSet phldrT="[Text]"/>
      <dgm:spPr/>
      <dgm:t>
        <a:bodyPr/>
        <a:lstStyle/>
        <a:p>
          <a:r>
            <a:rPr lang="en-US" dirty="0"/>
            <a:t>Get the Controller name from the value of the [data-controller] tag.</a:t>
          </a:r>
        </a:p>
      </dgm:t>
    </dgm:pt>
    <dgm:pt modelId="{4F9C3FC7-2752-4D14-A629-107C65E2EC0D}" type="parTrans" cxnId="{3088E78F-2093-4E89-881C-3BAA4A74CFBC}">
      <dgm:prSet/>
      <dgm:spPr/>
      <dgm:t>
        <a:bodyPr/>
        <a:lstStyle/>
        <a:p>
          <a:endParaRPr lang="en-US"/>
        </a:p>
      </dgm:t>
    </dgm:pt>
    <dgm:pt modelId="{68F3353D-3A31-4550-8E87-6597D244776A}" type="sibTrans" cxnId="{3088E78F-2093-4E89-881C-3BAA4A74CFBC}">
      <dgm:prSet/>
      <dgm:spPr/>
      <dgm:t>
        <a:bodyPr/>
        <a:lstStyle/>
        <a:p>
          <a:endParaRPr lang="en-US"/>
        </a:p>
      </dgm:t>
    </dgm:pt>
    <dgm:pt modelId="{6226C484-3C37-4222-B8AD-5C0EB099E89F}">
      <dgm:prSet phldrT="[Text]"/>
      <dgm:spPr/>
      <dgm:t>
        <a:bodyPr/>
        <a:lstStyle/>
        <a:p>
          <a:r>
            <a:rPr lang="en-US" dirty="0"/>
            <a:t>Attempt to load a Controller from the controller name</a:t>
          </a:r>
        </a:p>
      </dgm:t>
    </dgm:pt>
    <dgm:pt modelId="{0AF03A8A-2686-40FA-A22F-04A4B154494E}" type="parTrans" cxnId="{99CECAAD-43B6-45BB-8CA1-8BEB9D7F1A37}">
      <dgm:prSet/>
      <dgm:spPr/>
      <dgm:t>
        <a:bodyPr/>
        <a:lstStyle/>
        <a:p>
          <a:endParaRPr lang="en-US"/>
        </a:p>
      </dgm:t>
    </dgm:pt>
    <dgm:pt modelId="{72D07133-37FA-4BF1-B387-2AE80ADE7FE5}" type="sibTrans" cxnId="{99CECAAD-43B6-45BB-8CA1-8BEB9D7F1A37}">
      <dgm:prSet/>
      <dgm:spPr/>
      <dgm:t>
        <a:bodyPr/>
        <a:lstStyle/>
        <a:p>
          <a:endParaRPr lang="en-US"/>
        </a:p>
      </dgm:t>
    </dgm:pt>
    <dgm:pt modelId="{8E2775F9-12D8-42AF-B356-3C5A00DE1010}">
      <dgm:prSet phldrT="[Text]"/>
      <dgm:spPr/>
      <dgm:t>
        <a:bodyPr/>
        <a:lstStyle/>
        <a:p>
          <a:r>
            <a:rPr lang="en-US" dirty="0"/>
            <a:t>If a controller is defined</a:t>
          </a:r>
        </a:p>
      </dgm:t>
    </dgm:pt>
    <dgm:pt modelId="{E81E6801-8409-4CD6-9957-01F1719AFC4D}" type="parTrans" cxnId="{A15F3A52-8785-4D7E-9A70-EF11DAD35448}">
      <dgm:prSet/>
      <dgm:spPr/>
      <dgm:t>
        <a:bodyPr/>
        <a:lstStyle/>
        <a:p>
          <a:endParaRPr lang="en-US"/>
        </a:p>
      </dgm:t>
    </dgm:pt>
    <dgm:pt modelId="{3D8F2C2E-CABE-4EEF-9C24-7A1DC71294E5}" type="sibTrans" cxnId="{A15F3A52-8785-4D7E-9A70-EF11DAD35448}">
      <dgm:prSet/>
      <dgm:spPr/>
      <dgm:t>
        <a:bodyPr/>
        <a:lstStyle/>
        <a:p>
          <a:endParaRPr lang="en-US" dirty="0"/>
        </a:p>
      </dgm:t>
    </dgm:pt>
    <dgm:pt modelId="{9FADE6DE-5BDD-4098-9EC6-A563E335B3CD}">
      <dgm:prSet phldrT="[Text]"/>
      <dgm:spPr/>
      <dgm:t>
        <a:bodyPr/>
        <a:lstStyle/>
        <a:p>
          <a:r>
            <a:rPr lang="en-US" dirty="0"/>
            <a:t>Call controller.Load function</a:t>
          </a:r>
        </a:p>
      </dgm:t>
    </dgm:pt>
    <dgm:pt modelId="{FA79BECD-9F7E-4FCA-91B2-F9EAD4919001}" type="parTrans" cxnId="{B5B46A58-C2BA-40CB-B407-E33C65BCF69B}">
      <dgm:prSet/>
      <dgm:spPr/>
      <dgm:t>
        <a:bodyPr/>
        <a:lstStyle/>
        <a:p>
          <a:endParaRPr lang="en-US"/>
        </a:p>
      </dgm:t>
    </dgm:pt>
    <dgm:pt modelId="{72A27690-0D47-499B-A091-CBEE99E0DF87}" type="sibTrans" cxnId="{B5B46A58-C2BA-40CB-B407-E33C65BCF69B}">
      <dgm:prSet/>
      <dgm:spPr/>
      <dgm:t>
        <a:bodyPr/>
        <a:lstStyle/>
        <a:p>
          <a:endParaRPr lang="en-US"/>
        </a:p>
      </dgm:t>
    </dgm:pt>
    <dgm:pt modelId="{BE4DAF3F-4575-4633-A6DB-5216B24AE859}">
      <dgm:prSet phldrT="[Text]"/>
      <dgm:spPr/>
      <dgm:t>
        <a:bodyPr/>
        <a:lstStyle/>
        <a:p>
          <a:r>
            <a:rPr lang="en-US" dirty="0"/>
            <a:t>attach the container  to the controller.container property</a:t>
          </a:r>
        </a:p>
      </dgm:t>
    </dgm:pt>
    <dgm:pt modelId="{D914333A-6A80-4AFA-8536-718EACCCAFFF}" type="parTrans" cxnId="{D92E73E7-DA84-4E74-B5E3-8F183D49C57A}">
      <dgm:prSet/>
      <dgm:spPr/>
      <dgm:t>
        <a:bodyPr/>
        <a:lstStyle/>
        <a:p>
          <a:endParaRPr lang="en-US"/>
        </a:p>
      </dgm:t>
    </dgm:pt>
    <dgm:pt modelId="{E3A11754-AEB1-4C1F-8646-75E5E680C3F7}" type="sibTrans" cxnId="{D92E73E7-DA84-4E74-B5E3-8F183D49C57A}">
      <dgm:prSet/>
      <dgm:spPr/>
      <dgm:t>
        <a:bodyPr/>
        <a:lstStyle/>
        <a:p>
          <a:endParaRPr lang="en-US"/>
        </a:p>
      </dgm:t>
    </dgm:pt>
    <dgm:pt modelId="{671C6D49-1EB1-4634-A02A-0F2E9B6E914C}">
      <dgm:prSet phldrT="[Text]"/>
      <dgm:spPr/>
      <dgm:t>
        <a:bodyPr/>
        <a:lstStyle/>
        <a:p>
          <a:r>
            <a:rPr lang="en-US" dirty="0"/>
            <a:t>If a controller is not defined</a:t>
          </a:r>
        </a:p>
      </dgm:t>
    </dgm:pt>
    <dgm:pt modelId="{D87CEA50-2E40-4588-BDFA-656E5603F607}" type="parTrans" cxnId="{C6CB41F9-C1DD-4D39-B1F2-0026BF060931}">
      <dgm:prSet/>
      <dgm:spPr/>
      <dgm:t>
        <a:bodyPr/>
        <a:lstStyle/>
        <a:p>
          <a:endParaRPr lang="en-US"/>
        </a:p>
      </dgm:t>
    </dgm:pt>
    <dgm:pt modelId="{50A7B24E-4FEE-438B-9A0A-727A553FD00B}" type="sibTrans" cxnId="{C6CB41F9-C1DD-4D39-B1F2-0026BF060931}">
      <dgm:prSet/>
      <dgm:spPr/>
      <dgm:t>
        <a:bodyPr/>
        <a:lstStyle/>
        <a:p>
          <a:endParaRPr lang="en-US"/>
        </a:p>
      </dgm:t>
    </dgm:pt>
    <dgm:pt modelId="{A8547251-A693-45BE-B20B-41CD17795947}">
      <dgm:prSet phldrT="[Text]"/>
      <dgm:spPr/>
      <dgm:t>
        <a:bodyPr/>
        <a:lstStyle/>
        <a:p>
          <a:r>
            <a:rPr lang="en-US" dirty="0"/>
            <a:t>Log to OSC.Log that no controller was found.</a:t>
          </a:r>
        </a:p>
      </dgm:t>
    </dgm:pt>
    <dgm:pt modelId="{38BCD0F9-E366-42DE-A331-F0FCEBADF018}" type="parTrans" cxnId="{7622E4C5-F911-4F83-8094-1610C6AFB2EE}">
      <dgm:prSet/>
      <dgm:spPr/>
      <dgm:t>
        <a:bodyPr/>
        <a:lstStyle/>
        <a:p>
          <a:endParaRPr lang="en-US"/>
        </a:p>
      </dgm:t>
    </dgm:pt>
    <dgm:pt modelId="{5F634790-EEFE-4ABA-AECA-1D6FE03A0304}" type="sibTrans" cxnId="{7622E4C5-F911-4F83-8094-1610C6AFB2EE}">
      <dgm:prSet/>
      <dgm:spPr/>
      <dgm:t>
        <a:bodyPr/>
        <a:lstStyle/>
        <a:p>
          <a:endParaRPr lang="en-US"/>
        </a:p>
      </dgm:t>
    </dgm:pt>
    <dgm:pt modelId="{44A6645B-9FCB-49E3-A761-AA752E66C415}" type="pres">
      <dgm:prSet presAssocID="{7EF094E6-284D-4FE5-971C-354D42394209}" presName="Name0" presStyleCnt="0">
        <dgm:presLayoutVars>
          <dgm:dir/>
          <dgm:resizeHandles val="exact"/>
        </dgm:presLayoutVars>
      </dgm:prSet>
      <dgm:spPr/>
    </dgm:pt>
    <dgm:pt modelId="{9F82A5B7-9135-4D98-A6BC-071B3792BB45}" type="pres">
      <dgm:prSet presAssocID="{39BEFE0C-D685-4003-B99E-8C6A1FEAB9CB}" presName="node" presStyleLbl="node1" presStyleIdx="0" presStyleCnt="4" custScaleX="121703" custScaleY="178949">
        <dgm:presLayoutVars>
          <dgm:bulletEnabled val="1"/>
        </dgm:presLayoutVars>
      </dgm:prSet>
      <dgm:spPr/>
    </dgm:pt>
    <dgm:pt modelId="{090CFB0E-4FDF-4C3B-894C-7AABFD4F2CEA}" type="pres">
      <dgm:prSet presAssocID="{28C3B5AD-B03F-45CA-9890-B55DDD0AEAFC}" presName="sibTrans" presStyleLbl="sibTrans2D1" presStyleIdx="0" presStyleCnt="3"/>
      <dgm:spPr/>
    </dgm:pt>
    <dgm:pt modelId="{EEA943CE-3C7B-442D-B5A3-1A9B7F638C20}" type="pres">
      <dgm:prSet presAssocID="{28C3B5AD-B03F-45CA-9890-B55DDD0AEAFC}" presName="connectorText" presStyleLbl="sibTrans2D1" presStyleIdx="0" presStyleCnt="3"/>
      <dgm:spPr/>
    </dgm:pt>
    <dgm:pt modelId="{1E27BA13-E584-4B6B-B544-F88D78DEF723}" type="pres">
      <dgm:prSet presAssocID="{25CBEB80-39DD-4157-846F-521BA79864A3}" presName="node" presStyleLbl="node1" presStyleIdx="1" presStyleCnt="4" custScaleX="121703" custScaleY="184704">
        <dgm:presLayoutVars>
          <dgm:bulletEnabled val="1"/>
        </dgm:presLayoutVars>
      </dgm:prSet>
      <dgm:spPr/>
    </dgm:pt>
    <dgm:pt modelId="{63F5E455-8964-44DF-8474-2C828FE8B738}" type="pres">
      <dgm:prSet presAssocID="{F92DA1C1-8304-4B59-87D5-6653EC1A3077}" presName="sibTrans" presStyleLbl="sibTrans2D1" presStyleIdx="1" presStyleCnt="3"/>
      <dgm:spPr/>
    </dgm:pt>
    <dgm:pt modelId="{1FD14F73-89D2-4632-A1D1-33462346534D}" type="pres">
      <dgm:prSet presAssocID="{F92DA1C1-8304-4B59-87D5-6653EC1A3077}" presName="connectorText" presStyleLbl="sibTrans2D1" presStyleIdx="1" presStyleCnt="3"/>
      <dgm:spPr/>
    </dgm:pt>
    <dgm:pt modelId="{35FDB638-9E3C-4C05-9A02-8396B361EE1C}" type="pres">
      <dgm:prSet presAssocID="{8E2775F9-12D8-42AF-B356-3C5A00DE1010}" presName="node" presStyleLbl="node1" presStyleIdx="2" presStyleCnt="4" custScaleX="121703" custScaleY="178949">
        <dgm:presLayoutVars>
          <dgm:bulletEnabled val="1"/>
        </dgm:presLayoutVars>
      </dgm:prSet>
      <dgm:spPr/>
    </dgm:pt>
    <dgm:pt modelId="{B733339B-6520-45F3-A997-F18CA0BA5EF9}" type="pres">
      <dgm:prSet presAssocID="{3D8F2C2E-CABE-4EEF-9C24-7A1DC71294E5}" presName="sibTrans" presStyleLbl="sibTrans2D1" presStyleIdx="2" presStyleCnt="3"/>
      <dgm:spPr/>
    </dgm:pt>
    <dgm:pt modelId="{A7F6AC2C-7488-45B8-B58C-2D9C87084415}" type="pres">
      <dgm:prSet presAssocID="{3D8F2C2E-CABE-4EEF-9C24-7A1DC71294E5}" presName="connectorText" presStyleLbl="sibTrans2D1" presStyleIdx="2" presStyleCnt="3"/>
      <dgm:spPr/>
    </dgm:pt>
    <dgm:pt modelId="{63E92052-3095-4D54-A12B-121AB5F3D455}" type="pres">
      <dgm:prSet presAssocID="{671C6D49-1EB1-4634-A02A-0F2E9B6E914C}" presName="node" presStyleLbl="node1" presStyleIdx="3" presStyleCnt="4" custScaleX="121703" custScaleY="178949">
        <dgm:presLayoutVars>
          <dgm:bulletEnabled val="1"/>
        </dgm:presLayoutVars>
      </dgm:prSet>
      <dgm:spPr/>
    </dgm:pt>
  </dgm:ptLst>
  <dgm:cxnLst>
    <dgm:cxn modelId="{5AC31805-CF2B-4801-A431-9F79C12F2EBC}" type="presOf" srcId="{3D8F2C2E-CABE-4EEF-9C24-7A1DC71294E5}" destId="{B733339B-6520-45F3-A997-F18CA0BA5EF9}" srcOrd="0" destOrd="0" presId="urn:microsoft.com/office/officeart/2005/8/layout/process1"/>
    <dgm:cxn modelId="{5B4EEB05-D34B-45F0-964B-6F7C3426C309}" type="presOf" srcId="{7B2CC840-EE77-4AEE-814F-8DD7B3BD8D65}" destId="{1E27BA13-E584-4B6B-B544-F88D78DEF723}" srcOrd="0" destOrd="1" presId="urn:microsoft.com/office/officeart/2005/8/layout/process1"/>
    <dgm:cxn modelId="{0BCAFA0C-5145-478B-BC34-87CB3F7B15CD}" srcId="{7EF094E6-284D-4FE5-971C-354D42394209}" destId="{25CBEB80-39DD-4157-846F-521BA79864A3}" srcOrd="1" destOrd="0" parTransId="{90101A00-18FD-4077-A3DC-8100762C6CF8}" sibTransId="{F92DA1C1-8304-4B59-87D5-6653EC1A3077}"/>
    <dgm:cxn modelId="{260D2616-6650-4370-A290-22E8212E40A9}" srcId="{7EF094E6-284D-4FE5-971C-354D42394209}" destId="{39BEFE0C-D685-4003-B99E-8C6A1FEAB9CB}" srcOrd="0" destOrd="0" parTransId="{0C3CEE29-5063-4FD1-BEB5-020570D0B5B8}" sibTransId="{28C3B5AD-B03F-45CA-9890-B55DDD0AEAFC}"/>
    <dgm:cxn modelId="{DEFCC61B-CC0F-4AB7-A775-0E8EC588D1A7}" type="presOf" srcId="{F92DA1C1-8304-4B59-87D5-6653EC1A3077}" destId="{1FD14F73-89D2-4632-A1D1-33462346534D}" srcOrd="1" destOrd="0" presId="urn:microsoft.com/office/officeart/2005/8/layout/process1"/>
    <dgm:cxn modelId="{A2AE1A20-0928-4FAF-AABC-B881F0B390FF}" type="presOf" srcId="{28C3B5AD-B03F-45CA-9890-B55DDD0AEAFC}" destId="{EEA943CE-3C7B-442D-B5A3-1A9B7F638C20}" srcOrd="1" destOrd="0" presId="urn:microsoft.com/office/officeart/2005/8/layout/process1"/>
    <dgm:cxn modelId="{FC6E0127-CD6E-4025-AB03-ECF1940578F6}" type="presOf" srcId="{F92DA1C1-8304-4B59-87D5-6653EC1A3077}" destId="{63F5E455-8964-44DF-8474-2C828FE8B738}" srcOrd="0" destOrd="0" presId="urn:microsoft.com/office/officeart/2005/8/layout/process1"/>
    <dgm:cxn modelId="{F063DC30-559D-4485-8C22-B83CDC986AB2}" type="presOf" srcId="{BE4DAF3F-4575-4633-A6DB-5216B24AE859}" destId="{35FDB638-9E3C-4C05-9A02-8396B361EE1C}" srcOrd="0" destOrd="1" presId="urn:microsoft.com/office/officeart/2005/8/layout/process1"/>
    <dgm:cxn modelId="{BA8F8E64-C422-4007-9AA1-CE6BDA1D79AE}" type="presOf" srcId="{8E2775F9-12D8-42AF-B356-3C5A00DE1010}" destId="{35FDB638-9E3C-4C05-9A02-8396B361EE1C}" srcOrd="0" destOrd="0" presId="urn:microsoft.com/office/officeart/2005/8/layout/process1"/>
    <dgm:cxn modelId="{66E6B144-5E5C-4E13-A8EE-E3AC83621B23}" type="presOf" srcId="{7D6D78F1-96E0-4349-95F0-F99199F93100}" destId="{1E27BA13-E584-4B6B-B544-F88D78DEF723}" srcOrd="0" destOrd="2" presId="urn:microsoft.com/office/officeart/2005/8/layout/process1"/>
    <dgm:cxn modelId="{3513E566-1083-4ADD-BA1A-431B325E1075}" type="presOf" srcId="{9FADE6DE-5BDD-4098-9EC6-A563E335B3CD}" destId="{35FDB638-9E3C-4C05-9A02-8396B361EE1C}" srcOrd="0" destOrd="2" presId="urn:microsoft.com/office/officeart/2005/8/layout/process1"/>
    <dgm:cxn modelId="{A15F3A52-8785-4D7E-9A70-EF11DAD35448}" srcId="{7EF094E6-284D-4FE5-971C-354D42394209}" destId="{8E2775F9-12D8-42AF-B356-3C5A00DE1010}" srcOrd="2" destOrd="0" parTransId="{E81E6801-8409-4CD6-9957-01F1719AFC4D}" sibTransId="{3D8F2C2E-CABE-4EEF-9C24-7A1DC71294E5}"/>
    <dgm:cxn modelId="{2997A976-3F08-4E0F-B62B-15404F3FAFEF}" type="presOf" srcId="{3D8F2C2E-CABE-4EEF-9C24-7A1DC71294E5}" destId="{A7F6AC2C-7488-45B8-B58C-2D9C87084415}" srcOrd="1" destOrd="0" presId="urn:microsoft.com/office/officeart/2005/8/layout/process1"/>
    <dgm:cxn modelId="{B5B46A58-C2BA-40CB-B407-E33C65BCF69B}" srcId="{8E2775F9-12D8-42AF-B356-3C5A00DE1010}" destId="{9FADE6DE-5BDD-4098-9EC6-A563E335B3CD}" srcOrd="1" destOrd="0" parTransId="{FA79BECD-9F7E-4FCA-91B2-F9EAD4919001}" sibTransId="{72A27690-0D47-499B-A091-CBEE99E0DF87}"/>
    <dgm:cxn modelId="{1AF0FD80-75E0-4B20-A8F0-AD9E9990683F}" type="presOf" srcId="{6226C484-3C37-4222-B8AD-5C0EB099E89F}" destId="{1E27BA13-E584-4B6B-B544-F88D78DEF723}" srcOrd="0" destOrd="3" presId="urn:microsoft.com/office/officeart/2005/8/layout/process1"/>
    <dgm:cxn modelId="{3088E78F-2093-4E89-881C-3BAA4A74CFBC}" srcId="{25CBEB80-39DD-4157-846F-521BA79864A3}" destId="{7D6D78F1-96E0-4349-95F0-F99199F93100}" srcOrd="1" destOrd="0" parTransId="{4F9C3FC7-2752-4D14-A629-107C65E2EC0D}" sibTransId="{68F3353D-3A31-4550-8E87-6597D244776A}"/>
    <dgm:cxn modelId="{62410E9B-F4C9-4BBB-B16A-877589C4DA8F}" type="presOf" srcId="{671C6D49-1EB1-4634-A02A-0F2E9B6E914C}" destId="{63E92052-3095-4D54-A12B-121AB5F3D455}" srcOrd="0" destOrd="0" presId="urn:microsoft.com/office/officeart/2005/8/layout/process1"/>
    <dgm:cxn modelId="{1A87D09F-163B-4594-BC83-4F8342FA8794}" type="presOf" srcId="{7EF094E6-284D-4FE5-971C-354D42394209}" destId="{44A6645B-9FCB-49E3-A761-AA752E66C415}" srcOrd="0" destOrd="0" presId="urn:microsoft.com/office/officeart/2005/8/layout/process1"/>
    <dgm:cxn modelId="{4C1C3EA1-5F71-4517-BB80-6FDF28E44161}" type="presOf" srcId="{A8547251-A693-45BE-B20B-41CD17795947}" destId="{63E92052-3095-4D54-A12B-121AB5F3D455}" srcOrd="0" destOrd="1" presId="urn:microsoft.com/office/officeart/2005/8/layout/process1"/>
    <dgm:cxn modelId="{401845A1-D167-4E7F-819F-003B47899D30}" type="presOf" srcId="{25CBEB80-39DD-4157-846F-521BA79864A3}" destId="{1E27BA13-E584-4B6B-B544-F88D78DEF723}" srcOrd="0" destOrd="0" presId="urn:microsoft.com/office/officeart/2005/8/layout/process1"/>
    <dgm:cxn modelId="{99CECAAD-43B6-45BB-8CA1-8BEB9D7F1A37}" srcId="{25CBEB80-39DD-4157-846F-521BA79864A3}" destId="{6226C484-3C37-4222-B8AD-5C0EB099E89F}" srcOrd="2" destOrd="0" parTransId="{0AF03A8A-2686-40FA-A22F-04A4B154494E}" sibTransId="{72D07133-37FA-4BF1-B387-2AE80ADE7FE5}"/>
    <dgm:cxn modelId="{6D94C1C5-10C8-45B2-984F-F57110B89D5B}" srcId="{25CBEB80-39DD-4157-846F-521BA79864A3}" destId="{7B2CC840-EE77-4AEE-814F-8DD7B3BD8D65}" srcOrd="0" destOrd="0" parTransId="{C5D4B04F-0C1B-40D7-9730-1CDBA7861732}" sibTransId="{C154EAAE-4815-4110-BA13-89A26C886A01}"/>
    <dgm:cxn modelId="{7622E4C5-F911-4F83-8094-1610C6AFB2EE}" srcId="{671C6D49-1EB1-4634-A02A-0F2E9B6E914C}" destId="{A8547251-A693-45BE-B20B-41CD17795947}" srcOrd="0" destOrd="0" parTransId="{38BCD0F9-E366-42DE-A331-F0FCEBADF018}" sibTransId="{5F634790-EEFE-4ABA-AECA-1D6FE03A0304}"/>
    <dgm:cxn modelId="{AB94D3C6-702D-4201-9CF3-99B02F69F7E5}" type="presOf" srcId="{410AA541-A380-447A-909D-AC5B6E40B5A2}" destId="{9F82A5B7-9135-4D98-A6BC-071B3792BB45}" srcOrd="0" destOrd="1" presId="urn:microsoft.com/office/officeart/2005/8/layout/process1"/>
    <dgm:cxn modelId="{D92E73E7-DA84-4E74-B5E3-8F183D49C57A}" srcId="{8E2775F9-12D8-42AF-B356-3C5A00DE1010}" destId="{BE4DAF3F-4575-4633-A6DB-5216B24AE859}" srcOrd="0" destOrd="0" parTransId="{D914333A-6A80-4AFA-8536-718EACCCAFFF}" sibTransId="{E3A11754-AEB1-4C1F-8646-75E5E680C3F7}"/>
    <dgm:cxn modelId="{2B7EEDED-E7F9-4807-8D6B-18BB020D6CC8}" type="presOf" srcId="{39BEFE0C-D685-4003-B99E-8C6A1FEAB9CB}" destId="{9F82A5B7-9135-4D98-A6BC-071B3792BB45}" srcOrd="0" destOrd="0" presId="urn:microsoft.com/office/officeart/2005/8/layout/process1"/>
    <dgm:cxn modelId="{C4A862F0-950E-4499-ADD1-E05C8883EC17}" type="presOf" srcId="{28C3B5AD-B03F-45CA-9890-B55DDD0AEAFC}" destId="{090CFB0E-4FDF-4C3B-894C-7AABFD4F2CEA}" srcOrd="0" destOrd="0" presId="urn:microsoft.com/office/officeart/2005/8/layout/process1"/>
    <dgm:cxn modelId="{C6CB41F9-C1DD-4D39-B1F2-0026BF060931}" srcId="{7EF094E6-284D-4FE5-971C-354D42394209}" destId="{671C6D49-1EB1-4634-A02A-0F2E9B6E914C}" srcOrd="3" destOrd="0" parTransId="{D87CEA50-2E40-4588-BDFA-656E5603F607}" sibTransId="{50A7B24E-4FEE-438B-9A0A-727A553FD00B}"/>
    <dgm:cxn modelId="{4138CDFE-5D3E-459B-88F6-373CB9565EFA}" srcId="{39BEFE0C-D685-4003-B99E-8C6A1FEAB9CB}" destId="{410AA541-A380-447A-909D-AC5B6E40B5A2}" srcOrd="0" destOrd="0" parTransId="{CE48070C-B085-430B-ABA9-4D4BF9408FB2}" sibTransId="{2BBD2CD0-7723-4D93-90FA-32D986287553}"/>
    <dgm:cxn modelId="{8AE2384D-4DAF-44D2-AB43-0AE850CE0EF5}" type="presParOf" srcId="{44A6645B-9FCB-49E3-A761-AA752E66C415}" destId="{9F82A5B7-9135-4D98-A6BC-071B3792BB45}" srcOrd="0" destOrd="0" presId="urn:microsoft.com/office/officeart/2005/8/layout/process1"/>
    <dgm:cxn modelId="{62C50ABC-BD12-4FBD-B914-9938F8FCC7A2}" type="presParOf" srcId="{44A6645B-9FCB-49E3-A761-AA752E66C415}" destId="{090CFB0E-4FDF-4C3B-894C-7AABFD4F2CEA}" srcOrd="1" destOrd="0" presId="urn:microsoft.com/office/officeart/2005/8/layout/process1"/>
    <dgm:cxn modelId="{B9F3E87B-801C-4C76-A26D-BB80B5EDB993}" type="presParOf" srcId="{090CFB0E-4FDF-4C3B-894C-7AABFD4F2CEA}" destId="{EEA943CE-3C7B-442D-B5A3-1A9B7F638C20}" srcOrd="0" destOrd="0" presId="urn:microsoft.com/office/officeart/2005/8/layout/process1"/>
    <dgm:cxn modelId="{8BF135E7-E1F1-4593-B4EA-B52E14B5D126}" type="presParOf" srcId="{44A6645B-9FCB-49E3-A761-AA752E66C415}" destId="{1E27BA13-E584-4B6B-B544-F88D78DEF723}" srcOrd="2" destOrd="0" presId="urn:microsoft.com/office/officeart/2005/8/layout/process1"/>
    <dgm:cxn modelId="{166A732E-B39D-40FD-B7A3-8593821CB1EB}" type="presParOf" srcId="{44A6645B-9FCB-49E3-A761-AA752E66C415}" destId="{63F5E455-8964-44DF-8474-2C828FE8B738}" srcOrd="3" destOrd="0" presId="urn:microsoft.com/office/officeart/2005/8/layout/process1"/>
    <dgm:cxn modelId="{C63DE0F2-24CF-4891-B86C-86C7B2DC6781}" type="presParOf" srcId="{63F5E455-8964-44DF-8474-2C828FE8B738}" destId="{1FD14F73-89D2-4632-A1D1-33462346534D}" srcOrd="0" destOrd="0" presId="urn:microsoft.com/office/officeart/2005/8/layout/process1"/>
    <dgm:cxn modelId="{1ABEE0E2-0E2B-4F31-89B7-C42F145165A5}" type="presParOf" srcId="{44A6645B-9FCB-49E3-A761-AA752E66C415}" destId="{35FDB638-9E3C-4C05-9A02-8396B361EE1C}" srcOrd="4" destOrd="0" presId="urn:microsoft.com/office/officeart/2005/8/layout/process1"/>
    <dgm:cxn modelId="{70C41AE6-6845-4181-A1A7-9624CA408803}" type="presParOf" srcId="{44A6645B-9FCB-49E3-A761-AA752E66C415}" destId="{B733339B-6520-45F3-A997-F18CA0BA5EF9}" srcOrd="5" destOrd="0" presId="urn:microsoft.com/office/officeart/2005/8/layout/process1"/>
    <dgm:cxn modelId="{7338033A-6AB0-47DF-9060-B6C7872B91C8}" type="presParOf" srcId="{B733339B-6520-45F3-A997-F18CA0BA5EF9}" destId="{A7F6AC2C-7488-45B8-B58C-2D9C87084415}" srcOrd="0" destOrd="0" presId="urn:microsoft.com/office/officeart/2005/8/layout/process1"/>
    <dgm:cxn modelId="{AAFBDC1D-1ECE-4037-802D-3572E4F9CEA4}" type="presParOf" srcId="{44A6645B-9FCB-49E3-A761-AA752E66C415}" destId="{63E92052-3095-4D54-A12B-121AB5F3D45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9BEFE0C-D685-4003-B99E-8C6A1FEAB9CB}">
      <dgm:prSet phldrT="[Text]" custT="1"/>
      <dgm:spPr/>
      <dgm:t>
        <a:bodyPr/>
        <a:lstStyle/>
        <a:p>
          <a:r>
            <a:rPr lang="en-US" sz="4800" dirty="0"/>
            <a:t>Load</a:t>
          </a:r>
          <a:br>
            <a:rPr lang="en-US" sz="2300" dirty="0"/>
          </a:br>
          <a:endParaRPr lang="en-US" sz="2300" dirty="0"/>
        </a:p>
      </dgm:t>
    </dgm:pt>
    <dgm:pt modelId="{0C3CEE29-5063-4FD1-BEB5-020570D0B5B8}" type="parTrans" cxnId="{260D2616-6650-4370-A290-22E8212E40A9}">
      <dgm:prSet/>
      <dgm:spPr/>
      <dgm:t>
        <a:bodyPr/>
        <a:lstStyle/>
        <a:p>
          <a:endParaRPr lang="en-US"/>
        </a:p>
      </dgm:t>
    </dgm:pt>
    <dgm:pt modelId="{28C3B5AD-B03F-45CA-9890-B55DDD0AEAFC}" type="sibTrans" cxnId="{260D2616-6650-4370-A290-22E8212E40A9}">
      <dgm:prSet/>
      <dgm:spPr/>
      <dgm:t>
        <a:bodyPr/>
        <a:lstStyle/>
        <a:p>
          <a:endParaRPr lang="en-US" dirty="0"/>
        </a:p>
      </dgm:t>
    </dgm:pt>
    <dgm:pt modelId="{25CBEB80-39DD-4157-846F-521BA79864A3}">
      <dgm:prSet phldrT="[Text]" custT="1"/>
      <dgm:spPr/>
      <dgm:t>
        <a:bodyPr/>
        <a:lstStyle/>
        <a:p>
          <a:r>
            <a:rPr lang="en-US" sz="4800" dirty="0"/>
            <a:t>Render</a:t>
          </a:r>
          <a:br>
            <a:rPr lang="en-US" sz="2900" dirty="0"/>
          </a:br>
          <a:endParaRPr lang="en-US" sz="2900" dirty="0"/>
        </a:p>
      </dgm:t>
    </dgm:pt>
    <dgm:pt modelId="{90101A00-18FD-4077-A3DC-8100762C6CF8}" type="parTrans" cxnId="{0BCAFA0C-5145-478B-BC34-87CB3F7B15CD}">
      <dgm:prSet/>
      <dgm:spPr/>
      <dgm:t>
        <a:bodyPr/>
        <a:lstStyle/>
        <a:p>
          <a:endParaRPr lang="en-US"/>
        </a:p>
      </dgm:t>
    </dgm:pt>
    <dgm:pt modelId="{F92DA1C1-8304-4B59-87D5-6653EC1A3077}" type="sibTrans" cxnId="{0BCAFA0C-5145-478B-BC34-87CB3F7B15CD}">
      <dgm:prSet/>
      <dgm:spPr/>
      <dgm:t>
        <a:bodyPr/>
        <a:lstStyle/>
        <a:p>
          <a:endParaRPr lang="en-US"/>
        </a:p>
      </dgm:t>
    </dgm:pt>
    <dgm:pt modelId="{410AA541-A380-447A-909D-AC5B6E40B5A2}">
      <dgm:prSet phldrT="[Text]"/>
      <dgm:spPr/>
      <dgm:t>
        <a:bodyPr/>
        <a:lstStyle/>
        <a:p>
          <a:r>
            <a:rPr lang="en-US" sz="1800" dirty="0"/>
            <a:t>Create the view model.</a:t>
          </a:r>
        </a:p>
      </dgm:t>
    </dgm:pt>
    <dgm:pt modelId="{CE48070C-B085-430B-ABA9-4D4BF9408FB2}" type="parTrans" cxnId="{4138CDFE-5D3E-459B-88F6-373CB9565EFA}">
      <dgm:prSet/>
      <dgm:spPr/>
      <dgm:t>
        <a:bodyPr/>
        <a:lstStyle/>
        <a:p>
          <a:endParaRPr lang="en-US"/>
        </a:p>
      </dgm:t>
    </dgm:pt>
    <dgm:pt modelId="{2BBD2CD0-7723-4D93-90FA-32D986287553}" type="sibTrans" cxnId="{4138CDFE-5D3E-459B-88F6-373CB9565EFA}">
      <dgm:prSet/>
      <dgm:spPr/>
      <dgm:t>
        <a:bodyPr/>
        <a:lstStyle/>
        <a:p>
          <a:endParaRPr lang="en-US"/>
        </a:p>
      </dgm:t>
    </dgm:pt>
    <dgm:pt modelId="{59FC8A0A-F8A0-42AA-AE28-714B7BA6E119}">
      <dgm:prSet phldrT="[Text]"/>
      <dgm:spPr/>
      <dgm:t>
        <a:bodyPr/>
        <a:lstStyle/>
        <a:p>
          <a:r>
            <a:rPr lang="en-US" sz="1800" dirty="0"/>
            <a:t>Load data from SharePoint Data Source(s)</a:t>
          </a:r>
        </a:p>
      </dgm:t>
    </dgm:pt>
    <dgm:pt modelId="{3049559B-15DB-4A06-BE66-512466B1E9DC}" type="parTrans" cxnId="{CD527E1A-0211-467F-ACEC-79BA01F968B6}">
      <dgm:prSet/>
      <dgm:spPr/>
      <dgm:t>
        <a:bodyPr/>
        <a:lstStyle/>
        <a:p>
          <a:endParaRPr lang="en-US"/>
        </a:p>
      </dgm:t>
    </dgm:pt>
    <dgm:pt modelId="{23B6C7E9-61D8-4E19-9A6D-19BB2A4E109A}" type="sibTrans" cxnId="{CD527E1A-0211-467F-ACEC-79BA01F968B6}">
      <dgm:prSet/>
      <dgm:spPr/>
      <dgm:t>
        <a:bodyPr/>
        <a:lstStyle/>
        <a:p>
          <a:endParaRPr lang="en-US"/>
        </a:p>
      </dgm:t>
    </dgm:pt>
    <dgm:pt modelId="{B58FA0EE-A72F-4754-A59C-89A7340985F9}">
      <dgm:prSet phldrT="[Text]"/>
      <dgm:spPr/>
      <dgm:t>
        <a:bodyPr/>
        <a:lstStyle/>
        <a:p>
          <a:r>
            <a:rPr lang="en-US" sz="1800" dirty="0"/>
            <a:t>Once all data is returned (or errors), load the data into the view model</a:t>
          </a:r>
        </a:p>
      </dgm:t>
    </dgm:pt>
    <dgm:pt modelId="{7E6D3917-42DF-4857-8BD7-546CC2A60E9E}" type="parTrans" cxnId="{D0364836-EFD5-4FB5-B3D1-7D9E7F84B824}">
      <dgm:prSet/>
      <dgm:spPr/>
      <dgm:t>
        <a:bodyPr/>
        <a:lstStyle/>
        <a:p>
          <a:endParaRPr lang="en-US"/>
        </a:p>
      </dgm:t>
    </dgm:pt>
    <dgm:pt modelId="{B7A1C716-2B23-4B27-A221-38E18322F6DA}" type="sibTrans" cxnId="{D0364836-EFD5-4FB5-B3D1-7D9E7F84B824}">
      <dgm:prSet/>
      <dgm:spPr/>
      <dgm:t>
        <a:bodyPr/>
        <a:lstStyle/>
        <a:p>
          <a:endParaRPr lang="en-US"/>
        </a:p>
      </dgm:t>
    </dgm:pt>
    <dgm:pt modelId="{688DE1C6-CE14-4323-860E-2AAF5AE95300}">
      <dgm:prSet phldrT="[Text]"/>
      <dgm:spPr/>
      <dgm:t>
        <a:bodyPr/>
        <a:lstStyle/>
        <a:p>
          <a:r>
            <a:rPr lang="en-US" sz="1800" dirty="0"/>
            <a:t>Call the render function with the view model</a:t>
          </a:r>
        </a:p>
      </dgm:t>
    </dgm:pt>
    <dgm:pt modelId="{1DE0B2F4-9554-4BB5-A053-B5E08D29CAD7}" type="parTrans" cxnId="{66BC5DEF-DC90-45BF-B7AE-928C58B6D3EB}">
      <dgm:prSet/>
      <dgm:spPr/>
      <dgm:t>
        <a:bodyPr/>
        <a:lstStyle/>
        <a:p>
          <a:endParaRPr lang="en-US"/>
        </a:p>
      </dgm:t>
    </dgm:pt>
    <dgm:pt modelId="{8C69FC72-BC73-42BC-AF16-1B6D0B136F06}" type="sibTrans" cxnId="{66BC5DEF-DC90-45BF-B7AE-928C58B6D3EB}">
      <dgm:prSet/>
      <dgm:spPr/>
      <dgm:t>
        <a:bodyPr/>
        <a:lstStyle/>
        <a:p>
          <a:endParaRPr lang="en-US"/>
        </a:p>
      </dgm:t>
    </dgm:pt>
    <dgm:pt modelId="{31A41813-3517-43E9-B9BB-21D6C11913D9}">
      <dgm:prSet phldrT="[Text]" custT="1"/>
      <dgm:spPr/>
      <dgm:t>
        <a:bodyPr/>
        <a:lstStyle/>
        <a:p>
          <a:r>
            <a:rPr lang="en-US" sz="1800" dirty="0"/>
            <a:t>Load the Handlebars Template</a:t>
          </a:r>
        </a:p>
      </dgm:t>
    </dgm:pt>
    <dgm:pt modelId="{4841B8BA-9B85-499B-AB14-7F29D795A3F4}" type="parTrans" cxnId="{FB801EE2-4174-447E-8F8C-A1326C64C6BE}">
      <dgm:prSet/>
      <dgm:spPr/>
      <dgm:t>
        <a:bodyPr/>
        <a:lstStyle/>
        <a:p>
          <a:endParaRPr lang="en-US"/>
        </a:p>
      </dgm:t>
    </dgm:pt>
    <dgm:pt modelId="{47B467EE-D414-4BA8-BF16-702D8AD2A339}" type="sibTrans" cxnId="{FB801EE2-4174-447E-8F8C-A1326C64C6BE}">
      <dgm:prSet/>
      <dgm:spPr/>
      <dgm:t>
        <a:bodyPr/>
        <a:lstStyle/>
        <a:p>
          <a:endParaRPr lang="en-US"/>
        </a:p>
      </dgm:t>
    </dgm:pt>
    <dgm:pt modelId="{ADFABC05-D78A-41B2-BF3C-E413CD010A4F}">
      <dgm:prSet phldrT="[Text]" custT="1"/>
      <dgm:spPr/>
      <dgm:t>
        <a:bodyPr/>
        <a:lstStyle/>
        <a:p>
          <a:r>
            <a:rPr lang="en-US" sz="1800" dirty="0"/>
            <a:t>Bind the Handlebars Template to the View to generate the view HTML</a:t>
          </a:r>
        </a:p>
      </dgm:t>
    </dgm:pt>
    <dgm:pt modelId="{20C1DB1B-2BFA-434A-A43A-52FBC05CCC64}" type="parTrans" cxnId="{816CBB54-D2C4-49F0-BA05-29AFFFCE5E79}">
      <dgm:prSet/>
      <dgm:spPr/>
      <dgm:t>
        <a:bodyPr/>
        <a:lstStyle/>
        <a:p>
          <a:endParaRPr lang="en-US"/>
        </a:p>
      </dgm:t>
    </dgm:pt>
    <dgm:pt modelId="{C520AEF3-C9E6-4633-9E3D-645306C2DE9C}" type="sibTrans" cxnId="{816CBB54-D2C4-49F0-BA05-29AFFFCE5E79}">
      <dgm:prSet/>
      <dgm:spPr/>
      <dgm:t>
        <a:bodyPr/>
        <a:lstStyle/>
        <a:p>
          <a:endParaRPr lang="en-US"/>
        </a:p>
      </dgm:t>
    </dgm:pt>
    <dgm:pt modelId="{EB4EC80B-B758-45F9-996D-BC4501373E56}">
      <dgm:prSet phldrT="[Text]" custT="1"/>
      <dgm:spPr/>
      <dgm:t>
        <a:bodyPr/>
        <a:lstStyle/>
        <a:p>
          <a:r>
            <a:rPr lang="en-US" sz="1800" dirty="0"/>
            <a:t>Insert the generated HTML into the DOM</a:t>
          </a:r>
        </a:p>
      </dgm:t>
    </dgm:pt>
    <dgm:pt modelId="{EFE795F7-92CA-4F8E-A7FC-8A47EE012F89}" type="parTrans" cxnId="{AAB37C87-204A-4B7E-8EFC-03E733CA0DAD}">
      <dgm:prSet/>
      <dgm:spPr/>
      <dgm:t>
        <a:bodyPr/>
        <a:lstStyle/>
        <a:p>
          <a:endParaRPr lang="en-US"/>
        </a:p>
      </dgm:t>
    </dgm:pt>
    <dgm:pt modelId="{4CCB15D8-7FE2-496B-AF06-378A11A585DC}" type="sibTrans" cxnId="{AAB37C87-204A-4B7E-8EFC-03E733CA0DAD}">
      <dgm:prSet/>
      <dgm:spPr/>
      <dgm:t>
        <a:bodyPr/>
        <a:lstStyle/>
        <a:p>
          <a:endParaRPr lang="en-US"/>
        </a:p>
      </dgm:t>
    </dgm:pt>
    <dgm:pt modelId="{67B686A6-83A7-4FAB-888A-2E2425C51B7F}">
      <dgm:prSet phldrT="[Text]" custT="1"/>
      <dgm:spPr/>
      <dgm:t>
        <a:bodyPr/>
        <a:lstStyle/>
        <a:p>
          <a:r>
            <a:rPr lang="en-US" sz="1800" dirty="0"/>
            <a:t>Call any additional jQuery plugins / events, etc</a:t>
          </a:r>
        </a:p>
      </dgm:t>
    </dgm:pt>
    <dgm:pt modelId="{513B45CF-ED68-4D7A-B71B-E58FB350F407}" type="parTrans" cxnId="{B94C220F-1DD1-47C0-B0DA-E0F3955D04A4}">
      <dgm:prSet/>
      <dgm:spPr/>
      <dgm:t>
        <a:bodyPr/>
        <a:lstStyle/>
        <a:p>
          <a:endParaRPr lang="en-US"/>
        </a:p>
      </dgm:t>
    </dgm:pt>
    <dgm:pt modelId="{7465AF7D-1E8E-4649-BF5C-BC93519C771F}" type="sibTrans" cxnId="{B94C220F-1DD1-47C0-B0DA-E0F3955D04A4}">
      <dgm:prSet/>
      <dgm:spPr/>
      <dgm:t>
        <a:bodyPr/>
        <a:lstStyle/>
        <a:p>
          <a:endParaRPr lang="en-US"/>
        </a:p>
      </dgm:t>
    </dgm:pt>
    <dgm:pt modelId="{56CDA6BF-8F36-4640-99A8-15A7D9485F03}" type="pres">
      <dgm:prSet presAssocID="{7EF094E6-284D-4FE5-971C-354D42394209}" presName="Name0" presStyleCnt="0">
        <dgm:presLayoutVars>
          <dgm:dir/>
          <dgm:resizeHandles val="exact"/>
        </dgm:presLayoutVars>
      </dgm:prSet>
      <dgm:spPr/>
    </dgm:pt>
    <dgm:pt modelId="{8DC32991-1705-4309-B835-8C13100FDD4D}" type="pres">
      <dgm:prSet presAssocID="{39BEFE0C-D685-4003-B99E-8C6A1FEAB9CB}" presName="node" presStyleLbl="node1" presStyleIdx="0" presStyleCnt="2" custScaleX="121350" custScaleY="153822">
        <dgm:presLayoutVars>
          <dgm:bulletEnabled val="1"/>
        </dgm:presLayoutVars>
      </dgm:prSet>
      <dgm:spPr/>
    </dgm:pt>
    <dgm:pt modelId="{5CA94CC9-98D6-4DF3-A21A-F26D16BF0238}" type="pres">
      <dgm:prSet presAssocID="{28C3B5AD-B03F-45CA-9890-B55DDD0AEAFC}" presName="sibTrans" presStyleLbl="sibTrans2D1" presStyleIdx="0" presStyleCnt="1"/>
      <dgm:spPr/>
    </dgm:pt>
    <dgm:pt modelId="{1DAF150E-B0A9-4CAB-944B-6E4A61424C12}" type="pres">
      <dgm:prSet presAssocID="{28C3B5AD-B03F-45CA-9890-B55DDD0AEAFC}" presName="connectorText" presStyleLbl="sibTrans2D1" presStyleIdx="0" presStyleCnt="1"/>
      <dgm:spPr/>
    </dgm:pt>
    <dgm:pt modelId="{E9402223-536C-43C0-8EA9-9C961215842B}" type="pres">
      <dgm:prSet presAssocID="{25CBEB80-39DD-4157-846F-521BA79864A3}" presName="node" presStyleLbl="node1" presStyleIdx="1" presStyleCnt="2" custScaleX="151309" custScaleY="148693">
        <dgm:presLayoutVars>
          <dgm:bulletEnabled val="1"/>
        </dgm:presLayoutVars>
      </dgm:prSet>
      <dgm:spPr/>
    </dgm:pt>
  </dgm:ptLst>
  <dgm:cxnLst>
    <dgm:cxn modelId="{AD537906-6BC8-4DAE-BE6E-B58145208472}" type="presOf" srcId="{31A41813-3517-43E9-B9BB-21D6C11913D9}" destId="{E9402223-536C-43C0-8EA9-9C961215842B}" srcOrd="0" destOrd="1" presId="urn:microsoft.com/office/officeart/2005/8/layout/process1"/>
    <dgm:cxn modelId="{0BCAFA0C-5145-478B-BC34-87CB3F7B15CD}" srcId="{7EF094E6-284D-4FE5-971C-354D42394209}" destId="{25CBEB80-39DD-4157-846F-521BA79864A3}" srcOrd="1" destOrd="0" parTransId="{90101A00-18FD-4077-A3DC-8100762C6CF8}" sibTransId="{F92DA1C1-8304-4B59-87D5-6653EC1A3077}"/>
    <dgm:cxn modelId="{2EB5710E-EBFD-4408-A030-49C6E1A2412C}" type="presOf" srcId="{39BEFE0C-D685-4003-B99E-8C6A1FEAB9CB}" destId="{8DC32991-1705-4309-B835-8C13100FDD4D}" srcOrd="0" destOrd="0" presId="urn:microsoft.com/office/officeart/2005/8/layout/process1"/>
    <dgm:cxn modelId="{B94C220F-1DD1-47C0-B0DA-E0F3955D04A4}" srcId="{25CBEB80-39DD-4157-846F-521BA79864A3}" destId="{67B686A6-83A7-4FAB-888A-2E2425C51B7F}" srcOrd="3" destOrd="0" parTransId="{513B45CF-ED68-4D7A-B71B-E58FB350F407}" sibTransId="{7465AF7D-1E8E-4649-BF5C-BC93519C771F}"/>
    <dgm:cxn modelId="{260D2616-6650-4370-A290-22E8212E40A9}" srcId="{7EF094E6-284D-4FE5-971C-354D42394209}" destId="{39BEFE0C-D685-4003-B99E-8C6A1FEAB9CB}" srcOrd="0" destOrd="0" parTransId="{0C3CEE29-5063-4FD1-BEB5-020570D0B5B8}" sibTransId="{28C3B5AD-B03F-45CA-9890-B55DDD0AEAFC}"/>
    <dgm:cxn modelId="{CD527E1A-0211-467F-ACEC-79BA01F968B6}" srcId="{39BEFE0C-D685-4003-B99E-8C6A1FEAB9CB}" destId="{59FC8A0A-F8A0-42AA-AE28-714B7BA6E119}" srcOrd="1" destOrd="0" parTransId="{3049559B-15DB-4A06-BE66-512466B1E9DC}" sibTransId="{23B6C7E9-61D8-4E19-9A6D-19BB2A4E109A}"/>
    <dgm:cxn modelId="{D0364836-EFD5-4FB5-B3D1-7D9E7F84B824}" srcId="{39BEFE0C-D685-4003-B99E-8C6A1FEAB9CB}" destId="{B58FA0EE-A72F-4754-A59C-89A7340985F9}" srcOrd="2" destOrd="0" parTransId="{7E6D3917-42DF-4857-8BD7-546CC2A60E9E}" sibTransId="{B7A1C716-2B23-4B27-A221-38E18322F6DA}"/>
    <dgm:cxn modelId="{3B3CA636-A6B7-4E4C-A747-E45C29B49E4A}" type="presOf" srcId="{7EF094E6-284D-4FE5-971C-354D42394209}" destId="{56CDA6BF-8F36-4640-99A8-15A7D9485F03}" srcOrd="0" destOrd="0" presId="urn:microsoft.com/office/officeart/2005/8/layout/process1"/>
    <dgm:cxn modelId="{A324913D-60C9-4277-8D77-E88D93CCA9E2}" type="presOf" srcId="{410AA541-A380-447A-909D-AC5B6E40B5A2}" destId="{8DC32991-1705-4309-B835-8C13100FDD4D}" srcOrd="0" destOrd="1" presId="urn:microsoft.com/office/officeart/2005/8/layout/process1"/>
    <dgm:cxn modelId="{E4FC0B43-6C4C-49FB-A443-1AF2048C8F3E}" type="presOf" srcId="{67B686A6-83A7-4FAB-888A-2E2425C51B7F}" destId="{E9402223-536C-43C0-8EA9-9C961215842B}" srcOrd="0" destOrd="4" presId="urn:microsoft.com/office/officeart/2005/8/layout/process1"/>
    <dgm:cxn modelId="{816CBB54-D2C4-49F0-BA05-29AFFFCE5E79}" srcId="{25CBEB80-39DD-4157-846F-521BA79864A3}" destId="{ADFABC05-D78A-41B2-BF3C-E413CD010A4F}" srcOrd="1" destOrd="0" parTransId="{20C1DB1B-2BFA-434A-A43A-52FBC05CCC64}" sibTransId="{C520AEF3-C9E6-4633-9E3D-645306C2DE9C}"/>
    <dgm:cxn modelId="{A0CE4C84-AB83-4F01-9840-55091702503D}" type="presOf" srcId="{EB4EC80B-B758-45F9-996D-BC4501373E56}" destId="{E9402223-536C-43C0-8EA9-9C961215842B}" srcOrd="0" destOrd="3" presId="urn:microsoft.com/office/officeart/2005/8/layout/process1"/>
    <dgm:cxn modelId="{AAB37C87-204A-4B7E-8EFC-03E733CA0DAD}" srcId="{25CBEB80-39DD-4157-846F-521BA79864A3}" destId="{EB4EC80B-B758-45F9-996D-BC4501373E56}" srcOrd="2" destOrd="0" parTransId="{EFE795F7-92CA-4F8E-A7FC-8A47EE012F89}" sibTransId="{4CCB15D8-7FE2-496B-AF06-378A11A585DC}"/>
    <dgm:cxn modelId="{FE884199-D153-490D-9BA0-DE40D8FFC966}" type="presOf" srcId="{B58FA0EE-A72F-4754-A59C-89A7340985F9}" destId="{8DC32991-1705-4309-B835-8C13100FDD4D}" srcOrd="0" destOrd="3" presId="urn:microsoft.com/office/officeart/2005/8/layout/process1"/>
    <dgm:cxn modelId="{211443A6-C26D-4FC2-BF3D-1EF705F7C201}" type="presOf" srcId="{ADFABC05-D78A-41B2-BF3C-E413CD010A4F}" destId="{E9402223-536C-43C0-8EA9-9C961215842B}" srcOrd="0" destOrd="2" presId="urn:microsoft.com/office/officeart/2005/8/layout/process1"/>
    <dgm:cxn modelId="{03E465B5-D70E-4941-B0A7-7D046BA7A72A}" type="presOf" srcId="{59FC8A0A-F8A0-42AA-AE28-714B7BA6E119}" destId="{8DC32991-1705-4309-B835-8C13100FDD4D}" srcOrd="0" destOrd="2" presId="urn:microsoft.com/office/officeart/2005/8/layout/process1"/>
    <dgm:cxn modelId="{4BFFC9D1-4AF6-44BA-A32C-EB06E893DA25}" type="presOf" srcId="{28C3B5AD-B03F-45CA-9890-B55DDD0AEAFC}" destId="{5CA94CC9-98D6-4DF3-A21A-F26D16BF0238}" srcOrd="0" destOrd="0" presId="urn:microsoft.com/office/officeart/2005/8/layout/process1"/>
    <dgm:cxn modelId="{4FE324D2-D36C-4B6F-A004-5EA22BFC1448}" type="presOf" srcId="{688DE1C6-CE14-4323-860E-2AAF5AE95300}" destId="{8DC32991-1705-4309-B835-8C13100FDD4D}" srcOrd="0" destOrd="4" presId="urn:microsoft.com/office/officeart/2005/8/layout/process1"/>
    <dgm:cxn modelId="{3D41EBDC-3AF5-4C1F-8561-890FF3EC5108}" type="presOf" srcId="{28C3B5AD-B03F-45CA-9890-B55DDD0AEAFC}" destId="{1DAF150E-B0A9-4CAB-944B-6E4A61424C12}" srcOrd="1" destOrd="0" presId="urn:microsoft.com/office/officeart/2005/8/layout/process1"/>
    <dgm:cxn modelId="{FB801EE2-4174-447E-8F8C-A1326C64C6BE}" srcId="{25CBEB80-39DD-4157-846F-521BA79864A3}" destId="{31A41813-3517-43E9-B9BB-21D6C11913D9}" srcOrd="0" destOrd="0" parTransId="{4841B8BA-9B85-499B-AB14-7F29D795A3F4}" sibTransId="{47B467EE-D414-4BA8-BF16-702D8AD2A339}"/>
    <dgm:cxn modelId="{66BC5DEF-DC90-45BF-B7AE-928C58B6D3EB}" srcId="{39BEFE0C-D685-4003-B99E-8C6A1FEAB9CB}" destId="{688DE1C6-CE14-4323-860E-2AAF5AE95300}" srcOrd="3" destOrd="0" parTransId="{1DE0B2F4-9554-4BB5-A053-B5E08D29CAD7}" sibTransId="{8C69FC72-BC73-42BC-AF16-1B6D0B136F06}"/>
    <dgm:cxn modelId="{09D0BFF1-9118-4E2E-AC8E-3B1F7392E6D1}" type="presOf" srcId="{25CBEB80-39DD-4157-846F-521BA79864A3}" destId="{E9402223-536C-43C0-8EA9-9C961215842B}" srcOrd="0" destOrd="0" presId="urn:microsoft.com/office/officeart/2005/8/layout/process1"/>
    <dgm:cxn modelId="{4138CDFE-5D3E-459B-88F6-373CB9565EFA}" srcId="{39BEFE0C-D685-4003-B99E-8C6A1FEAB9CB}" destId="{410AA541-A380-447A-909D-AC5B6E40B5A2}" srcOrd="0" destOrd="0" parTransId="{CE48070C-B085-430B-ABA9-4D4BF9408FB2}" sibTransId="{2BBD2CD0-7723-4D93-90FA-32D986287553}"/>
    <dgm:cxn modelId="{605190C8-FF12-4C33-952B-E8E0E9DEC61F}" type="presParOf" srcId="{56CDA6BF-8F36-4640-99A8-15A7D9485F03}" destId="{8DC32991-1705-4309-B835-8C13100FDD4D}" srcOrd="0" destOrd="0" presId="urn:microsoft.com/office/officeart/2005/8/layout/process1"/>
    <dgm:cxn modelId="{9591A65F-8AAF-4965-BC40-45FCD8668287}" type="presParOf" srcId="{56CDA6BF-8F36-4640-99A8-15A7D9485F03}" destId="{5CA94CC9-98D6-4DF3-A21A-F26D16BF0238}" srcOrd="1" destOrd="0" presId="urn:microsoft.com/office/officeart/2005/8/layout/process1"/>
    <dgm:cxn modelId="{3C85CD7A-DE43-4B58-8320-E3AC15FEC1B9}" type="presParOf" srcId="{5CA94CC9-98D6-4DF3-A21A-F26D16BF0238}" destId="{1DAF150E-B0A9-4CAB-944B-6E4A61424C12}" srcOrd="0" destOrd="0" presId="urn:microsoft.com/office/officeart/2005/8/layout/process1"/>
    <dgm:cxn modelId="{1A94D941-E0A3-4B38-B6E7-A8A88452ACCC}" type="presParOf" srcId="{56CDA6BF-8F36-4640-99A8-15A7D9485F03}" destId="{E9402223-536C-43C0-8EA9-9C961215842B}"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347138-8B3B-4615-A870-E23DF1D4E832}" type="doc">
      <dgm:prSet loTypeId="urn:microsoft.com/office/officeart/2005/8/layout/pList1#1" loCatId="list" qsTypeId="urn:microsoft.com/office/officeart/2005/8/quickstyle/simple1" qsCatId="simple" csTypeId="urn:microsoft.com/office/officeart/2005/8/colors/accent1_2" csCatId="accent1" phldr="1"/>
      <dgm:spPr/>
    </dgm:pt>
    <dgm:pt modelId="{27109A89-1B89-4F2E-984A-14DD1B4584AB}">
      <dgm:prSet phldrT="[Text]"/>
      <dgm:spPr/>
      <dgm:t>
        <a:bodyPr/>
        <a:lstStyle/>
        <a:p>
          <a:r>
            <a:rPr lang="en-US" dirty="0"/>
            <a:t>NodeJS</a:t>
          </a:r>
        </a:p>
      </dgm:t>
    </dgm:pt>
    <dgm:pt modelId="{D058D47C-AD52-4E57-8816-CEE404091EBB}" type="parTrans" cxnId="{A400F281-81FD-4342-971E-E5CE247613B3}">
      <dgm:prSet/>
      <dgm:spPr/>
      <dgm:t>
        <a:bodyPr/>
        <a:lstStyle/>
        <a:p>
          <a:endParaRPr lang="en-US"/>
        </a:p>
      </dgm:t>
    </dgm:pt>
    <dgm:pt modelId="{350B732D-795A-496B-86E5-C26B095148EF}" type="sibTrans" cxnId="{A400F281-81FD-4342-971E-E5CE247613B3}">
      <dgm:prSet/>
      <dgm:spPr/>
      <dgm:t>
        <a:bodyPr/>
        <a:lstStyle/>
        <a:p>
          <a:endParaRPr lang="en-US"/>
        </a:p>
      </dgm:t>
    </dgm:pt>
    <dgm:pt modelId="{074E3BF9-5BA1-4212-969E-4AC8A53E48F3}">
      <dgm:prSet phldrT="[Text]"/>
      <dgm:spPr/>
      <dgm:t>
        <a:bodyPr/>
        <a:lstStyle/>
        <a:p>
          <a:r>
            <a:rPr lang="en-US" dirty="0"/>
            <a:t>GulpJS	</a:t>
          </a:r>
        </a:p>
      </dgm:t>
    </dgm:pt>
    <dgm:pt modelId="{D277E637-7A49-46DF-BDAC-A2628158A291}" type="parTrans" cxnId="{68B87222-7306-4A68-B3A1-E8310D44DC82}">
      <dgm:prSet/>
      <dgm:spPr/>
      <dgm:t>
        <a:bodyPr/>
        <a:lstStyle/>
        <a:p>
          <a:endParaRPr lang="en-US"/>
        </a:p>
      </dgm:t>
    </dgm:pt>
    <dgm:pt modelId="{C4737860-2672-4860-B327-EE849A61235A}" type="sibTrans" cxnId="{68B87222-7306-4A68-B3A1-E8310D44DC82}">
      <dgm:prSet/>
      <dgm:spPr/>
      <dgm:t>
        <a:bodyPr/>
        <a:lstStyle/>
        <a:p>
          <a:endParaRPr lang="en-US"/>
        </a:p>
      </dgm:t>
    </dgm:pt>
    <dgm:pt modelId="{F03B56D2-296B-4F49-A1A5-8EA503D9E946}">
      <dgm:prSet phldrT="[Text]"/>
      <dgm:spPr/>
      <dgm:t>
        <a:bodyPr/>
        <a:lstStyle/>
        <a:p>
          <a:r>
            <a:rPr lang="en-US" dirty="0"/>
            <a:t>Fiddler</a:t>
          </a:r>
        </a:p>
      </dgm:t>
    </dgm:pt>
    <dgm:pt modelId="{D06A3324-F0D8-4642-B748-1DC14C9B4946}" type="parTrans" cxnId="{08AF4FD3-1FDF-48DB-ACCF-34F5E9963D9C}">
      <dgm:prSet/>
      <dgm:spPr/>
      <dgm:t>
        <a:bodyPr/>
        <a:lstStyle/>
        <a:p>
          <a:endParaRPr lang="en-US"/>
        </a:p>
      </dgm:t>
    </dgm:pt>
    <dgm:pt modelId="{00AA0A17-515A-4451-B5C9-4958FE441645}" type="sibTrans" cxnId="{08AF4FD3-1FDF-48DB-ACCF-34F5E9963D9C}">
      <dgm:prSet/>
      <dgm:spPr/>
      <dgm:t>
        <a:bodyPr/>
        <a:lstStyle/>
        <a:p>
          <a:endParaRPr lang="en-US"/>
        </a:p>
      </dgm:t>
    </dgm:pt>
    <dgm:pt modelId="{128A98BF-6547-489B-806D-50840FCC7939}" type="pres">
      <dgm:prSet presAssocID="{CF347138-8B3B-4615-A870-E23DF1D4E832}" presName="Name0" presStyleCnt="0">
        <dgm:presLayoutVars>
          <dgm:dir/>
          <dgm:resizeHandles val="exact"/>
        </dgm:presLayoutVars>
      </dgm:prSet>
      <dgm:spPr/>
    </dgm:pt>
    <dgm:pt modelId="{DE0613FF-F84E-471C-B57B-176078613AA1}" type="pres">
      <dgm:prSet presAssocID="{27109A89-1B89-4F2E-984A-14DD1B4584AB}" presName="compNode" presStyleCnt="0"/>
      <dgm:spPr/>
    </dgm:pt>
    <dgm:pt modelId="{B86D2A33-260B-490B-BBFC-056766C4FA36}" type="pres">
      <dgm:prSet presAssocID="{27109A89-1B89-4F2E-984A-14DD1B4584AB}"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4721FD8-582C-4452-8B24-0EF4968E8039}" type="pres">
      <dgm:prSet presAssocID="{27109A89-1B89-4F2E-984A-14DD1B4584AB}" presName="textRect" presStyleLbl="revTx" presStyleIdx="0" presStyleCnt="3">
        <dgm:presLayoutVars>
          <dgm:bulletEnabled val="1"/>
        </dgm:presLayoutVars>
      </dgm:prSet>
      <dgm:spPr/>
    </dgm:pt>
    <dgm:pt modelId="{F3A5A35D-AE93-479D-A258-81D3BBEA1906}" type="pres">
      <dgm:prSet presAssocID="{350B732D-795A-496B-86E5-C26B095148EF}" presName="sibTrans" presStyleLbl="sibTrans2D1" presStyleIdx="0" presStyleCnt="0"/>
      <dgm:spPr/>
    </dgm:pt>
    <dgm:pt modelId="{497F75FF-19FD-401F-BEA6-CFA989095859}" type="pres">
      <dgm:prSet presAssocID="{074E3BF9-5BA1-4212-969E-4AC8A53E48F3}" presName="compNode" presStyleCnt="0"/>
      <dgm:spPr/>
    </dgm:pt>
    <dgm:pt modelId="{7F63E365-5699-47B5-B057-6B8466F0738E}" type="pres">
      <dgm:prSet presAssocID="{074E3BF9-5BA1-4212-969E-4AC8A53E48F3}"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56E8357-AA76-4977-B891-CD6A23F252E8}" type="pres">
      <dgm:prSet presAssocID="{074E3BF9-5BA1-4212-969E-4AC8A53E48F3}" presName="textRect" presStyleLbl="revTx" presStyleIdx="1" presStyleCnt="3">
        <dgm:presLayoutVars>
          <dgm:bulletEnabled val="1"/>
        </dgm:presLayoutVars>
      </dgm:prSet>
      <dgm:spPr/>
    </dgm:pt>
    <dgm:pt modelId="{858C419E-8E7C-4791-A3E9-216CCB0B6658}" type="pres">
      <dgm:prSet presAssocID="{C4737860-2672-4860-B327-EE849A61235A}" presName="sibTrans" presStyleLbl="sibTrans2D1" presStyleIdx="0" presStyleCnt="0"/>
      <dgm:spPr/>
    </dgm:pt>
    <dgm:pt modelId="{4E0F9416-E1F9-47CC-89B5-E02F4BD38C97}" type="pres">
      <dgm:prSet presAssocID="{F03B56D2-296B-4F49-A1A5-8EA503D9E946}" presName="compNode" presStyleCnt="0"/>
      <dgm:spPr/>
    </dgm:pt>
    <dgm:pt modelId="{9DF14BE7-B51B-42DE-A94A-2EF8640EDFC4}" type="pres">
      <dgm:prSet presAssocID="{F03B56D2-296B-4F49-A1A5-8EA503D9E946}"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8072A5C-E46C-46B4-BEC2-3034CE798C50}" type="pres">
      <dgm:prSet presAssocID="{F03B56D2-296B-4F49-A1A5-8EA503D9E946}" presName="textRect" presStyleLbl="revTx" presStyleIdx="2" presStyleCnt="3">
        <dgm:presLayoutVars>
          <dgm:bulletEnabled val="1"/>
        </dgm:presLayoutVars>
      </dgm:prSet>
      <dgm:spPr/>
    </dgm:pt>
  </dgm:ptLst>
  <dgm:cxnLst>
    <dgm:cxn modelId="{68B87222-7306-4A68-B3A1-E8310D44DC82}" srcId="{CF347138-8B3B-4615-A870-E23DF1D4E832}" destId="{074E3BF9-5BA1-4212-969E-4AC8A53E48F3}" srcOrd="1" destOrd="0" parTransId="{D277E637-7A49-46DF-BDAC-A2628158A291}" sibTransId="{C4737860-2672-4860-B327-EE849A61235A}"/>
    <dgm:cxn modelId="{E061256C-C262-4508-81FA-23D1240EAB4D}" type="presOf" srcId="{F03B56D2-296B-4F49-A1A5-8EA503D9E946}" destId="{18072A5C-E46C-46B4-BEC2-3034CE798C50}" srcOrd="0" destOrd="0" presId="urn:microsoft.com/office/officeart/2005/8/layout/pList1#1"/>
    <dgm:cxn modelId="{1223B079-5BBA-42EA-A1BA-7C2B3968F3D6}" type="presOf" srcId="{C4737860-2672-4860-B327-EE849A61235A}" destId="{858C419E-8E7C-4791-A3E9-216CCB0B6658}" srcOrd="0" destOrd="0" presId="urn:microsoft.com/office/officeart/2005/8/layout/pList1#1"/>
    <dgm:cxn modelId="{A400F281-81FD-4342-971E-E5CE247613B3}" srcId="{CF347138-8B3B-4615-A870-E23DF1D4E832}" destId="{27109A89-1B89-4F2E-984A-14DD1B4584AB}" srcOrd="0" destOrd="0" parTransId="{D058D47C-AD52-4E57-8816-CEE404091EBB}" sibTransId="{350B732D-795A-496B-86E5-C26B095148EF}"/>
    <dgm:cxn modelId="{9889A984-64E8-49F1-B207-1234EBFFF8BA}" type="presOf" srcId="{074E3BF9-5BA1-4212-969E-4AC8A53E48F3}" destId="{956E8357-AA76-4977-B891-CD6A23F252E8}" srcOrd="0" destOrd="0" presId="urn:microsoft.com/office/officeart/2005/8/layout/pList1#1"/>
    <dgm:cxn modelId="{72CAFFA7-E5A2-4A4D-89D0-F462A5D33F76}" type="presOf" srcId="{CF347138-8B3B-4615-A870-E23DF1D4E832}" destId="{128A98BF-6547-489B-806D-50840FCC7939}" srcOrd="0" destOrd="0" presId="urn:microsoft.com/office/officeart/2005/8/layout/pList1#1"/>
    <dgm:cxn modelId="{28AFA8AE-69BB-45F7-8712-5EFCE681C1FB}" type="presOf" srcId="{350B732D-795A-496B-86E5-C26B095148EF}" destId="{F3A5A35D-AE93-479D-A258-81D3BBEA1906}" srcOrd="0" destOrd="0" presId="urn:microsoft.com/office/officeart/2005/8/layout/pList1#1"/>
    <dgm:cxn modelId="{08AF4FD3-1FDF-48DB-ACCF-34F5E9963D9C}" srcId="{CF347138-8B3B-4615-A870-E23DF1D4E832}" destId="{F03B56D2-296B-4F49-A1A5-8EA503D9E946}" srcOrd="2" destOrd="0" parTransId="{D06A3324-F0D8-4642-B748-1DC14C9B4946}" sibTransId="{00AA0A17-515A-4451-B5C9-4958FE441645}"/>
    <dgm:cxn modelId="{40B516E3-1DE1-45B5-8CE9-2925A5B85A4C}" type="presOf" srcId="{27109A89-1B89-4F2E-984A-14DD1B4584AB}" destId="{74721FD8-582C-4452-8B24-0EF4968E8039}" srcOrd="0" destOrd="0" presId="urn:microsoft.com/office/officeart/2005/8/layout/pList1#1"/>
    <dgm:cxn modelId="{524B27D0-31FA-4B04-9BBB-81572D2EEB52}" type="presParOf" srcId="{128A98BF-6547-489B-806D-50840FCC7939}" destId="{DE0613FF-F84E-471C-B57B-176078613AA1}" srcOrd="0" destOrd="0" presId="urn:microsoft.com/office/officeart/2005/8/layout/pList1#1"/>
    <dgm:cxn modelId="{B2313E9E-319C-482D-A46B-368E5A8EB3F6}" type="presParOf" srcId="{DE0613FF-F84E-471C-B57B-176078613AA1}" destId="{B86D2A33-260B-490B-BBFC-056766C4FA36}" srcOrd="0" destOrd="0" presId="urn:microsoft.com/office/officeart/2005/8/layout/pList1#1"/>
    <dgm:cxn modelId="{53EB496C-E2A0-4126-A216-ADA671D9CA9B}" type="presParOf" srcId="{DE0613FF-F84E-471C-B57B-176078613AA1}" destId="{74721FD8-582C-4452-8B24-0EF4968E8039}" srcOrd="1" destOrd="0" presId="urn:microsoft.com/office/officeart/2005/8/layout/pList1#1"/>
    <dgm:cxn modelId="{E6FE1468-3B09-4CC4-BF19-EFF303DA9EB7}" type="presParOf" srcId="{128A98BF-6547-489B-806D-50840FCC7939}" destId="{F3A5A35D-AE93-479D-A258-81D3BBEA1906}" srcOrd="1" destOrd="0" presId="urn:microsoft.com/office/officeart/2005/8/layout/pList1#1"/>
    <dgm:cxn modelId="{3E9B763B-D628-48AE-9495-7950796643A8}" type="presParOf" srcId="{128A98BF-6547-489B-806D-50840FCC7939}" destId="{497F75FF-19FD-401F-BEA6-CFA989095859}" srcOrd="2" destOrd="0" presId="urn:microsoft.com/office/officeart/2005/8/layout/pList1#1"/>
    <dgm:cxn modelId="{231BEB0D-56C3-4C8C-BEC6-D838366F582F}" type="presParOf" srcId="{497F75FF-19FD-401F-BEA6-CFA989095859}" destId="{7F63E365-5699-47B5-B057-6B8466F0738E}" srcOrd="0" destOrd="0" presId="urn:microsoft.com/office/officeart/2005/8/layout/pList1#1"/>
    <dgm:cxn modelId="{8FAB28DD-98C9-436F-854E-D85BBC81959D}" type="presParOf" srcId="{497F75FF-19FD-401F-BEA6-CFA989095859}" destId="{956E8357-AA76-4977-B891-CD6A23F252E8}" srcOrd="1" destOrd="0" presId="urn:microsoft.com/office/officeart/2005/8/layout/pList1#1"/>
    <dgm:cxn modelId="{C4CCF9CD-2A35-4D4F-AE82-A5D109A75C89}" type="presParOf" srcId="{128A98BF-6547-489B-806D-50840FCC7939}" destId="{858C419E-8E7C-4791-A3E9-216CCB0B6658}" srcOrd="3" destOrd="0" presId="urn:microsoft.com/office/officeart/2005/8/layout/pList1#1"/>
    <dgm:cxn modelId="{17ABB33C-E5F9-4169-BDC0-5CE828136357}" type="presParOf" srcId="{128A98BF-6547-489B-806D-50840FCC7939}" destId="{4E0F9416-E1F9-47CC-89B5-E02F4BD38C97}" srcOrd="4" destOrd="0" presId="urn:microsoft.com/office/officeart/2005/8/layout/pList1#1"/>
    <dgm:cxn modelId="{3347E2D9-01CF-4114-98C3-9438AC3647BD}" type="presParOf" srcId="{4E0F9416-E1F9-47CC-89B5-E02F4BD38C97}" destId="{9DF14BE7-B51B-42DE-A94A-2EF8640EDFC4}" srcOrd="0" destOrd="0" presId="urn:microsoft.com/office/officeart/2005/8/layout/pList1#1"/>
    <dgm:cxn modelId="{437EAC16-4B7C-4D0A-BF65-0C311C9F7CA4}" type="presParOf" srcId="{4E0F9416-E1F9-47CC-89B5-E02F4BD38C97}" destId="{18072A5C-E46C-46B4-BEC2-3034CE798C50}" srcOrd="1" destOrd="0" presId="urn:microsoft.com/office/officeart/2005/8/layout/p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84DBF55-9A4D-4FEA-A95B-F271867701F7}" srcId="{EEBB75F8-3AF7-49D0-B43A-87F7F551D375}" destId="{737DCB66-E6C8-451E-99A5-DFB80FF1D9B1}" srcOrd="2" destOrd="0" parTransId="{4C3DDAE6-0CC0-4178-8E2C-9BA17E9EE835}" sibTransId="{FB0DBE8D-5FA8-4107-A96F-EB569A363C16}"/>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9D9DA0-C951-4073-8674-5D811972C83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BF89B802-CDD4-43C5-BA91-FFF1D44C1D6F}">
      <dgm:prSet phldrT="[Text]"/>
      <dgm:spPr/>
      <dgm:t>
        <a:bodyPr/>
        <a:lstStyle/>
        <a:p>
          <a:r>
            <a:rPr lang="en-US" dirty="0"/>
            <a:t>Add Controller Folder</a:t>
          </a:r>
        </a:p>
      </dgm:t>
    </dgm:pt>
    <dgm:pt modelId="{6DDBC8D8-7BB9-4315-BB71-0D5E5F4D03A1}" type="parTrans" cxnId="{11B3F33B-88B7-4F9D-B5BD-237CAC456A68}">
      <dgm:prSet/>
      <dgm:spPr/>
      <dgm:t>
        <a:bodyPr/>
        <a:lstStyle/>
        <a:p>
          <a:endParaRPr lang="en-US"/>
        </a:p>
      </dgm:t>
    </dgm:pt>
    <dgm:pt modelId="{83CDF067-F882-45A0-9EE3-73C551DB412B}" type="sibTrans" cxnId="{11B3F33B-88B7-4F9D-B5BD-237CAC456A68}">
      <dgm:prSet/>
      <dgm:spPr/>
      <dgm:t>
        <a:bodyPr/>
        <a:lstStyle/>
        <a:p>
          <a:endParaRPr lang="en-US" dirty="0"/>
        </a:p>
      </dgm:t>
    </dgm:pt>
    <dgm:pt modelId="{3210A532-732F-4D47-A454-841F7825E704}">
      <dgm:prSet phldrT="[Text]"/>
      <dgm:spPr/>
      <dgm:t>
        <a:bodyPr/>
        <a:lstStyle/>
        <a:p>
          <a:r>
            <a:rPr lang="en-US" dirty="0"/>
            <a:t>Add a new Template Folder to /App/Templates/Controllers directory for your new template</a:t>
          </a:r>
        </a:p>
      </dgm:t>
    </dgm:pt>
    <dgm:pt modelId="{88A481DE-3372-4297-A744-B232A74CBA9B}" type="parTrans" cxnId="{05EB6D1B-FDE1-401D-A7F1-90EF127FE430}">
      <dgm:prSet/>
      <dgm:spPr/>
      <dgm:t>
        <a:bodyPr/>
        <a:lstStyle/>
        <a:p>
          <a:endParaRPr lang="en-US"/>
        </a:p>
      </dgm:t>
    </dgm:pt>
    <dgm:pt modelId="{763D2425-831A-40C0-991B-79232D565621}" type="sibTrans" cxnId="{05EB6D1B-FDE1-401D-A7F1-90EF127FE430}">
      <dgm:prSet/>
      <dgm:spPr/>
      <dgm:t>
        <a:bodyPr/>
        <a:lstStyle/>
        <a:p>
          <a:endParaRPr lang="en-US"/>
        </a:p>
      </dgm:t>
    </dgm:pt>
    <dgm:pt modelId="{D495AED5-9D7F-44E9-886A-F3B4C4728DB1}">
      <dgm:prSet phldrT="[Text]"/>
      <dgm:spPr/>
      <dgm:t>
        <a:bodyPr/>
        <a:lstStyle/>
        <a:p>
          <a:r>
            <a:rPr lang="en-US" dirty="0"/>
            <a:t>Add JavaScript File</a:t>
          </a:r>
        </a:p>
      </dgm:t>
    </dgm:pt>
    <dgm:pt modelId="{59C4D8C1-DFCF-493B-8EE0-7F5AC261922F}" type="parTrans" cxnId="{88BEF25A-B9F0-40B0-A89D-D632385CE25C}">
      <dgm:prSet/>
      <dgm:spPr/>
      <dgm:t>
        <a:bodyPr/>
        <a:lstStyle/>
        <a:p>
          <a:endParaRPr lang="en-US"/>
        </a:p>
      </dgm:t>
    </dgm:pt>
    <dgm:pt modelId="{2119D6BB-B810-46DF-9284-4FB390FA0E0E}" type="sibTrans" cxnId="{88BEF25A-B9F0-40B0-A89D-D632385CE25C}">
      <dgm:prSet/>
      <dgm:spPr/>
      <dgm:t>
        <a:bodyPr/>
        <a:lstStyle/>
        <a:p>
          <a:endParaRPr lang="en-US" dirty="0"/>
        </a:p>
      </dgm:t>
    </dgm:pt>
    <dgm:pt modelId="{9E54009C-35D6-4EC7-AF5D-340B08FEA1A6}">
      <dgm:prSet phldrT="[Text]"/>
      <dgm:spPr/>
      <dgm:t>
        <a:bodyPr/>
        <a:lstStyle/>
        <a:p>
          <a:r>
            <a:rPr lang="en-US" dirty="0"/>
            <a:t>Update JavaScript File</a:t>
          </a:r>
        </a:p>
      </dgm:t>
    </dgm:pt>
    <dgm:pt modelId="{8DA7F071-57FF-4E71-8612-2A107911C5B6}" type="parTrans" cxnId="{77623044-EE2A-4B54-9B97-D0EA989225A6}">
      <dgm:prSet/>
      <dgm:spPr/>
      <dgm:t>
        <a:bodyPr/>
        <a:lstStyle/>
        <a:p>
          <a:endParaRPr lang="en-US"/>
        </a:p>
      </dgm:t>
    </dgm:pt>
    <dgm:pt modelId="{7B990DA9-6886-4231-A492-E7B5F34305A2}" type="sibTrans" cxnId="{77623044-EE2A-4B54-9B97-D0EA989225A6}">
      <dgm:prSet/>
      <dgm:spPr/>
      <dgm:t>
        <a:bodyPr/>
        <a:lstStyle/>
        <a:p>
          <a:endParaRPr lang="en-US" dirty="0"/>
        </a:p>
      </dgm:t>
    </dgm:pt>
    <dgm:pt modelId="{16C8E348-FDD2-4995-A18E-6983401410DC}">
      <dgm:prSet phldrT="[Text]"/>
      <dgm:spPr/>
      <dgm:t>
        <a:bodyPr/>
        <a:lstStyle/>
        <a:p>
          <a:r>
            <a:rPr lang="en-US" dirty="0"/>
            <a:t>Update App/Scripts config.js</a:t>
          </a:r>
        </a:p>
      </dgm:t>
    </dgm:pt>
    <dgm:pt modelId="{A9B7CE18-429B-486B-878E-7AFFBA045142}" type="parTrans" cxnId="{50FE52F5-A078-4E0A-9AE9-544CBF3CD6E1}">
      <dgm:prSet/>
      <dgm:spPr/>
      <dgm:t>
        <a:bodyPr/>
        <a:lstStyle/>
        <a:p>
          <a:endParaRPr lang="en-US"/>
        </a:p>
      </dgm:t>
    </dgm:pt>
    <dgm:pt modelId="{10A714AE-9B7C-43BB-98B1-34C774A8D8BF}" type="sibTrans" cxnId="{50FE52F5-A078-4E0A-9AE9-544CBF3CD6E1}">
      <dgm:prSet/>
      <dgm:spPr/>
      <dgm:t>
        <a:bodyPr/>
        <a:lstStyle/>
        <a:p>
          <a:endParaRPr lang="en-US" dirty="0"/>
        </a:p>
      </dgm:t>
    </dgm:pt>
    <dgm:pt modelId="{79CB2DCD-E364-4667-9B7C-DE6CAFAE470A}">
      <dgm:prSet phldrT="[Text]"/>
      <dgm:spPr/>
      <dgm:t>
        <a:bodyPr/>
        <a:lstStyle/>
        <a:p>
          <a:r>
            <a:rPr lang="en-US" dirty="0"/>
            <a:t>Add HTML File</a:t>
          </a:r>
        </a:p>
      </dgm:t>
    </dgm:pt>
    <dgm:pt modelId="{59B5CBC8-6221-4C50-A31C-8DB0D5E52CC4}" type="parTrans" cxnId="{BFF61F7D-D335-4841-9DBA-DC440B7CD266}">
      <dgm:prSet/>
      <dgm:spPr/>
      <dgm:t>
        <a:bodyPr/>
        <a:lstStyle/>
        <a:p>
          <a:endParaRPr lang="en-US"/>
        </a:p>
      </dgm:t>
    </dgm:pt>
    <dgm:pt modelId="{AC9554DE-48F1-42D8-B6BD-18469B5BFEEC}" type="sibTrans" cxnId="{BFF61F7D-D335-4841-9DBA-DC440B7CD266}">
      <dgm:prSet/>
      <dgm:spPr/>
      <dgm:t>
        <a:bodyPr/>
        <a:lstStyle/>
        <a:p>
          <a:endParaRPr lang="en-US" dirty="0"/>
        </a:p>
      </dgm:t>
    </dgm:pt>
    <dgm:pt modelId="{8079CB3D-954A-415A-A1D2-43EB623C02F1}">
      <dgm:prSet phldrT="[Text]"/>
      <dgm:spPr/>
      <dgm:t>
        <a:bodyPr/>
        <a:lstStyle/>
        <a:p>
          <a:r>
            <a:rPr lang="en-US" dirty="0"/>
            <a:t>Update HTML Code</a:t>
          </a:r>
        </a:p>
      </dgm:t>
    </dgm:pt>
    <dgm:pt modelId="{0A223FFD-0DA6-4E21-9158-82D05E3E0C8E}" type="parTrans" cxnId="{BF230E4F-1DE0-4B1C-B007-0C4494F022FF}">
      <dgm:prSet/>
      <dgm:spPr/>
      <dgm:t>
        <a:bodyPr/>
        <a:lstStyle/>
        <a:p>
          <a:endParaRPr lang="en-US"/>
        </a:p>
      </dgm:t>
    </dgm:pt>
    <dgm:pt modelId="{7AB2D419-5840-479D-8CA9-C5A747D49263}" type="sibTrans" cxnId="{BF230E4F-1DE0-4B1C-B007-0C4494F022FF}">
      <dgm:prSet/>
      <dgm:spPr/>
      <dgm:t>
        <a:bodyPr/>
        <a:lstStyle/>
        <a:p>
          <a:endParaRPr lang="en-US" dirty="0"/>
        </a:p>
      </dgm:t>
    </dgm:pt>
    <dgm:pt modelId="{AB300811-2BDD-4F71-BA61-8531C526C48F}">
      <dgm:prSet phldrT="[Text]"/>
      <dgm:spPr/>
      <dgm:t>
        <a:bodyPr/>
        <a:lstStyle/>
        <a:p>
          <a:r>
            <a:rPr lang="en-US" dirty="0"/>
            <a:t>Update App/Templates config.js</a:t>
          </a:r>
        </a:p>
      </dgm:t>
    </dgm:pt>
    <dgm:pt modelId="{99CD49CF-1A03-4951-874C-2911439FE2E4}" type="parTrans" cxnId="{76865CD8-E5B6-4231-B8DF-52A67FA9E6AB}">
      <dgm:prSet/>
      <dgm:spPr/>
      <dgm:t>
        <a:bodyPr/>
        <a:lstStyle/>
        <a:p>
          <a:endParaRPr lang="en-US"/>
        </a:p>
      </dgm:t>
    </dgm:pt>
    <dgm:pt modelId="{7082F29B-3D1E-4BFF-B2A0-427F1A58C650}" type="sibTrans" cxnId="{76865CD8-E5B6-4231-B8DF-52A67FA9E6AB}">
      <dgm:prSet/>
      <dgm:spPr/>
      <dgm:t>
        <a:bodyPr/>
        <a:lstStyle/>
        <a:p>
          <a:endParaRPr lang="en-US" dirty="0"/>
        </a:p>
      </dgm:t>
    </dgm:pt>
    <dgm:pt modelId="{B25FF403-9C20-45A0-9BE7-BA741CA74832}">
      <dgm:prSet phldrT="[Text]"/>
      <dgm:spPr/>
      <dgm:t>
        <a:bodyPr/>
        <a:lstStyle/>
        <a:p>
          <a:r>
            <a:rPr lang="en-US" dirty="0"/>
            <a:t>Add Container</a:t>
          </a:r>
        </a:p>
      </dgm:t>
    </dgm:pt>
    <dgm:pt modelId="{3A8C7F02-8B4D-4862-B26B-59968370CA5D}" type="parTrans" cxnId="{880C15C7-DE60-46A3-A4C2-B1A07F45A288}">
      <dgm:prSet/>
      <dgm:spPr/>
      <dgm:t>
        <a:bodyPr/>
        <a:lstStyle/>
        <a:p>
          <a:endParaRPr lang="en-US"/>
        </a:p>
      </dgm:t>
    </dgm:pt>
    <dgm:pt modelId="{52C679F2-53B2-45BF-AAFB-A21DE8985258}" type="sibTrans" cxnId="{880C15C7-DE60-46A3-A4C2-B1A07F45A288}">
      <dgm:prSet/>
      <dgm:spPr/>
      <dgm:t>
        <a:bodyPr/>
        <a:lstStyle/>
        <a:p>
          <a:endParaRPr lang="en-US"/>
        </a:p>
      </dgm:t>
    </dgm:pt>
    <dgm:pt modelId="{F2464841-F61F-4C6F-8474-11F164DB618B}">
      <dgm:prSet phldrT="[Text]"/>
      <dgm:spPr/>
      <dgm:t>
        <a:bodyPr/>
        <a:lstStyle/>
        <a:p>
          <a:r>
            <a:rPr lang="en-US" dirty="0"/>
            <a:t>Add a new Controller Folder to /App/Scripts/Controllers directory for your new controller</a:t>
          </a:r>
        </a:p>
      </dgm:t>
    </dgm:pt>
    <dgm:pt modelId="{61C93228-44E2-4789-B610-4D65C7F72FCE}" type="parTrans" cxnId="{04477663-3DD5-4A80-B957-9E04B87A0095}">
      <dgm:prSet/>
      <dgm:spPr/>
      <dgm:t>
        <a:bodyPr/>
        <a:lstStyle/>
        <a:p>
          <a:endParaRPr lang="en-US"/>
        </a:p>
      </dgm:t>
    </dgm:pt>
    <dgm:pt modelId="{84A6B45C-3D97-4638-8A1C-D5A151F172A0}" type="sibTrans" cxnId="{04477663-3DD5-4A80-B957-9E04B87A0095}">
      <dgm:prSet/>
      <dgm:spPr/>
      <dgm:t>
        <a:bodyPr/>
        <a:lstStyle/>
        <a:p>
          <a:endParaRPr lang="en-US"/>
        </a:p>
      </dgm:t>
    </dgm:pt>
    <dgm:pt modelId="{DE49E900-D124-4BA8-AA72-4818D4FD92A4}">
      <dgm:prSet phldrT="[Text]"/>
      <dgm:spPr/>
      <dgm:t>
        <a:bodyPr/>
        <a:lstStyle/>
        <a:p>
          <a:r>
            <a:rPr lang="en-US" dirty="0"/>
            <a:t>Add a JavaScript file to the folder you created with a matching name. </a:t>
          </a:r>
        </a:p>
      </dgm:t>
    </dgm:pt>
    <dgm:pt modelId="{B03C6BB7-4CA5-4C31-B513-ACEB69194BE4}" type="parTrans" cxnId="{878BBE68-6268-4448-A6CE-1774DBB9A126}">
      <dgm:prSet/>
      <dgm:spPr/>
      <dgm:t>
        <a:bodyPr/>
        <a:lstStyle/>
        <a:p>
          <a:endParaRPr lang="en-US"/>
        </a:p>
      </dgm:t>
    </dgm:pt>
    <dgm:pt modelId="{A6FF6638-CA3F-4D06-A8C3-BB58FD19D737}" type="sibTrans" cxnId="{878BBE68-6268-4448-A6CE-1774DBB9A126}">
      <dgm:prSet/>
      <dgm:spPr/>
      <dgm:t>
        <a:bodyPr/>
        <a:lstStyle/>
        <a:p>
          <a:endParaRPr lang="en-US"/>
        </a:p>
      </dgm:t>
    </dgm:pt>
    <dgm:pt modelId="{3956DFF1-09A8-4272-B01A-2D40117A17DE}">
      <dgm:prSet phldrT="[Text]"/>
      <dgm:spPr/>
      <dgm:t>
        <a:bodyPr/>
        <a:lstStyle/>
        <a:p>
          <a:r>
            <a:rPr lang="en-US" dirty="0"/>
            <a:t>Update your JavaScript code with the controller starter code, and update the code to implement you business logic</a:t>
          </a:r>
        </a:p>
      </dgm:t>
    </dgm:pt>
    <dgm:pt modelId="{A2785F8F-CD1A-4BC2-A06F-D5F653FD6937}" type="parTrans" cxnId="{9530EFD0-210B-4A8F-9497-78AECBDA6BF1}">
      <dgm:prSet/>
      <dgm:spPr/>
      <dgm:t>
        <a:bodyPr/>
        <a:lstStyle/>
        <a:p>
          <a:endParaRPr lang="en-US"/>
        </a:p>
      </dgm:t>
    </dgm:pt>
    <dgm:pt modelId="{A2908258-B0C7-411F-9153-F0018CAE498E}" type="sibTrans" cxnId="{9530EFD0-210B-4A8F-9497-78AECBDA6BF1}">
      <dgm:prSet/>
      <dgm:spPr/>
      <dgm:t>
        <a:bodyPr/>
        <a:lstStyle/>
        <a:p>
          <a:endParaRPr lang="en-US"/>
        </a:p>
      </dgm:t>
    </dgm:pt>
    <dgm:pt modelId="{207CB34D-DF01-40EB-83EB-C52B2692DE30}">
      <dgm:prSet phldrT="[Text]"/>
      <dgm:spPr/>
      <dgm:t>
        <a:bodyPr/>
        <a:lstStyle/>
        <a:p>
          <a:r>
            <a:rPr lang="en-US" dirty="0"/>
            <a:t>Update the config.js file located in /App/Scripts directory with your new controller.</a:t>
          </a:r>
        </a:p>
      </dgm:t>
    </dgm:pt>
    <dgm:pt modelId="{A550FE8C-BA3F-473E-9259-5A8AE5B9E818}" type="parTrans" cxnId="{31586DBA-4BDA-41CC-90A1-642D861F6344}">
      <dgm:prSet/>
      <dgm:spPr/>
      <dgm:t>
        <a:bodyPr/>
        <a:lstStyle/>
        <a:p>
          <a:endParaRPr lang="en-US"/>
        </a:p>
      </dgm:t>
    </dgm:pt>
    <dgm:pt modelId="{902CC5D2-6180-43B8-A1D1-18A35607623D}" type="sibTrans" cxnId="{31586DBA-4BDA-41CC-90A1-642D861F6344}">
      <dgm:prSet/>
      <dgm:spPr/>
      <dgm:t>
        <a:bodyPr/>
        <a:lstStyle/>
        <a:p>
          <a:endParaRPr lang="en-US"/>
        </a:p>
      </dgm:t>
    </dgm:pt>
    <dgm:pt modelId="{8A28B8FD-18EB-4315-A9BE-73676052DD4E}">
      <dgm:prSet phldrT="[Text]"/>
      <dgm:spPr/>
      <dgm:t>
        <a:bodyPr/>
        <a:lstStyle/>
        <a:p>
          <a:r>
            <a:rPr lang="en-US" dirty="0"/>
            <a:t>Add Template Folder</a:t>
          </a:r>
        </a:p>
      </dgm:t>
    </dgm:pt>
    <dgm:pt modelId="{91C23A22-5070-4DBA-8AE8-F492F2B343A2}" type="parTrans" cxnId="{154ECD3C-F4A2-41A4-A02A-B7E4CA8BBA78}">
      <dgm:prSet/>
      <dgm:spPr/>
      <dgm:t>
        <a:bodyPr/>
        <a:lstStyle/>
        <a:p>
          <a:endParaRPr lang="en-US"/>
        </a:p>
      </dgm:t>
    </dgm:pt>
    <dgm:pt modelId="{5715D5DD-6108-4D3D-8CAB-845A2B182990}" type="sibTrans" cxnId="{154ECD3C-F4A2-41A4-A02A-B7E4CA8BBA78}">
      <dgm:prSet/>
      <dgm:spPr/>
      <dgm:t>
        <a:bodyPr/>
        <a:lstStyle/>
        <a:p>
          <a:endParaRPr lang="en-US" dirty="0"/>
        </a:p>
      </dgm:t>
    </dgm:pt>
    <dgm:pt modelId="{5F775273-565A-4289-8D5F-B16D24CA886A}">
      <dgm:prSet phldrT="[Text]"/>
      <dgm:spPr/>
      <dgm:t>
        <a:bodyPr/>
        <a:lstStyle/>
        <a:p>
          <a:r>
            <a:rPr lang="en-US" dirty="0"/>
            <a:t>Add an HTML file to the folder you created with a matching name. </a:t>
          </a:r>
        </a:p>
      </dgm:t>
    </dgm:pt>
    <dgm:pt modelId="{A0F04AB4-FE8E-45C6-A937-F88D1DEE6883}" type="parTrans" cxnId="{AAA5CA43-3FB3-40E6-802B-AEB928916F54}">
      <dgm:prSet/>
      <dgm:spPr/>
      <dgm:t>
        <a:bodyPr/>
        <a:lstStyle/>
        <a:p>
          <a:endParaRPr lang="en-US"/>
        </a:p>
      </dgm:t>
    </dgm:pt>
    <dgm:pt modelId="{4FC97190-90DA-49C6-ABDD-6DF42DE2B581}" type="sibTrans" cxnId="{AAA5CA43-3FB3-40E6-802B-AEB928916F54}">
      <dgm:prSet/>
      <dgm:spPr/>
      <dgm:t>
        <a:bodyPr/>
        <a:lstStyle/>
        <a:p>
          <a:endParaRPr lang="en-US"/>
        </a:p>
      </dgm:t>
    </dgm:pt>
    <dgm:pt modelId="{DB384082-8B58-4B80-B967-41C4FD3FFBFE}">
      <dgm:prSet phldrT="[Text]"/>
      <dgm:spPr/>
      <dgm:t>
        <a:bodyPr/>
        <a:lstStyle/>
        <a:p>
          <a:r>
            <a:rPr lang="en-US" dirty="0"/>
            <a:t>Update your HTML code with the template starter code, and update the code to implement your view.</a:t>
          </a:r>
        </a:p>
      </dgm:t>
    </dgm:pt>
    <dgm:pt modelId="{110CA26C-47BA-4E50-BEC0-81679FF3ABEA}" type="parTrans" cxnId="{A85A335D-1C3B-40FF-B364-49B50A953290}">
      <dgm:prSet/>
      <dgm:spPr/>
      <dgm:t>
        <a:bodyPr/>
        <a:lstStyle/>
        <a:p>
          <a:endParaRPr lang="en-US"/>
        </a:p>
      </dgm:t>
    </dgm:pt>
    <dgm:pt modelId="{3F170D92-E44C-4085-80F4-BEF249042A94}" type="sibTrans" cxnId="{A85A335D-1C3B-40FF-B364-49B50A953290}">
      <dgm:prSet/>
      <dgm:spPr/>
      <dgm:t>
        <a:bodyPr/>
        <a:lstStyle/>
        <a:p>
          <a:endParaRPr lang="en-US"/>
        </a:p>
      </dgm:t>
    </dgm:pt>
    <dgm:pt modelId="{8FE438D2-155E-422C-83E2-A1C7BECFFA29}">
      <dgm:prSet phldrT="[Text]"/>
      <dgm:spPr/>
      <dgm:t>
        <a:bodyPr/>
        <a:lstStyle/>
        <a:p>
          <a:r>
            <a:rPr lang="en-US" dirty="0"/>
            <a:t>Update the config.js file located in /App/Templates directory with your new template file.</a:t>
          </a:r>
        </a:p>
      </dgm:t>
    </dgm:pt>
    <dgm:pt modelId="{BA9F73C9-61A8-408C-8792-E11473000ED6}" type="parTrans" cxnId="{B7E2AAC0-8DA7-4461-8A5A-463D04327AE2}">
      <dgm:prSet/>
      <dgm:spPr/>
      <dgm:t>
        <a:bodyPr/>
        <a:lstStyle/>
        <a:p>
          <a:endParaRPr lang="en-US"/>
        </a:p>
      </dgm:t>
    </dgm:pt>
    <dgm:pt modelId="{D7986DEC-9ADC-40E7-8BEA-2E32E4C9E9D8}" type="sibTrans" cxnId="{B7E2AAC0-8DA7-4461-8A5A-463D04327AE2}">
      <dgm:prSet/>
      <dgm:spPr/>
      <dgm:t>
        <a:bodyPr/>
        <a:lstStyle/>
        <a:p>
          <a:endParaRPr lang="en-US"/>
        </a:p>
      </dgm:t>
    </dgm:pt>
    <dgm:pt modelId="{B68EF86C-6906-4140-89BA-397FCC5C77F2}">
      <dgm:prSet phldrT="[Text]"/>
      <dgm:spPr/>
      <dgm:t>
        <a:bodyPr/>
        <a:lstStyle/>
        <a:p>
          <a:r>
            <a:rPr lang="en-US" dirty="0"/>
            <a:t>Add a container on the page in SharePoint you want your widget to appear on.</a:t>
          </a:r>
        </a:p>
      </dgm:t>
    </dgm:pt>
    <dgm:pt modelId="{0E19F97D-0774-4687-9C41-B1643068EC8D}" type="parTrans" cxnId="{DE5DE4A9-BF7F-4CD5-A91C-3EAE8DA8C554}">
      <dgm:prSet/>
      <dgm:spPr/>
      <dgm:t>
        <a:bodyPr/>
        <a:lstStyle/>
        <a:p>
          <a:endParaRPr lang="en-US"/>
        </a:p>
      </dgm:t>
    </dgm:pt>
    <dgm:pt modelId="{F1EFE094-D466-4883-ABB4-1AF6C381A861}" type="sibTrans" cxnId="{DE5DE4A9-BF7F-4CD5-A91C-3EAE8DA8C554}">
      <dgm:prSet/>
      <dgm:spPr/>
      <dgm:t>
        <a:bodyPr/>
        <a:lstStyle/>
        <a:p>
          <a:endParaRPr lang="en-US"/>
        </a:p>
      </dgm:t>
    </dgm:pt>
    <dgm:pt modelId="{0019CF76-4522-40E0-AB0D-A1B3265ACD4F}" type="pres">
      <dgm:prSet presAssocID="{1E9D9DA0-C951-4073-8674-5D811972C83D}" presName="Name0" presStyleCnt="0">
        <dgm:presLayoutVars>
          <dgm:dir/>
          <dgm:resizeHandles/>
        </dgm:presLayoutVars>
      </dgm:prSet>
      <dgm:spPr/>
    </dgm:pt>
    <dgm:pt modelId="{5F6652F8-6BE1-483C-9201-03B18223BB11}" type="pres">
      <dgm:prSet presAssocID="{BF89B802-CDD4-43C5-BA91-FFF1D44C1D6F}" presName="compNode" presStyleCnt="0"/>
      <dgm:spPr/>
    </dgm:pt>
    <dgm:pt modelId="{CB530B8C-9A2D-41CA-9ECA-275E814976DD}" type="pres">
      <dgm:prSet presAssocID="{BF89B802-CDD4-43C5-BA91-FFF1D44C1D6F}" presName="dummyConnPt" presStyleCnt="0"/>
      <dgm:spPr/>
    </dgm:pt>
    <dgm:pt modelId="{7D160C43-8BD3-47D6-9C71-B6EF54850C43}" type="pres">
      <dgm:prSet presAssocID="{BF89B802-CDD4-43C5-BA91-FFF1D44C1D6F}" presName="node" presStyleLbl="node1" presStyleIdx="0" presStyleCnt="9">
        <dgm:presLayoutVars>
          <dgm:bulletEnabled val="1"/>
        </dgm:presLayoutVars>
      </dgm:prSet>
      <dgm:spPr/>
    </dgm:pt>
    <dgm:pt modelId="{3D0963FA-380F-44F7-9FE7-45D0C883E4DC}" type="pres">
      <dgm:prSet presAssocID="{83CDF067-F882-45A0-9EE3-73C551DB412B}" presName="sibTrans" presStyleLbl="bgSibTrans2D1" presStyleIdx="0" presStyleCnt="8"/>
      <dgm:spPr/>
    </dgm:pt>
    <dgm:pt modelId="{FA5A9824-D6D0-4B91-BC21-E6953C34DBBF}" type="pres">
      <dgm:prSet presAssocID="{D495AED5-9D7F-44E9-886A-F3B4C4728DB1}" presName="compNode" presStyleCnt="0"/>
      <dgm:spPr/>
    </dgm:pt>
    <dgm:pt modelId="{CAE229B0-8B43-43CB-AB79-C689948AE203}" type="pres">
      <dgm:prSet presAssocID="{D495AED5-9D7F-44E9-886A-F3B4C4728DB1}" presName="dummyConnPt" presStyleCnt="0"/>
      <dgm:spPr/>
    </dgm:pt>
    <dgm:pt modelId="{7924134C-BA9C-44DA-AF1A-E5ABEEC9C97A}" type="pres">
      <dgm:prSet presAssocID="{D495AED5-9D7F-44E9-886A-F3B4C4728DB1}" presName="node" presStyleLbl="node1" presStyleIdx="1" presStyleCnt="9">
        <dgm:presLayoutVars>
          <dgm:bulletEnabled val="1"/>
        </dgm:presLayoutVars>
      </dgm:prSet>
      <dgm:spPr/>
    </dgm:pt>
    <dgm:pt modelId="{B60C5D00-F1D6-4770-8997-894B8CDC3D3B}" type="pres">
      <dgm:prSet presAssocID="{2119D6BB-B810-46DF-9284-4FB390FA0E0E}" presName="sibTrans" presStyleLbl="bgSibTrans2D1" presStyleIdx="1" presStyleCnt="8"/>
      <dgm:spPr/>
    </dgm:pt>
    <dgm:pt modelId="{B3DDEEE2-4BB7-4465-ABC3-4B1610C4D6D1}" type="pres">
      <dgm:prSet presAssocID="{9E54009C-35D6-4EC7-AF5D-340B08FEA1A6}" presName="compNode" presStyleCnt="0"/>
      <dgm:spPr/>
    </dgm:pt>
    <dgm:pt modelId="{959230E4-898B-403D-A7AC-46244DD4386B}" type="pres">
      <dgm:prSet presAssocID="{9E54009C-35D6-4EC7-AF5D-340B08FEA1A6}" presName="dummyConnPt" presStyleCnt="0"/>
      <dgm:spPr/>
    </dgm:pt>
    <dgm:pt modelId="{4F012DB7-A10F-43DE-9F43-75ECAF4897D1}" type="pres">
      <dgm:prSet presAssocID="{9E54009C-35D6-4EC7-AF5D-340B08FEA1A6}" presName="node" presStyleLbl="node1" presStyleIdx="2" presStyleCnt="9">
        <dgm:presLayoutVars>
          <dgm:bulletEnabled val="1"/>
        </dgm:presLayoutVars>
      </dgm:prSet>
      <dgm:spPr/>
    </dgm:pt>
    <dgm:pt modelId="{EB07F7E9-17F4-4069-960E-FBDE328AB957}" type="pres">
      <dgm:prSet presAssocID="{7B990DA9-6886-4231-A492-E7B5F34305A2}" presName="sibTrans" presStyleLbl="bgSibTrans2D1" presStyleIdx="2" presStyleCnt="8"/>
      <dgm:spPr/>
    </dgm:pt>
    <dgm:pt modelId="{2D24C047-709D-4A71-8536-0A35F7B11C76}" type="pres">
      <dgm:prSet presAssocID="{16C8E348-FDD2-4995-A18E-6983401410DC}" presName="compNode" presStyleCnt="0"/>
      <dgm:spPr/>
    </dgm:pt>
    <dgm:pt modelId="{5D4ABFF2-B86F-4165-BF38-FB51AD48CD49}" type="pres">
      <dgm:prSet presAssocID="{16C8E348-FDD2-4995-A18E-6983401410DC}" presName="dummyConnPt" presStyleCnt="0"/>
      <dgm:spPr/>
    </dgm:pt>
    <dgm:pt modelId="{592833B1-5E45-4E9D-8D2C-06EEA1117414}" type="pres">
      <dgm:prSet presAssocID="{16C8E348-FDD2-4995-A18E-6983401410DC}" presName="node" presStyleLbl="node1" presStyleIdx="3" presStyleCnt="9">
        <dgm:presLayoutVars>
          <dgm:bulletEnabled val="1"/>
        </dgm:presLayoutVars>
      </dgm:prSet>
      <dgm:spPr/>
    </dgm:pt>
    <dgm:pt modelId="{F726D0DF-9FEC-49C4-B530-9A48E82E5537}" type="pres">
      <dgm:prSet presAssocID="{10A714AE-9B7C-43BB-98B1-34C774A8D8BF}" presName="sibTrans" presStyleLbl="bgSibTrans2D1" presStyleIdx="3" presStyleCnt="8"/>
      <dgm:spPr/>
    </dgm:pt>
    <dgm:pt modelId="{5DF59084-4C50-4CC5-BA6F-70A0F73DAF11}" type="pres">
      <dgm:prSet presAssocID="{8A28B8FD-18EB-4315-A9BE-73676052DD4E}" presName="compNode" presStyleCnt="0"/>
      <dgm:spPr/>
    </dgm:pt>
    <dgm:pt modelId="{0B15E678-9399-4DDB-88D6-4DF3DEB9ECF6}" type="pres">
      <dgm:prSet presAssocID="{8A28B8FD-18EB-4315-A9BE-73676052DD4E}" presName="dummyConnPt" presStyleCnt="0"/>
      <dgm:spPr/>
    </dgm:pt>
    <dgm:pt modelId="{DD91C930-6C6D-48D2-894D-6ECD4C86520B}" type="pres">
      <dgm:prSet presAssocID="{8A28B8FD-18EB-4315-A9BE-73676052DD4E}" presName="node" presStyleLbl="node1" presStyleIdx="4" presStyleCnt="9">
        <dgm:presLayoutVars>
          <dgm:bulletEnabled val="1"/>
        </dgm:presLayoutVars>
      </dgm:prSet>
      <dgm:spPr/>
    </dgm:pt>
    <dgm:pt modelId="{C84CE579-B4B5-4C95-B763-76F7A4F0212D}" type="pres">
      <dgm:prSet presAssocID="{5715D5DD-6108-4D3D-8CAB-845A2B182990}" presName="sibTrans" presStyleLbl="bgSibTrans2D1" presStyleIdx="4" presStyleCnt="8"/>
      <dgm:spPr/>
    </dgm:pt>
    <dgm:pt modelId="{DD382387-FE07-4FEB-99ED-66416D5419BC}" type="pres">
      <dgm:prSet presAssocID="{79CB2DCD-E364-4667-9B7C-DE6CAFAE470A}" presName="compNode" presStyleCnt="0"/>
      <dgm:spPr/>
    </dgm:pt>
    <dgm:pt modelId="{E35D1C08-4E95-4501-85D6-769A1A400283}" type="pres">
      <dgm:prSet presAssocID="{79CB2DCD-E364-4667-9B7C-DE6CAFAE470A}" presName="dummyConnPt" presStyleCnt="0"/>
      <dgm:spPr/>
    </dgm:pt>
    <dgm:pt modelId="{92D81C40-B1F4-4716-A786-4B1F8D6050A6}" type="pres">
      <dgm:prSet presAssocID="{79CB2DCD-E364-4667-9B7C-DE6CAFAE470A}" presName="node" presStyleLbl="node1" presStyleIdx="5" presStyleCnt="9">
        <dgm:presLayoutVars>
          <dgm:bulletEnabled val="1"/>
        </dgm:presLayoutVars>
      </dgm:prSet>
      <dgm:spPr/>
    </dgm:pt>
    <dgm:pt modelId="{663EC954-F721-4205-9218-4847B9FACCEA}" type="pres">
      <dgm:prSet presAssocID="{AC9554DE-48F1-42D8-B6BD-18469B5BFEEC}" presName="sibTrans" presStyleLbl="bgSibTrans2D1" presStyleIdx="5" presStyleCnt="8"/>
      <dgm:spPr/>
    </dgm:pt>
    <dgm:pt modelId="{6C8F3C6E-D58F-4AA5-BEBB-225C0A08BF47}" type="pres">
      <dgm:prSet presAssocID="{8079CB3D-954A-415A-A1D2-43EB623C02F1}" presName="compNode" presStyleCnt="0"/>
      <dgm:spPr/>
    </dgm:pt>
    <dgm:pt modelId="{867B588A-1AF8-4D6C-9B48-F7164CC32E38}" type="pres">
      <dgm:prSet presAssocID="{8079CB3D-954A-415A-A1D2-43EB623C02F1}" presName="dummyConnPt" presStyleCnt="0"/>
      <dgm:spPr/>
    </dgm:pt>
    <dgm:pt modelId="{C5DE11A8-6B19-424F-BF14-641CB6612974}" type="pres">
      <dgm:prSet presAssocID="{8079CB3D-954A-415A-A1D2-43EB623C02F1}" presName="node" presStyleLbl="node1" presStyleIdx="6" presStyleCnt="9">
        <dgm:presLayoutVars>
          <dgm:bulletEnabled val="1"/>
        </dgm:presLayoutVars>
      </dgm:prSet>
      <dgm:spPr/>
    </dgm:pt>
    <dgm:pt modelId="{89ECBD75-945A-49C7-94DB-1BD491E6DFB0}" type="pres">
      <dgm:prSet presAssocID="{7AB2D419-5840-479D-8CA9-C5A747D49263}" presName="sibTrans" presStyleLbl="bgSibTrans2D1" presStyleIdx="6" presStyleCnt="8"/>
      <dgm:spPr/>
    </dgm:pt>
    <dgm:pt modelId="{DD3FBBD5-5EA1-432A-81ED-8D28F0B03BB5}" type="pres">
      <dgm:prSet presAssocID="{AB300811-2BDD-4F71-BA61-8531C526C48F}" presName="compNode" presStyleCnt="0"/>
      <dgm:spPr/>
    </dgm:pt>
    <dgm:pt modelId="{DF540AEE-BC5C-4439-8D50-08967C81BFFF}" type="pres">
      <dgm:prSet presAssocID="{AB300811-2BDD-4F71-BA61-8531C526C48F}" presName="dummyConnPt" presStyleCnt="0"/>
      <dgm:spPr/>
    </dgm:pt>
    <dgm:pt modelId="{9B0DC520-E043-40A6-9D41-C1AA0E25CA0E}" type="pres">
      <dgm:prSet presAssocID="{AB300811-2BDD-4F71-BA61-8531C526C48F}" presName="node" presStyleLbl="node1" presStyleIdx="7" presStyleCnt="9">
        <dgm:presLayoutVars>
          <dgm:bulletEnabled val="1"/>
        </dgm:presLayoutVars>
      </dgm:prSet>
      <dgm:spPr/>
    </dgm:pt>
    <dgm:pt modelId="{7D9A0B24-1522-43EC-B885-1167568A950B}" type="pres">
      <dgm:prSet presAssocID="{7082F29B-3D1E-4BFF-B2A0-427F1A58C650}" presName="sibTrans" presStyleLbl="bgSibTrans2D1" presStyleIdx="7" presStyleCnt="8"/>
      <dgm:spPr/>
    </dgm:pt>
    <dgm:pt modelId="{88E5ED3F-F758-45DC-8035-644D1220A2A5}" type="pres">
      <dgm:prSet presAssocID="{B25FF403-9C20-45A0-9BE7-BA741CA74832}" presName="compNode" presStyleCnt="0"/>
      <dgm:spPr/>
    </dgm:pt>
    <dgm:pt modelId="{82FBEDA1-16D4-4E28-AF01-BEF76252258B}" type="pres">
      <dgm:prSet presAssocID="{B25FF403-9C20-45A0-9BE7-BA741CA74832}" presName="dummyConnPt" presStyleCnt="0"/>
      <dgm:spPr/>
    </dgm:pt>
    <dgm:pt modelId="{C273B55F-A679-4041-87AF-C5F3944A8064}" type="pres">
      <dgm:prSet presAssocID="{B25FF403-9C20-45A0-9BE7-BA741CA74832}" presName="node" presStyleLbl="node1" presStyleIdx="8" presStyleCnt="9">
        <dgm:presLayoutVars>
          <dgm:bulletEnabled val="1"/>
        </dgm:presLayoutVars>
      </dgm:prSet>
      <dgm:spPr/>
    </dgm:pt>
  </dgm:ptLst>
  <dgm:cxnLst>
    <dgm:cxn modelId="{D5C3300F-A702-455F-AE7A-B27311D50A63}" type="presOf" srcId="{16C8E348-FDD2-4995-A18E-6983401410DC}" destId="{592833B1-5E45-4E9D-8D2C-06EEA1117414}" srcOrd="0" destOrd="0" presId="urn:microsoft.com/office/officeart/2005/8/layout/bProcess4"/>
    <dgm:cxn modelId="{6BF39918-0D34-4512-9B10-7915CFEA704F}" type="presOf" srcId="{AC9554DE-48F1-42D8-B6BD-18469B5BFEEC}" destId="{663EC954-F721-4205-9218-4847B9FACCEA}" srcOrd="0" destOrd="0" presId="urn:microsoft.com/office/officeart/2005/8/layout/bProcess4"/>
    <dgm:cxn modelId="{05EB6D1B-FDE1-401D-A7F1-90EF127FE430}" srcId="{8A28B8FD-18EB-4315-A9BE-73676052DD4E}" destId="{3210A532-732F-4D47-A454-841F7825E704}" srcOrd="0" destOrd="0" parTransId="{88A481DE-3372-4297-A744-B232A74CBA9B}" sibTransId="{763D2425-831A-40C0-991B-79232D565621}"/>
    <dgm:cxn modelId="{D98CE321-089F-4EE0-A794-145090F27AC1}" type="presOf" srcId="{B68EF86C-6906-4140-89BA-397FCC5C77F2}" destId="{C273B55F-A679-4041-87AF-C5F3944A8064}" srcOrd="0" destOrd="1" presId="urn:microsoft.com/office/officeart/2005/8/layout/bProcess4"/>
    <dgm:cxn modelId="{DD5F5924-B370-4B88-A6AA-3E8BC5F55921}" type="presOf" srcId="{5715D5DD-6108-4D3D-8CAB-845A2B182990}" destId="{C84CE579-B4B5-4C95-B763-76F7A4F0212D}" srcOrd="0" destOrd="0" presId="urn:microsoft.com/office/officeart/2005/8/layout/bProcess4"/>
    <dgm:cxn modelId="{B1F36D37-8361-4BC5-90AB-165C8BDBA334}" type="presOf" srcId="{8079CB3D-954A-415A-A1D2-43EB623C02F1}" destId="{C5DE11A8-6B19-424F-BF14-641CB6612974}" srcOrd="0" destOrd="0" presId="urn:microsoft.com/office/officeart/2005/8/layout/bProcess4"/>
    <dgm:cxn modelId="{11B3F33B-88B7-4F9D-B5BD-237CAC456A68}" srcId="{1E9D9DA0-C951-4073-8674-5D811972C83D}" destId="{BF89B802-CDD4-43C5-BA91-FFF1D44C1D6F}" srcOrd="0" destOrd="0" parTransId="{6DDBC8D8-7BB9-4315-BB71-0D5E5F4D03A1}" sibTransId="{83CDF067-F882-45A0-9EE3-73C551DB412B}"/>
    <dgm:cxn modelId="{154ECD3C-F4A2-41A4-A02A-B7E4CA8BBA78}" srcId="{1E9D9DA0-C951-4073-8674-5D811972C83D}" destId="{8A28B8FD-18EB-4315-A9BE-73676052DD4E}" srcOrd="4" destOrd="0" parTransId="{91C23A22-5070-4DBA-8AE8-F492F2B343A2}" sibTransId="{5715D5DD-6108-4D3D-8CAB-845A2B182990}"/>
    <dgm:cxn modelId="{8AE2455C-DF1A-44C3-B75E-D8FC81C9228C}" type="presOf" srcId="{9E54009C-35D6-4EC7-AF5D-340B08FEA1A6}" destId="{4F012DB7-A10F-43DE-9F43-75ECAF4897D1}" srcOrd="0" destOrd="0" presId="urn:microsoft.com/office/officeart/2005/8/layout/bProcess4"/>
    <dgm:cxn modelId="{A85A335D-1C3B-40FF-B364-49B50A953290}" srcId="{8079CB3D-954A-415A-A1D2-43EB623C02F1}" destId="{DB384082-8B58-4B80-B967-41C4FD3FFBFE}" srcOrd="0" destOrd="0" parTransId="{110CA26C-47BA-4E50-BEC0-81679FF3ABEA}" sibTransId="{3F170D92-E44C-4085-80F4-BEF249042A94}"/>
    <dgm:cxn modelId="{F912F962-FACA-44B6-A32B-6A5EC7B2EC2A}" type="presOf" srcId="{83CDF067-F882-45A0-9EE3-73C551DB412B}" destId="{3D0963FA-380F-44F7-9FE7-45D0C883E4DC}" srcOrd="0" destOrd="0" presId="urn:microsoft.com/office/officeart/2005/8/layout/bProcess4"/>
    <dgm:cxn modelId="{04477663-3DD5-4A80-B957-9E04B87A0095}" srcId="{BF89B802-CDD4-43C5-BA91-FFF1D44C1D6F}" destId="{F2464841-F61F-4C6F-8474-11F164DB618B}" srcOrd="0" destOrd="0" parTransId="{61C93228-44E2-4789-B610-4D65C7F72FCE}" sibTransId="{84A6B45C-3D97-4638-8A1C-D5A151F172A0}"/>
    <dgm:cxn modelId="{AAA5CA43-3FB3-40E6-802B-AEB928916F54}" srcId="{79CB2DCD-E364-4667-9B7C-DE6CAFAE470A}" destId="{5F775273-565A-4289-8D5F-B16D24CA886A}" srcOrd="0" destOrd="0" parTransId="{A0F04AB4-FE8E-45C6-A937-F88D1DEE6883}" sibTransId="{4FC97190-90DA-49C6-ABDD-6DF42DE2B581}"/>
    <dgm:cxn modelId="{77623044-EE2A-4B54-9B97-D0EA989225A6}" srcId="{1E9D9DA0-C951-4073-8674-5D811972C83D}" destId="{9E54009C-35D6-4EC7-AF5D-340B08FEA1A6}" srcOrd="2" destOrd="0" parTransId="{8DA7F071-57FF-4E71-8612-2A107911C5B6}" sibTransId="{7B990DA9-6886-4231-A492-E7B5F34305A2}"/>
    <dgm:cxn modelId="{878BBE68-6268-4448-A6CE-1774DBB9A126}" srcId="{D495AED5-9D7F-44E9-886A-F3B4C4728DB1}" destId="{DE49E900-D124-4BA8-AA72-4818D4FD92A4}" srcOrd="0" destOrd="0" parTransId="{B03C6BB7-4CA5-4C31-B513-ACEB69194BE4}" sibTransId="{A6FF6638-CA3F-4D06-A8C3-BB58FD19D737}"/>
    <dgm:cxn modelId="{46816D6C-2BA7-4069-B72A-489E1C9038F5}" type="presOf" srcId="{BF89B802-CDD4-43C5-BA91-FFF1D44C1D6F}" destId="{7D160C43-8BD3-47D6-9C71-B6EF54850C43}" srcOrd="0" destOrd="0" presId="urn:microsoft.com/office/officeart/2005/8/layout/bProcess4"/>
    <dgm:cxn modelId="{8E2AE36D-2A54-4FEC-83F7-A41AC67E425E}" type="presOf" srcId="{7B990DA9-6886-4231-A492-E7B5F34305A2}" destId="{EB07F7E9-17F4-4069-960E-FBDE328AB957}" srcOrd="0" destOrd="0" presId="urn:microsoft.com/office/officeart/2005/8/layout/bProcess4"/>
    <dgm:cxn modelId="{9608F66D-4F63-4F49-867C-B0310CB63579}" type="presOf" srcId="{D495AED5-9D7F-44E9-886A-F3B4C4728DB1}" destId="{7924134C-BA9C-44DA-AF1A-E5ABEEC9C97A}" srcOrd="0" destOrd="0" presId="urn:microsoft.com/office/officeart/2005/8/layout/bProcess4"/>
    <dgm:cxn modelId="{BF230E4F-1DE0-4B1C-B007-0C4494F022FF}" srcId="{1E9D9DA0-C951-4073-8674-5D811972C83D}" destId="{8079CB3D-954A-415A-A1D2-43EB623C02F1}" srcOrd="6" destOrd="0" parTransId="{0A223FFD-0DA6-4E21-9158-82D05E3E0C8E}" sibTransId="{7AB2D419-5840-479D-8CA9-C5A747D49263}"/>
    <dgm:cxn modelId="{36D07952-B9DC-4A0B-A34B-B19C4AB5843C}" type="presOf" srcId="{AB300811-2BDD-4F71-BA61-8531C526C48F}" destId="{9B0DC520-E043-40A6-9D41-C1AA0E25CA0E}" srcOrd="0" destOrd="0" presId="urn:microsoft.com/office/officeart/2005/8/layout/bProcess4"/>
    <dgm:cxn modelId="{88BEF25A-B9F0-40B0-A89D-D632385CE25C}" srcId="{1E9D9DA0-C951-4073-8674-5D811972C83D}" destId="{D495AED5-9D7F-44E9-886A-F3B4C4728DB1}" srcOrd="1" destOrd="0" parTransId="{59C4D8C1-DFCF-493B-8EE0-7F5AC261922F}" sibTransId="{2119D6BB-B810-46DF-9284-4FB390FA0E0E}"/>
    <dgm:cxn modelId="{BFF61F7D-D335-4841-9DBA-DC440B7CD266}" srcId="{1E9D9DA0-C951-4073-8674-5D811972C83D}" destId="{79CB2DCD-E364-4667-9B7C-DE6CAFAE470A}" srcOrd="5" destOrd="0" parTransId="{59B5CBC8-6221-4C50-A31C-8DB0D5E52CC4}" sibTransId="{AC9554DE-48F1-42D8-B6BD-18469B5BFEEC}"/>
    <dgm:cxn modelId="{A37E487E-C0BE-4DAE-AA52-9BAB8BEA2ED2}" type="presOf" srcId="{3210A532-732F-4D47-A454-841F7825E704}" destId="{DD91C930-6C6D-48D2-894D-6ECD4C86520B}" srcOrd="0" destOrd="1" presId="urn:microsoft.com/office/officeart/2005/8/layout/bProcess4"/>
    <dgm:cxn modelId="{6645248E-6C65-471A-B92A-3731B76B997D}" type="presOf" srcId="{B25FF403-9C20-45A0-9BE7-BA741CA74832}" destId="{C273B55F-A679-4041-87AF-C5F3944A8064}" srcOrd="0" destOrd="0" presId="urn:microsoft.com/office/officeart/2005/8/layout/bProcess4"/>
    <dgm:cxn modelId="{ED74C19B-2885-430A-9C38-17F875AFB153}" type="presOf" srcId="{5F775273-565A-4289-8D5F-B16D24CA886A}" destId="{92D81C40-B1F4-4716-A786-4B1F8D6050A6}" srcOrd="0" destOrd="1" presId="urn:microsoft.com/office/officeart/2005/8/layout/bProcess4"/>
    <dgm:cxn modelId="{CD0241A8-9BD8-4BD4-9555-50118A1CDBE6}" type="presOf" srcId="{8A28B8FD-18EB-4315-A9BE-73676052DD4E}" destId="{DD91C930-6C6D-48D2-894D-6ECD4C86520B}" srcOrd="0" destOrd="0" presId="urn:microsoft.com/office/officeart/2005/8/layout/bProcess4"/>
    <dgm:cxn modelId="{DE5DE4A9-BF7F-4CD5-A91C-3EAE8DA8C554}" srcId="{B25FF403-9C20-45A0-9BE7-BA741CA74832}" destId="{B68EF86C-6906-4140-89BA-397FCC5C77F2}" srcOrd="0" destOrd="0" parTransId="{0E19F97D-0774-4687-9C41-B1643068EC8D}" sibTransId="{F1EFE094-D466-4883-ABB4-1AF6C381A861}"/>
    <dgm:cxn modelId="{717B1EB1-6B23-4D3C-BDFE-877BF10894A3}" type="presOf" srcId="{207CB34D-DF01-40EB-83EB-C52B2692DE30}" destId="{592833B1-5E45-4E9D-8D2C-06EEA1117414}" srcOrd="0" destOrd="1" presId="urn:microsoft.com/office/officeart/2005/8/layout/bProcess4"/>
    <dgm:cxn modelId="{5C14C9B2-F9E7-48A8-8304-A365C66938C3}" type="presOf" srcId="{8FE438D2-155E-422C-83E2-A1C7BECFFA29}" destId="{9B0DC520-E043-40A6-9D41-C1AA0E25CA0E}" srcOrd="0" destOrd="1" presId="urn:microsoft.com/office/officeart/2005/8/layout/bProcess4"/>
    <dgm:cxn modelId="{91EA8EB3-0736-4E56-9F6B-F24EFA7F81EB}" type="presOf" srcId="{DE49E900-D124-4BA8-AA72-4818D4FD92A4}" destId="{7924134C-BA9C-44DA-AF1A-E5ABEEC9C97A}" srcOrd="0" destOrd="1" presId="urn:microsoft.com/office/officeart/2005/8/layout/bProcess4"/>
    <dgm:cxn modelId="{31586DBA-4BDA-41CC-90A1-642D861F6344}" srcId="{16C8E348-FDD2-4995-A18E-6983401410DC}" destId="{207CB34D-DF01-40EB-83EB-C52B2692DE30}" srcOrd="0" destOrd="0" parTransId="{A550FE8C-BA3F-473E-9259-5A8AE5B9E818}" sibTransId="{902CC5D2-6180-43B8-A1D1-18A35607623D}"/>
    <dgm:cxn modelId="{04173CBC-D74E-48B2-97E0-AE5B657931FC}" type="presOf" srcId="{7AB2D419-5840-479D-8CA9-C5A747D49263}" destId="{89ECBD75-945A-49C7-94DB-1BD491E6DFB0}" srcOrd="0" destOrd="0" presId="urn:microsoft.com/office/officeart/2005/8/layout/bProcess4"/>
    <dgm:cxn modelId="{B7E2AAC0-8DA7-4461-8A5A-463D04327AE2}" srcId="{AB300811-2BDD-4F71-BA61-8531C526C48F}" destId="{8FE438D2-155E-422C-83E2-A1C7BECFFA29}" srcOrd="0" destOrd="0" parTransId="{BA9F73C9-61A8-408C-8792-E11473000ED6}" sibTransId="{D7986DEC-9ADC-40E7-8BEA-2E32E4C9E9D8}"/>
    <dgm:cxn modelId="{F138C3C6-9F1A-4F4E-AFBC-EFEAE40370FC}" type="presOf" srcId="{F2464841-F61F-4C6F-8474-11F164DB618B}" destId="{7D160C43-8BD3-47D6-9C71-B6EF54850C43}" srcOrd="0" destOrd="1" presId="urn:microsoft.com/office/officeart/2005/8/layout/bProcess4"/>
    <dgm:cxn modelId="{880C15C7-DE60-46A3-A4C2-B1A07F45A288}" srcId="{1E9D9DA0-C951-4073-8674-5D811972C83D}" destId="{B25FF403-9C20-45A0-9BE7-BA741CA74832}" srcOrd="8" destOrd="0" parTransId="{3A8C7F02-8B4D-4862-B26B-59968370CA5D}" sibTransId="{52C679F2-53B2-45BF-AAFB-A21DE8985258}"/>
    <dgm:cxn modelId="{754FEECC-1A81-4DBC-B1BB-DBB65C6BD927}" type="presOf" srcId="{7082F29B-3D1E-4BFF-B2A0-427F1A58C650}" destId="{7D9A0B24-1522-43EC-B885-1167568A950B}" srcOrd="0" destOrd="0" presId="urn:microsoft.com/office/officeart/2005/8/layout/bProcess4"/>
    <dgm:cxn modelId="{9530EFD0-210B-4A8F-9497-78AECBDA6BF1}" srcId="{9E54009C-35D6-4EC7-AF5D-340B08FEA1A6}" destId="{3956DFF1-09A8-4272-B01A-2D40117A17DE}" srcOrd="0" destOrd="0" parTransId="{A2785F8F-CD1A-4BC2-A06F-D5F653FD6937}" sibTransId="{A2908258-B0C7-411F-9153-F0018CAE498E}"/>
    <dgm:cxn modelId="{76865CD8-E5B6-4231-B8DF-52A67FA9E6AB}" srcId="{1E9D9DA0-C951-4073-8674-5D811972C83D}" destId="{AB300811-2BDD-4F71-BA61-8531C526C48F}" srcOrd="7" destOrd="0" parTransId="{99CD49CF-1A03-4951-874C-2911439FE2E4}" sibTransId="{7082F29B-3D1E-4BFF-B2A0-427F1A58C650}"/>
    <dgm:cxn modelId="{13EF95DA-2487-496C-87EB-F833F0862B66}" type="presOf" srcId="{10A714AE-9B7C-43BB-98B1-34C774A8D8BF}" destId="{F726D0DF-9FEC-49C4-B530-9A48E82E5537}" srcOrd="0" destOrd="0" presId="urn:microsoft.com/office/officeart/2005/8/layout/bProcess4"/>
    <dgm:cxn modelId="{7BA182DC-6180-463D-851E-213A3BB89D3C}" type="presOf" srcId="{2119D6BB-B810-46DF-9284-4FB390FA0E0E}" destId="{B60C5D00-F1D6-4770-8997-894B8CDC3D3B}" srcOrd="0" destOrd="0" presId="urn:microsoft.com/office/officeart/2005/8/layout/bProcess4"/>
    <dgm:cxn modelId="{E351C5DF-5E28-4F03-93F7-192DF91AB607}" type="presOf" srcId="{79CB2DCD-E364-4667-9B7C-DE6CAFAE470A}" destId="{92D81C40-B1F4-4716-A786-4B1F8D6050A6}" srcOrd="0" destOrd="0" presId="urn:microsoft.com/office/officeart/2005/8/layout/bProcess4"/>
    <dgm:cxn modelId="{D1BB52E5-F490-4F2C-9579-64B93A53E4B2}" type="presOf" srcId="{DB384082-8B58-4B80-B967-41C4FD3FFBFE}" destId="{C5DE11A8-6B19-424F-BF14-641CB6612974}" srcOrd="0" destOrd="1" presId="urn:microsoft.com/office/officeart/2005/8/layout/bProcess4"/>
    <dgm:cxn modelId="{6E857BEB-0552-4E29-9B72-1F4AD83A3900}" type="presOf" srcId="{1E9D9DA0-C951-4073-8674-5D811972C83D}" destId="{0019CF76-4522-40E0-AB0D-A1B3265ACD4F}" srcOrd="0" destOrd="0" presId="urn:microsoft.com/office/officeart/2005/8/layout/bProcess4"/>
    <dgm:cxn modelId="{50FE52F5-A078-4E0A-9AE9-544CBF3CD6E1}" srcId="{1E9D9DA0-C951-4073-8674-5D811972C83D}" destId="{16C8E348-FDD2-4995-A18E-6983401410DC}" srcOrd="3" destOrd="0" parTransId="{A9B7CE18-429B-486B-878E-7AFFBA045142}" sibTransId="{10A714AE-9B7C-43BB-98B1-34C774A8D8BF}"/>
    <dgm:cxn modelId="{7E663AFF-469E-4A37-A0CF-61E5FF1C6B04}" type="presOf" srcId="{3956DFF1-09A8-4272-B01A-2D40117A17DE}" destId="{4F012DB7-A10F-43DE-9F43-75ECAF4897D1}" srcOrd="0" destOrd="1" presId="urn:microsoft.com/office/officeart/2005/8/layout/bProcess4"/>
    <dgm:cxn modelId="{F343C31B-D600-4067-BCE7-7D4962E7B947}" type="presParOf" srcId="{0019CF76-4522-40E0-AB0D-A1B3265ACD4F}" destId="{5F6652F8-6BE1-483C-9201-03B18223BB11}" srcOrd="0" destOrd="0" presId="urn:microsoft.com/office/officeart/2005/8/layout/bProcess4"/>
    <dgm:cxn modelId="{6CBC4CCA-AA12-447A-AABC-6FD0F3CFE6BA}" type="presParOf" srcId="{5F6652F8-6BE1-483C-9201-03B18223BB11}" destId="{CB530B8C-9A2D-41CA-9ECA-275E814976DD}" srcOrd="0" destOrd="0" presId="urn:microsoft.com/office/officeart/2005/8/layout/bProcess4"/>
    <dgm:cxn modelId="{C5659D7B-2753-4834-9FC3-9AA5CB3435DF}" type="presParOf" srcId="{5F6652F8-6BE1-483C-9201-03B18223BB11}" destId="{7D160C43-8BD3-47D6-9C71-B6EF54850C43}" srcOrd="1" destOrd="0" presId="urn:microsoft.com/office/officeart/2005/8/layout/bProcess4"/>
    <dgm:cxn modelId="{B2CF0F2C-A427-419C-9B95-3C207CFF8D4F}" type="presParOf" srcId="{0019CF76-4522-40E0-AB0D-A1B3265ACD4F}" destId="{3D0963FA-380F-44F7-9FE7-45D0C883E4DC}" srcOrd="1" destOrd="0" presId="urn:microsoft.com/office/officeart/2005/8/layout/bProcess4"/>
    <dgm:cxn modelId="{95173296-41FA-49F3-AD9A-8B5F763128A6}" type="presParOf" srcId="{0019CF76-4522-40E0-AB0D-A1B3265ACD4F}" destId="{FA5A9824-D6D0-4B91-BC21-E6953C34DBBF}" srcOrd="2" destOrd="0" presId="urn:microsoft.com/office/officeart/2005/8/layout/bProcess4"/>
    <dgm:cxn modelId="{F4E678A1-AACB-4F20-887A-956AF5AA1E05}" type="presParOf" srcId="{FA5A9824-D6D0-4B91-BC21-E6953C34DBBF}" destId="{CAE229B0-8B43-43CB-AB79-C689948AE203}" srcOrd="0" destOrd="0" presId="urn:microsoft.com/office/officeart/2005/8/layout/bProcess4"/>
    <dgm:cxn modelId="{380F1C2A-95AF-43F3-B706-8D47C7E608F4}" type="presParOf" srcId="{FA5A9824-D6D0-4B91-BC21-E6953C34DBBF}" destId="{7924134C-BA9C-44DA-AF1A-E5ABEEC9C97A}" srcOrd="1" destOrd="0" presId="urn:microsoft.com/office/officeart/2005/8/layout/bProcess4"/>
    <dgm:cxn modelId="{320842C5-F5C3-43B1-AB12-7B179EF856F8}" type="presParOf" srcId="{0019CF76-4522-40E0-AB0D-A1B3265ACD4F}" destId="{B60C5D00-F1D6-4770-8997-894B8CDC3D3B}" srcOrd="3" destOrd="0" presId="urn:microsoft.com/office/officeart/2005/8/layout/bProcess4"/>
    <dgm:cxn modelId="{C820312A-F433-40F4-A463-F218C0742676}" type="presParOf" srcId="{0019CF76-4522-40E0-AB0D-A1B3265ACD4F}" destId="{B3DDEEE2-4BB7-4465-ABC3-4B1610C4D6D1}" srcOrd="4" destOrd="0" presId="urn:microsoft.com/office/officeart/2005/8/layout/bProcess4"/>
    <dgm:cxn modelId="{957959B4-D9B7-4152-9E24-C56D9C806DF8}" type="presParOf" srcId="{B3DDEEE2-4BB7-4465-ABC3-4B1610C4D6D1}" destId="{959230E4-898B-403D-A7AC-46244DD4386B}" srcOrd="0" destOrd="0" presId="urn:microsoft.com/office/officeart/2005/8/layout/bProcess4"/>
    <dgm:cxn modelId="{EA7D7B32-45D7-4C0C-B2FF-B705D8BFA5F2}" type="presParOf" srcId="{B3DDEEE2-4BB7-4465-ABC3-4B1610C4D6D1}" destId="{4F012DB7-A10F-43DE-9F43-75ECAF4897D1}" srcOrd="1" destOrd="0" presId="urn:microsoft.com/office/officeart/2005/8/layout/bProcess4"/>
    <dgm:cxn modelId="{26475F08-2537-424E-9433-562944CA0F8F}" type="presParOf" srcId="{0019CF76-4522-40E0-AB0D-A1B3265ACD4F}" destId="{EB07F7E9-17F4-4069-960E-FBDE328AB957}" srcOrd="5" destOrd="0" presId="urn:microsoft.com/office/officeart/2005/8/layout/bProcess4"/>
    <dgm:cxn modelId="{5747D603-CE3E-4A45-8C02-776AA1D5D87D}" type="presParOf" srcId="{0019CF76-4522-40E0-AB0D-A1B3265ACD4F}" destId="{2D24C047-709D-4A71-8536-0A35F7B11C76}" srcOrd="6" destOrd="0" presId="urn:microsoft.com/office/officeart/2005/8/layout/bProcess4"/>
    <dgm:cxn modelId="{21E279EB-0B1E-4341-8977-A73AF7502D09}" type="presParOf" srcId="{2D24C047-709D-4A71-8536-0A35F7B11C76}" destId="{5D4ABFF2-B86F-4165-BF38-FB51AD48CD49}" srcOrd="0" destOrd="0" presId="urn:microsoft.com/office/officeart/2005/8/layout/bProcess4"/>
    <dgm:cxn modelId="{586BC3CC-3CDD-4D0B-B5F2-B97527C4B783}" type="presParOf" srcId="{2D24C047-709D-4A71-8536-0A35F7B11C76}" destId="{592833B1-5E45-4E9D-8D2C-06EEA1117414}" srcOrd="1" destOrd="0" presId="urn:microsoft.com/office/officeart/2005/8/layout/bProcess4"/>
    <dgm:cxn modelId="{2D9373DC-918C-42E0-9DB5-586ECD010B45}" type="presParOf" srcId="{0019CF76-4522-40E0-AB0D-A1B3265ACD4F}" destId="{F726D0DF-9FEC-49C4-B530-9A48E82E5537}" srcOrd="7" destOrd="0" presId="urn:microsoft.com/office/officeart/2005/8/layout/bProcess4"/>
    <dgm:cxn modelId="{A71A95C4-D0B3-4C91-A451-56845BB327C1}" type="presParOf" srcId="{0019CF76-4522-40E0-AB0D-A1B3265ACD4F}" destId="{5DF59084-4C50-4CC5-BA6F-70A0F73DAF11}" srcOrd="8" destOrd="0" presId="urn:microsoft.com/office/officeart/2005/8/layout/bProcess4"/>
    <dgm:cxn modelId="{5951BA78-7EC4-4D61-828C-D3E7C06CD6EF}" type="presParOf" srcId="{5DF59084-4C50-4CC5-BA6F-70A0F73DAF11}" destId="{0B15E678-9399-4DDB-88D6-4DF3DEB9ECF6}" srcOrd="0" destOrd="0" presId="urn:microsoft.com/office/officeart/2005/8/layout/bProcess4"/>
    <dgm:cxn modelId="{03723FFD-A22D-481A-85B6-9EFC19B790C7}" type="presParOf" srcId="{5DF59084-4C50-4CC5-BA6F-70A0F73DAF11}" destId="{DD91C930-6C6D-48D2-894D-6ECD4C86520B}" srcOrd="1" destOrd="0" presId="urn:microsoft.com/office/officeart/2005/8/layout/bProcess4"/>
    <dgm:cxn modelId="{1B999BEC-B16C-48D0-83B2-461334EA819D}" type="presParOf" srcId="{0019CF76-4522-40E0-AB0D-A1B3265ACD4F}" destId="{C84CE579-B4B5-4C95-B763-76F7A4F0212D}" srcOrd="9" destOrd="0" presId="urn:microsoft.com/office/officeart/2005/8/layout/bProcess4"/>
    <dgm:cxn modelId="{F5174DFF-8CBB-4E4B-8FC0-8FA92922988B}" type="presParOf" srcId="{0019CF76-4522-40E0-AB0D-A1B3265ACD4F}" destId="{DD382387-FE07-4FEB-99ED-66416D5419BC}" srcOrd="10" destOrd="0" presId="urn:microsoft.com/office/officeart/2005/8/layout/bProcess4"/>
    <dgm:cxn modelId="{1A257FEC-7301-4418-9566-63AE8DFBAA0A}" type="presParOf" srcId="{DD382387-FE07-4FEB-99ED-66416D5419BC}" destId="{E35D1C08-4E95-4501-85D6-769A1A400283}" srcOrd="0" destOrd="0" presId="urn:microsoft.com/office/officeart/2005/8/layout/bProcess4"/>
    <dgm:cxn modelId="{919E6E0C-ADA5-440E-B2E9-6C18F2113AA9}" type="presParOf" srcId="{DD382387-FE07-4FEB-99ED-66416D5419BC}" destId="{92D81C40-B1F4-4716-A786-4B1F8D6050A6}" srcOrd="1" destOrd="0" presId="urn:microsoft.com/office/officeart/2005/8/layout/bProcess4"/>
    <dgm:cxn modelId="{D6D3FF62-DFE4-4D72-B6EF-D08C77CCB11D}" type="presParOf" srcId="{0019CF76-4522-40E0-AB0D-A1B3265ACD4F}" destId="{663EC954-F721-4205-9218-4847B9FACCEA}" srcOrd="11" destOrd="0" presId="urn:microsoft.com/office/officeart/2005/8/layout/bProcess4"/>
    <dgm:cxn modelId="{91B95EF8-1275-4309-808F-1B84F7EA42A1}" type="presParOf" srcId="{0019CF76-4522-40E0-AB0D-A1B3265ACD4F}" destId="{6C8F3C6E-D58F-4AA5-BEBB-225C0A08BF47}" srcOrd="12" destOrd="0" presId="urn:microsoft.com/office/officeart/2005/8/layout/bProcess4"/>
    <dgm:cxn modelId="{5A26D25D-5757-4BA3-A75E-892F4B4005F5}" type="presParOf" srcId="{6C8F3C6E-D58F-4AA5-BEBB-225C0A08BF47}" destId="{867B588A-1AF8-4D6C-9B48-F7164CC32E38}" srcOrd="0" destOrd="0" presId="urn:microsoft.com/office/officeart/2005/8/layout/bProcess4"/>
    <dgm:cxn modelId="{B24EA78A-1123-4347-B361-EF4021391A57}" type="presParOf" srcId="{6C8F3C6E-D58F-4AA5-BEBB-225C0A08BF47}" destId="{C5DE11A8-6B19-424F-BF14-641CB6612974}" srcOrd="1" destOrd="0" presId="urn:microsoft.com/office/officeart/2005/8/layout/bProcess4"/>
    <dgm:cxn modelId="{9C3ABE2C-EC9D-4CF4-98EB-1CEEFE9147EC}" type="presParOf" srcId="{0019CF76-4522-40E0-AB0D-A1B3265ACD4F}" destId="{89ECBD75-945A-49C7-94DB-1BD491E6DFB0}" srcOrd="13" destOrd="0" presId="urn:microsoft.com/office/officeart/2005/8/layout/bProcess4"/>
    <dgm:cxn modelId="{88024C38-AB2F-4A1D-AB3B-75DE6BCA839F}" type="presParOf" srcId="{0019CF76-4522-40E0-AB0D-A1B3265ACD4F}" destId="{DD3FBBD5-5EA1-432A-81ED-8D28F0B03BB5}" srcOrd="14" destOrd="0" presId="urn:microsoft.com/office/officeart/2005/8/layout/bProcess4"/>
    <dgm:cxn modelId="{9329417F-2E1D-4D3E-A148-CFDACFB7AEE9}" type="presParOf" srcId="{DD3FBBD5-5EA1-432A-81ED-8D28F0B03BB5}" destId="{DF540AEE-BC5C-4439-8D50-08967C81BFFF}" srcOrd="0" destOrd="0" presId="urn:microsoft.com/office/officeart/2005/8/layout/bProcess4"/>
    <dgm:cxn modelId="{C8550FFB-2D43-43D4-BCF6-F2069EF64BF2}" type="presParOf" srcId="{DD3FBBD5-5EA1-432A-81ED-8D28F0B03BB5}" destId="{9B0DC520-E043-40A6-9D41-C1AA0E25CA0E}" srcOrd="1" destOrd="0" presId="urn:microsoft.com/office/officeart/2005/8/layout/bProcess4"/>
    <dgm:cxn modelId="{C2BAA116-2533-48AD-8BF5-7018E6CD2012}" type="presParOf" srcId="{0019CF76-4522-40E0-AB0D-A1B3265ACD4F}" destId="{7D9A0B24-1522-43EC-B885-1167568A950B}" srcOrd="15" destOrd="0" presId="urn:microsoft.com/office/officeart/2005/8/layout/bProcess4"/>
    <dgm:cxn modelId="{E1F59A4A-4A49-4821-8DB4-907F08CF83B4}" type="presParOf" srcId="{0019CF76-4522-40E0-AB0D-A1B3265ACD4F}" destId="{88E5ED3F-F758-45DC-8035-644D1220A2A5}" srcOrd="16" destOrd="0" presId="urn:microsoft.com/office/officeart/2005/8/layout/bProcess4"/>
    <dgm:cxn modelId="{F63AC9DE-2E36-413A-BBDB-34420E9E194F}" type="presParOf" srcId="{88E5ED3F-F758-45DC-8035-644D1220A2A5}" destId="{82FBEDA1-16D4-4E28-AF01-BEF76252258B}" srcOrd="0" destOrd="0" presId="urn:microsoft.com/office/officeart/2005/8/layout/bProcess4"/>
    <dgm:cxn modelId="{2840BEE9-3104-41D1-A751-237E3197505E}" type="presParOf" srcId="{88E5ED3F-F758-45DC-8035-644D1220A2A5}" destId="{C273B55F-A679-4041-87AF-C5F3944A806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a:solidFill>
          <a:srgbClr val="0078D7"/>
        </a:solidFill>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520EB-FC12-40EA-88EC-39A5EEE9FD2F}">
      <dsp:nvSpPr>
        <dsp:cNvPr id="0" name=""/>
        <dsp:cNvSpPr/>
      </dsp:nvSpPr>
      <dsp:spPr>
        <a:xfrm>
          <a:off x="6732"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jQuery</a:t>
          </a:r>
        </a:p>
      </dsp:txBody>
      <dsp:txXfrm>
        <a:off x="280649" y="2102366"/>
        <a:ext cx="1322589" cy="1322589"/>
      </dsp:txXfrm>
    </dsp:sp>
    <dsp:sp modelId="{08507C1A-69C8-4E67-8D49-759C5D2B2E32}">
      <dsp:nvSpPr>
        <dsp:cNvPr id="0" name=""/>
        <dsp:cNvSpPr/>
      </dsp:nvSpPr>
      <dsp:spPr>
        <a:xfrm>
          <a:off x="2029034" y="2221238"/>
          <a:ext cx="1084845" cy="1084845"/>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2172830" y="2636083"/>
        <a:ext cx="797253" cy="255155"/>
      </dsp:txXfrm>
    </dsp:sp>
    <dsp:sp modelId="{07B36351-4247-49B1-8687-52F95BB24F5B}">
      <dsp:nvSpPr>
        <dsp:cNvPr id="0" name=""/>
        <dsp:cNvSpPr/>
      </dsp:nvSpPr>
      <dsp:spPr>
        <a:xfrm>
          <a:off x="3265758"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SharePoint REST</a:t>
          </a:r>
        </a:p>
      </dsp:txBody>
      <dsp:txXfrm>
        <a:off x="3539675" y="2102366"/>
        <a:ext cx="1322589" cy="1322589"/>
      </dsp:txXfrm>
    </dsp:sp>
    <dsp:sp modelId="{5E59C19C-97BA-4EB1-9FF0-68C8CE3FBA33}">
      <dsp:nvSpPr>
        <dsp:cNvPr id="0" name=""/>
        <dsp:cNvSpPr/>
      </dsp:nvSpPr>
      <dsp:spPr>
        <a:xfrm>
          <a:off x="5288060" y="2221238"/>
          <a:ext cx="1084845" cy="1084845"/>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431856" y="2636083"/>
        <a:ext cx="797253" cy="255155"/>
      </dsp:txXfrm>
    </dsp:sp>
    <dsp:sp modelId="{470DDFAF-C5EA-4CA6-9529-61A5B082F1FB}">
      <dsp:nvSpPr>
        <dsp:cNvPr id="0" name=""/>
        <dsp:cNvSpPr/>
      </dsp:nvSpPr>
      <dsp:spPr>
        <a:xfrm>
          <a:off x="6524784"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Handlebars</a:t>
          </a:r>
        </a:p>
      </dsp:txBody>
      <dsp:txXfrm>
        <a:off x="6798701" y="2102366"/>
        <a:ext cx="1322589" cy="1322589"/>
      </dsp:txXfrm>
    </dsp:sp>
    <dsp:sp modelId="{79ABD13E-07F1-4B30-B63E-FAD2825CA317}">
      <dsp:nvSpPr>
        <dsp:cNvPr id="0" name=""/>
        <dsp:cNvSpPr/>
      </dsp:nvSpPr>
      <dsp:spPr>
        <a:xfrm>
          <a:off x="8547086" y="2221238"/>
          <a:ext cx="1084845" cy="1084845"/>
        </a:xfrm>
        <a:prstGeom prst="mathEqual">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8690882" y="2444716"/>
        <a:ext cx="797253" cy="637889"/>
      </dsp:txXfrm>
    </dsp:sp>
    <dsp:sp modelId="{0052B3C6-D184-431E-B0B8-497B9A467980}">
      <dsp:nvSpPr>
        <dsp:cNvPr id="0" name=""/>
        <dsp:cNvSpPr/>
      </dsp:nvSpPr>
      <dsp:spPr>
        <a:xfrm>
          <a:off x="9783810"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SharePoint</a:t>
          </a:r>
          <a:br>
            <a:rPr lang="en-US" sz="1800" kern="1200" dirty="0"/>
          </a:br>
          <a:r>
            <a:rPr lang="en-US" sz="1800" kern="1200" dirty="0"/>
            <a:t>Client Side</a:t>
          </a:r>
          <a:br>
            <a:rPr lang="en-US" sz="1800" kern="1200" dirty="0"/>
          </a:br>
          <a:r>
            <a:rPr lang="en-US" sz="1800" kern="1200" dirty="0"/>
            <a:t>Applications</a:t>
          </a:r>
        </a:p>
      </dsp:txBody>
      <dsp:txXfrm>
        <a:off x="10057727" y="2102366"/>
        <a:ext cx="1322589" cy="132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rgbClr val="0078D7"/>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A26F0-E567-4A3F-9D38-31DB422ACE5B}">
      <dsp:nvSpPr>
        <dsp:cNvPr id="0" name=""/>
        <dsp:cNvSpPr/>
      </dsp:nvSpPr>
      <dsp:spPr>
        <a:xfrm>
          <a:off x="0" y="0"/>
          <a:ext cx="12043528" cy="1469178"/>
        </a:xfrm>
        <a:prstGeom prst="rect">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en-US" sz="6400" kern="1200" dirty="0"/>
            <a:t>gulpfile.js Tasks</a:t>
          </a:r>
        </a:p>
      </dsp:txBody>
      <dsp:txXfrm>
        <a:off x="0" y="0"/>
        <a:ext cx="12043528" cy="1469178"/>
      </dsp:txXfrm>
    </dsp:sp>
    <dsp:sp modelId="{5A6548E5-285C-4D36-9E9F-B3143805343C}">
      <dsp:nvSpPr>
        <dsp:cNvPr id="0" name=""/>
        <dsp:cNvSpPr/>
      </dsp:nvSpPr>
      <dsp:spPr>
        <a:xfrm>
          <a:off x="1470" y="1469178"/>
          <a:ext cx="2408117" cy="3085274"/>
        </a:xfrm>
        <a:prstGeom prst="rect">
          <a:avLst/>
        </a:prstGeom>
        <a:solidFill>
          <a:schemeClr val="tx2">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022350">
            <a:lnSpc>
              <a:spcPct val="90000"/>
            </a:lnSpc>
            <a:spcBef>
              <a:spcPct val="0"/>
            </a:spcBef>
            <a:spcAft>
              <a:spcPct val="35000"/>
            </a:spcAft>
            <a:buNone/>
          </a:pPr>
          <a:r>
            <a:rPr lang="en-US" sz="2300" b="1" u="none" kern="1200" dirty="0"/>
            <a:t>preboot</a:t>
          </a:r>
        </a:p>
        <a:p>
          <a:pPr marL="171450" lvl="1" indent="-171450" algn="l" defTabSz="800100">
            <a:lnSpc>
              <a:spcPct val="90000"/>
            </a:lnSpc>
            <a:spcBef>
              <a:spcPct val="0"/>
            </a:spcBef>
            <a:spcAft>
              <a:spcPct val="15000"/>
            </a:spcAft>
            <a:buChar char="•"/>
          </a:pPr>
          <a:r>
            <a:rPr lang="en-US" sz="1800" kern="1200" dirty="0">
              <a:solidFill>
                <a:srgbClr val="FFFFFF"/>
              </a:solidFill>
              <a:latin typeface="Segoe UI"/>
              <a:ea typeface="+mn-ea"/>
              <a:cs typeface="+mn-cs"/>
            </a:rPr>
            <a:t>Copies the init.js file into the output directory.</a:t>
          </a:r>
        </a:p>
      </dsp:txBody>
      <dsp:txXfrm>
        <a:off x="1470" y="1469178"/>
        <a:ext cx="2408117" cy="3085274"/>
      </dsp:txXfrm>
    </dsp:sp>
    <dsp:sp modelId="{0894FED0-D940-4D6F-8587-7F974C1A5EE0}">
      <dsp:nvSpPr>
        <dsp:cNvPr id="0" name=""/>
        <dsp:cNvSpPr/>
      </dsp:nvSpPr>
      <dsp:spPr>
        <a:xfrm>
          <a:off x="2409587" y="1469178"/>
          <a:ext cx="2408117" cy="3085274"/>
        </a:xfrm>
        <a:prstGeom prst="rect">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u="none" kern="1200" dirty="0" err="1"/>
            <a:t>ts</a:t>
          </a:r>
          <a:endParaRPr lang="en-US" sz="2300" b="1" u="none" kern="1200" dirty="0"/>
        </a:p>
        <a:p>
          <a:pPr marL="171450" lvl="1" indent="-171450" algn="l" defTabSz="800100">
            <a:lnSpc>
              <a:spcPct val="90000"/>
            </a:lnSpc>
            <a:spcBef>
              <a:spcPct val="0"/>
            </a:spcBef>
            <a:spcAft>
              <a:spcPct val="15000"/>
            </a:spcAft>
            <a:buChar char="•"/>
          </a:pPr>
          <a:r>
            <a:rPr lang="en-US" sz="1800" kern="1200" dirty="0"/>
            <a:t>Generates bundle.js file for each project defined in the config.js file located in the App/Scripts directory.</a:t>
          </a:r>
          <a:br>
            <a:rPr lang="en-US" sz="1800" kern="1200" dirty="0"/>
          </a:br>
          <a:endParaRPr lang="en-US" sz="1800" kern="1200" dirty="0"/>
        </a:p>
      </dsp:txBody>
      <dsp:txXfrm>
        <a:off x="2409587" y="1469178"/>
        <a:ext cx="2408117" cy="3085274"/>
      </dsp:txXfrm>
    </dsp:sp>
    <dsp:sp modelId="{74B6AAA7-A7EF-4AC6-80A9-98E0CF90DF33}">
      <dsp:nvSpPr>
        <dsp:cNvPr id="0" name=""/>
        <dsp:cNvSpPr/>
      </dsp:nvSpPr>
      <dsp:spPr>
        <a:xfrm>
          <a:off x="4817705" y="1469178"/>
          <a:ext cx="2408117" cy="3085274"/>
        </a:xfrm>
        <a:prstGeom prst="rect">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css</a:t>
          </a:r>
        </a:p>
        <a:p>
          <a:pPr marL="171450" lvl="1" indent="-171450" algn="l" defTabSz="800100">
            <a:lnSpc>
              <a:spcPct val="90000"/>
            </a:lnSpc>
            <a:spcBef>
              <a:spcPct val="0"/>
            </a:spcBef>
            <a:spcAft>
              <a:spcPct val="15000"/>
            </a:spcAft>
            <a:buChar char="•"/>
          </a:pPr>
          <a:r>
            <a:rPr lang="en-US" sz="1800" kern="1200" dirty="0"/>
            <a:t>Generates bundle.css file for each project defined n the config.js file located in the App/Styles directory.</a:t>
          </a:r>
        </a:p>
      </dsp:txBody>
      <dsp:txXfrm>
        <a:off x="4817705" y="1469178"/>
        <a:ext cx="2408117" cy="3085274"/>
      </dsp:txXfrm>
    </dsp:sp>
    <dsp:sp modelId="{6B7CBA88-D79D-4D6E-9A79-F835467F97C2}">
      <dsp:nvSpPr>
        <dsp:cNvPr id="0" name=""/>
        <dsp:cNvSpPr/>
      </dsp:nvSpPr>
      <dsp:spPr>
        <a:xfrm>
          <a:off x="7225822" y="1469178"/>
          <a:ext cx="2408117" cy="308527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html</a:t>
          </a:r>
        </a:p>
        <a:p>
          <a:pPr marL="171450" lvl="1" indent="-171450" algn="l" defTabSz="800100">
            <a:lnSpc>
              <a:spcPct val="90000"/>
            </a:lnSpc>
            <a:spcBef>
              <a:spcPct val="0"/>
            </a:spcBef>
            <a:spcAft>
              <a:spcPct val="15000"/>
            </a:spcAft>
            <a:buChar char="•"/>
          </a:pPr>
          <a:r>
            <a:rPr lang="en-US" sz="1800" kern="1200" dirty="0"/>
            <a:t>Generates bundle.html file for each project defined in the config.js file located in the App/Templates directory.</a:t>
          </a:r>
        </a:p>
      </dsp:txBody>
      <dsp:txXfrm>
        <a:off x="7225822" y="1469178"/>
        <a:ext cx="2408117" cy="3085274"/>
      </dsp:txXfrm>
    </dsp:sp>
    <dsp:sp modelId="{4AA76078-9797-4926-9972-73B46A1E2A14}">
      <dsp:nvSpPr>
        <dsp:cNvPr id="0" name=""/>
        <dsp:cNvSpPr/>
      </dsp:nvSpPr>
      <dsp:spPr>
        <a:xfrm>
          <a:off x="9633940" y="1469178"/>
          <a:ext cx="2408117" cy="3085274"/>
        </a:xfrm>
        <a:prstGeom prst="rect">
          <a:avLst/>
        </a:prstGeom>
        <a:solidFill>
          <a:schemeClr val="bg2">
            <a:lumMod val="75000"/>
            <a:lumOff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watch</a:t>
          </a:r>
        </a:p>
        <a:p>
          <a:pPr marL="171450" lvl="1" indent="-171450" algn="l" defTabSz="800100">
            <a:lnSpc>
              <a:spcPct val="90000"/>
            </a:lnSpc>
            <a:spcBef>
              <a:spcPct val="0"/>
            </a:spcBef>
            <a:spcAft>
              <a:spcPct val="15000"/>
            </a:spcAft>
            <a:buChar char="•"/>
          </a:pPr>
          <a:r>
            <a:rPr lang="en-US" sz="1800" kern="1200" dirty="0"/>
            <a:t>Watches for file changes in the App/Scripts, App/Styles, and App/Templates and calls relevant task to rebuild bundle with updated files</a:t>
          </a:r>
        </a:p>
      </dsp:txBody>
      <dsp:txXfrm>
        <a:off x="9633940" y="1469178"/>
        <a:ext cx="2408117" cy="3085274"/>
      </dsp:txXfrm>
    </dsp:sp>
    <dsp:sp modelId="{BB8BAB39-2991-47D1-B536-A57F4EF61D98}">
      <dsp:nvSpPr>
        <dsp:cNvPr id="0" name=""/>
        <dsp:cNvSpPr/>
      </dsp:nvSpPr>
      <dsp:spPr>
        <a:xfrm>
          <a:off x="0" y="4554452"/>
          <a:ext cx="12043528" cy="342808"/>
        </a:xfrm>
        <a:prstGeom prst="rect">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367F5-1530-43A8-8AE9-C0816AA90AC3}">
      <dsp:nvSpPr>
        <dsp:cNvPr id="0" name=""/>
        <dsp:cNvSpPr/>
      </dsp:nvSpPr>
      <dsp:spPr>
        <a:xfrm>
          <a:off x="4834681" y="968"/>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Request Page</a:t>
          </a:r>
          <a:br>
            <a:rPr lang="en-US" sz="1000" kern="1200" dirty="0"/>
          </a:br>
          <a:r>
            <a:rPr lang="en-US" sz="1000" kern="1200" dirty="0"/>
            <a:t>(Open browser, or F5)</a:t>
          </a:r>
        </a:p>
      </dsp:txBody>
      <dsp:txXfrm>
        <a:off x="4880875" y="47162"/>
        <a:ext cx="1363448" cy="853905"/>
      </dsp:txXfrm>
    </dsp:sp>
    <dsp:sp modelId="{EA407CD0-36B5-44F3-B0FA-12135555C569}">
      <dsp:nvSpPr>
        <dsp:cNvPr id="0" name=""/>
        <dsp:cNvSpPr/>
      </dsp:nvSpPr>
      <dsp:spPr>
        <a:xfrm>
          <a:off x="3331615" y="474115"/>
          <a:ext cx="4461968" cy="4461968"/>
        </a:xfrm>
        <a:custGeom>
          <a:avLst/>
          <a:gdLst/>
          <a:ahLst/>
          <a:cxnLst/>
          <a:rect l="0" t="0" r="0" b="0"/>
          <a:pathLst>
            <a:path>
              <a:moveTo>
                <a:pt x="3142362" y="194644"/>
              </a:moveTo>
              <a:arcTo wR="2230984" hR="2230984" stAng="17646674"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956F47-1842-4C61-A79D-0A4928C5700C}">
      <dsp:nvSpPr>
        <dsp:cNvPr id="0" name=""/>
        <dsp:cNvSpPr/>
      </dsp:nvSpPr>
      <dsp:spPr>
        <a:xfrm>
          <a:off x="6766770" y="1116460"/>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Fiddler intercepts /CSOM request and serves your bundle files</a:t>
          </a:r>
        </a:p>
      </dsp:txBody>
      <dsp:txXfrm>
        <a:off x="6812964" y="1162654"/>
        <a:ext cx="1363448" cy="853905"/>
      </dsp:txXfrm>
    </dsp:sp>
    <dsp:sp modelId="{CF15D897-4C86-45DD-A000-CCC1EB8FA8B0}">
      <dsp:nvSpPr>
        <dsp:cNvPr id="0" name=""/>
        <dsp:cNvSpPr/>
      </dsp:nvSpPr>
      <dsp:spPr>
        <a:xfrm>
          <a:off x="3331615" y="474115"/>
          <a:ext cx="4461968" cy="4461968"/>
        </a:xfrm>
        <a:custGeom>
          <a:avLst/>
          <a:gdLst/>
          <a:ahLst/>
          <a:cxnLst/>
          <a:rect l="0" t="0" r="0" b="0"/>
          <a:pathLst>
            <a:path>
              <a:moveTo>
                <a:pt x="4427156" y="1838408"/>
              </a:moveTo>
              <a:arcTo wR="2230984" hR="2230984" stAng="20991910" swAng="12161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B8CAD3-1FC6-4902-AC27-6AEFFC48D23C}">
      <dsp:nvSpPr>
        <dsp:cNvPr id="0" name=""/>
        <dsp:cNvSpPr/>
      </dsp:nvSpPr>
      <dsp:spPr>
        <a:xfrm>
          <a:off x="6766770" y="3347444"/>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IE Developer Toolbar (Attach breakpoint Debugger to your Controller)</a:t>
          </a:r>
        </a:p>
      </dsp:txBody>
      <dsp:txXfrm>
        <a:off x="6812964" y="3393638"/>
        <a:ext cx="1363448" cy="853905"/>
      </dsp:txXfrm>
    </dsp:sp>
    <dsp:sp modelId="{E8BF2AF2-81A5-45F1-8CD8-762BEAF4A47F}">
      <dsp:nvSpPr>
        <dsp:cNvPr id="0" name=""/>
        <dsp:cNvSpPr/>
      </dsp:nvSpPr>
      <dsp:spPr>
        <a:xfrm>
          <a:off x="3331615" y="474115"/>
          <a:ext cx="4461968" cy="4461968"/>
        </a:xfrm>
        <a:custGeom>
          <a:avLst/>
          <a:gdLst/>
          <a:ahLst/>
          <a:cxnLst/>
          <a:rect l="0" t="0" r="0" b="0"/>
          <a:pathLst>
            <a:path>
              <a:moveTo>
                <a:pt x="3650885" y="3951789"/>
              </a:moveTo>
              <a:arcTo wR="2230984" hR="2230984" stAng="3028361"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69151D5-6620-4EDE-AEBE-F9A256770487}">
      <dsp:nvSpPr>
        <dsp:cNvPr id="0" name=""/>
        <dsp:cNvSpPr/>
      </dsp:nvSpPr>
      <dsp:spPr>
        <a:xfrm>
          <a:off x="4834681" y="4462936"/>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TEST / DEBUG</a:t>
          </a:r>
        </a:p>
      </dsp:txBody>
      <dsp:txXfrm>
        <a:off x="4880875" y="4509130"/>
        <a:ext cx="1363448" cy="853905"/>
      </dsp:txXfrm>
    </dsp:sp>
    <dsp:sp modelId="{6A214E90-C9B1-4ECA-A8C4-B74CBD8FE1E3}">
      <dsp:nvSpPr>
        <dsp:cNvPr id="0" name=""/>
        <dsp:cNvSpPr/>
      </dsp:nvSpPr>
      <dsp:spPr>
        <a:xfrm>
          <a:off x="3331615" y="474115"/>
          <a:ext cx="4461968" cy="4461968"/>
        </a:xfrm>
        <a:custGeom>
          <a:avLst/>
          <a:gdLst/>
          <a:ahLst/>
          <a:cxnLst/>
          <a:rect l="0" t="0" r="0" b="0"/>
          <a:pathLst>
            <a:path>
              <a:moveTo>
                <a:pt x="1319606" y="4267324"/>
              </a:moveTo>
              <a:arcTo wR="2230984" hR="2230984" stAng="6846674"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85A8552-1192-4D95-BDDC-94EC1BE6B4B0}">
      <dsp:nvSpPr>
        <dsp:cNvPr id="0" name=""/>
        <dsp:cNvSpPr/>
      </dsp:nvSpPr>
      <dsp:spPr>
        <a:xfrm>
          <a:off x="2902592" y="3347444"/>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Make Changes to source file</a:t>
          </a:r>
        </a:p>
      </dsp:txBody>
      <dsp:txXfrm>
        <a:off x="2948786" y="3393638"/>
        <a:ext cx="1363448" cy="853905"/>
      </dsp:txXfrm>
    </dsp:sp>
    <dsp:sp modelId="{888B3EB1-9FDF-4DD4-B78D-EA41CB65AEDE}">
      <dsp:nvSpPr>
        <dsp:cNvPr id="0" name=""/>
        <dsp:cNvSpPr/>
      </dsp:nvSpPr>
      <dsp:spPr>
        <a:xfrm>
          <a:off x="3331615" y="474115"/>
          <a:ext cx="4461968" cy="4461968"/>
        </a:xfrm>
        <a:custGeom>
          <a:avLst/>
          <a:gdLst/>
          <a:ahLst/>
          <a:cxnLst/>
          <a:rect l="0" t="0" r="0" b="0"/>
          <a:pathLst>
            <a:path>
              <a:moveTo>
                <a:pt x="34811" y="2623559"/>
              </a:moveTo>
              <a:arcTo wR="2230984" hR="2230984" stAng="10191910" swAng="12161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02497D6-37EA-48AC-9340-D8463C731961}">
      <dsp:nvSpPr>
        <dsp:cNvPr id="0" name=""/>
        <dsp:cNvSpPr/>
      </dsp:nvSpPr>
      <dsp:spPr>
        <a:xfrm>
          <a:off x="2902592" y="1116460"/>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Ensure </a:t>
          </a:r>
          <a:br>
            <a:rPr lang="en-US" sz="1000" kern="1200" dirty="0"/>
          </a:br>
          <a:r>
            <a:rPr lang="en-US" sz="1000" kern="1200" dirty="0"/>
            <a:t>Gulp </a:t>
          </a:r>
          <a:br>
            <a:rPr lang="en-US" sz="1000" kern="1200" dirty="0"/>
          </a:br>
          <a:r>
            <a:rPr lang="en-US" sz="1000" kern="1200" dirty="0"/>
            <a:t>is running, or run gulp.</a:t>
          </a:r>
        </a:p>
      </dsp:txBody>
      <dsp:txXfrm>
        <a:off x="2948786" y="1162654"/>
        <a:ext cx="1363448" cy="853905"/>
      </dsp:txXfrm>
    </dsp:sp>
    <dsp:sp modelId="{DFBF88F9-2140-4E71-90EA-C5A13EBFC752}">
      <dsp:nvSpPr>
        <dsp:cNvPr id="0" name=""/>
        <dsp:cNvSpPr/>
      </dsp:nvSpPr>
      <dsp:spPr>
        <a:xfrm>
          <a:off x="3331615" y="474115"/>
          <a:ext cx="4461968" cy="4461968"/>
        </a:xfrm>
        <a:custGeom>
          <a:avLst/>
          <a:gdLst/>
          <a:ahLst/>
          <a:cxnLst/>
          <a:rect l="0" t="0" r="0" b="0"/>
          <a:pathLst>
            <a:path>
              <a:moveTo>
                <a:pt x="811083" y="510178"/>
              </a:moveTo>
              <a:arcTo wR="2230984" hR="2230984" stAng="13828361"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F48A1-C9DB-46D5-B72E-52DB6437FAD4}">
      <dsp:nvSpPr>
        <dsp:cNvPr id="0" name=""/>
        <dsp:cNvSpPr/>
      </dsp:nvSpPr>
      <dsp:spPr>
        <a:xfrm>
          <a:off x="3734051" y="2512183"/>
          <a:ext cx="2056897" cy="2056897"/>
        </a:xfrm>
        <a:prstGeom prst="ellipse">
          <a:avLst/>
        </a:prstGeom>
        <a:solidFill>
          <a:schemeClr val="tx2">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Root Site Collection</a:t>
          </a:r>
        </a:p>
      </dsp:txBody>
      <dsp:txXfrm>
        <a:off x="4035277" y="2813409"/>
        <a:ext cx="1454445" cy="1454445"/>
      </dsp:txXfrm>
    </dsp:sp>
    <dsp:sp modelId="{8535CAA0-18F2-4AE3-BF15-AE638519AD3B}">
      <dsp:nvSpPr>
        <dsp:cNvPr id="0" name=""/>
        <dsp:cNvSpPr/>
      </dsp:nvSpPr>
      <dsp:spPr>
        <a:xfrm rot="10800000">
          <a:off x="1646630" y="3247523"/>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DC9CF8-9DC7-4613-8203-36E043C0AB84}">
      <dsp:nvSpPr>
        <dsp:cNvPr id="0" name=""/>
        <dsp:cNvSpPr/>
      </dsp:nvSpPr>
      <dsp:spPr>
        <a:xfrm>
          <a:off x="926715" y="296470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bundle.html</a:t>
          </a:r>
        </a:p>
      </dsp:txBody>
      <dsp:txXfrm>
        <a:off x="960452" y="2998437"/>
        <a:ext cx="1372354" cy="1084388"/>
      </dsp:txXfrm>
    </dsp:sp>
    <dsp:sp modelId="{5A081E7C-7002-4ECA-8647-0974BD7C61FB}">
      <dsp:nvSpPr>
        <dsp:cNvPr id="0" name=""/>
        <dsp:cNvSpPr/>
      </dsp:nvSpPr>
      <dsp:spPr>
        <a:xfrm rot="12960000">
          <a:off x="2053340" y="1995798"/>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2BE18B-5DEB-4ECA-B0C8-51303120C3AB}">
      <dsp:nvSpPr>
        <dsp:cNvPr id="0" name=""/>
        <dsp:cNvSpPr/>
      </dsp:nvSpPr>
      <dsp:spPr>
        <a:xfrm>
          <a:off x="1521794" y="1133238"/>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init.js</a:t>
          </a:r>
        </a:p>
      </dsp:txBody>
      <dsp:txXfrm>
        <a:off x="1555531" y="1166975"/>
        <a:ext cx="1372354" cy="1084388"/>
      </dsp:txXfrm>
    </dsp:sp>
    <dsp:sp modelId="{BCB32FF9-F7AC-4803-AB0D-E6183EA8CC7C}">
      <dsp:nvSpPr>
        <dsp:cNvPr id="0" name=""/>
        <dsp:cNvSpPr/>
      </dsp:nvSpPr>
      <dsp:spPr>
        <a:xfrm rot="15038406">
          <a:off x="3082465" y="1247774"/>
          <a:ext cx="1954769"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4EBE59-AF51-4C0D-85FC-FE5C9C6BE26F}">
      <dsp:nvSpPr>
        <dsp:cNvPr id="0" name=""/>
        <dsp:cNvSpPr/>
      </dsp:nvSpPr>
      <dsp:spPr>
        <a:xfrm>
          <a:off x="3015931" y="42832"/>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bundle.css</a:t>
          </a:r>
        </a:p>
      </dsp:txBody>
      <dsp:txXfrm>
        <a:off x="3049668" y="76569"/>
        <a:ext cx="1372354" cy="1084388"/>
      </dsp:txXfrm>
    </dsp:sp>
    <dsp:sp modelId="{C2507665-7F4F-4A1E-ADB1-A82EA7D2A77D}">
      <dsp:nvSpPr>
        <dsp:cNvPr id="0" name=""/>
        <dsp:cNvSpPr/>
      </dsp:nvSpPr>
      <dsp:spPr>
        <a:xfrm rot="17199231">
          <a:off x="4393368" y="1218085"/>
          <a:ext cx="1952421"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CF3E94-AADC-49CC-9BD5-50A05B9BA361}">
      <dsp:nvSpPr>
        <dsp:cNvPr id="0" name=""/>
        <dsp:cNvSpPr/>
      </dsp:nvSpPr>
      <dsp:spPr>
        <a:xfrm>
          <a:off x="4929436" y="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vendor.css</a:t>
          </a:r>
        </a:p>
      </dsp:txBody>
      <dsp:txXfrm>
        <a:off x="4963173" y="33737"/>
        <a:ext cx="1372354" cy="1084388"/>
      </dsp:txXfrm>
    </dsp:sp>
    <dsp:sp modelId="{99B7A015-6505-478C-BC87-14A63FA8B3ED}">
      <dsp:nvSpPr>
        <dsp:cNvPr id="0" name=""/>
        <dsp:cNvSpPr/>
      </dsp:nvSpPr>
      <dsp:spPr>
        <a:xfrm rot="19440000">
          <a:off x="5499046" y="1995798"/>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EFEA86-43C1-496E-9F7A-CBBDFA309ACD}">
      <dsp:nvSpPr>
        <dsp:cNvPr id="0" name=""/>
        <dsp:cNvSpPr/>
      </dsp:nvSpPr>
      <dsp:spPr>
        <a:xfrm>
          <a:off x="6563377" y="1133238"/>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bundle.js</a:t>
          </a:r>
        </a:p>
      </dsp:txBody>
      <dsp:txXfrm>
        <a:off x="6597114" y="1166975"/>
        <a:ext cx="1372354" cy="1084388"/>
      </dsp:txXfrm>
    </dsp:sp>
    <dsp:sp modelId="{94A4F408-0776-4674-A3E8-D05C7F03B70D}">
      <dsp:nvSpPr>
        <dsp:cNvPr id="0" name=""/>
        <dsp:cNvSpPr/>
      </dsp:nvSpPr>
      <dsp:spPr>
        <a:xfrm>
          <a:off x="5905757" y="3247523"/>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9781A8-287B-4FFA-8693-C0A17F40531E}">
      <dsp:nvSpPr>
        <dsp:cNvPr id="0" name=""/>
        <dsp:cNvSpPr/>
      </dsp:nvSpPr>
      <dsp:spPr>
        <a:xfrm>
          <a:off x="7158455" y="296470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vendor.js</a:t>
          </a:r>
        </a:p>
      </dsp:txBody>
      <dsp:txXfrm>
        <a:off x="7192192" y="2998437"/>
        <a:ext cx="1372354" cy="10843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350FC-D779-4794-8617-3E0A1386236E}">
      <dsp:nvSpPr>
        <dsp:cNvPr id="0" name=""/>
        <dsp:cNvSpPr/>
      </dsp:nvSpPr>
      <dsp:spPr>
        <a:xfrm rot="5400000">
          <a:off x="7419147" y="-2971202"/>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Configuration over code, make widgets configurable when necessary.</a:t>
          </a:r>
          <a:endParaRPr lang="en-US" sz="1500" kern="1200" dirty="0"/>
        </a:p>
        <a:p>
          <a:pPr marL="114300" lvl="1" indent="-114300" algn="l" defTabSz="666750">
            <a:lnSpc>
              <a:spcPct val="90000"/>
            </a:lnSpc>
            <a:spcBef>
              <a:spcPct val="0"/>
            </a:spcBef>
            <a:spcAft>
              <a:spcPct val="15000"/>
            </a:spcAft>
            <a:buChar char="•"/>
          </a:pPr>
          <a:r>
            <a:rPr lang="en-US" sz="1500" kern="1200" baseline="0" dirty="0"/>
            <a:t>Multiple Instance widgets – containers have to have a unique identifier.</a:t>
          </a:r>
          <a:endParaRPr lang="en-US" sz="1500" kern="1200" dirty="0"/>
        </a:p>
      </dsp:txBody>
      <dsp:txXfrm rot="-5400000">
        <a:off x="4279392" y="233395"/>
        <a:ext cx="7542965" cy="1198612"/>
      </dsp:txXfrm>
    </dsp:sp>
    <dsp:sp modelId="{01A57811-83D2-4450-8B4E-9840FE04950B}">
      <dsp:nvSpPr>
        <dsp:cNvPr id="0" name=""/>
        <dsp:cNvSpPr/>
      </dsp:nvSpPr>
      <dsp:spPr>
        <a:xfrm>
          <a:off x="0" y="2515"/>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Containers:</a:t>
          </a:r>
          <a:endParaRPr lang="en-US" sz="5300" kern="1200" dirty="0"/>
        </a:p>
      </dsp:txBody>
      <dsp:txXfrm>
        <a:off x="81053" y="83568"/>
        <a:ext cx="4117285" cy="1498264"/>
      </dsp:txXfrm>
    </dsp:sp>
    <dsp:sp modelId="{DC5CA4B9-6101-446C-9AFF-65B81BF126E2}">
      <dsp:nvSpPr>
        <dsp:cNvPr id="0" name=""/>
        <dsp:cNvSpPr/>
      </dsp:nvSpPr>
      <dsp:spPr>
        <a:xfrm rot="5400000">
          <a:off x="7419147" y="-1227813"/>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Keep the controllers as simple as possible.</a:t>
          </a:r>
          <a:endParaRPr lang="en-US" sz="1500" kern="1200" dirty="0"/>
        </a:p>
        <a:p>
          <a:pPr marL="114300" lvl="1" indent="-114300" algn="l" defTabSz="666750">
            <a:lnSpc>
              <a:spcPct val="90000"/>
            </a:lnSpc>
            <a:spcBef>
              <a:spcPct val="0"/>
            </a:spcBef>
            <a:spcAft>
              <a:spcPct val="15000"/>
            </a:spcAft>
            <a:buChar char="•"/>
          </a:pPr>
          <a:r>
            <a:rPr lang="en-US" sz="1500" kern="1200" baseline="0" dirty="0"/>
            <a:t>Keep REST calls as small as possible, use $select</a:t>
          </a:r>
          <a:endParaRPr lang="en-US" sz="1500" kern="1200" dirty="0"/>
        </a:p>
      </dsp:txBody>
      <dsp:txXfrm rot="-5400000">
        <a:off x="4279392" y="1976784"/>
        <a:ext cx="7542965" cy="1198612"/>
      </dsp:txXfrm>
    </dsp:sp>
    <dsp:sp modelId="{3E8D0F51-1054-4226-95FD-CDFC0868FBD7}">
      <dsp:nvSpPr>
        <dsp:cNvPr id="0" name=""/>
        <dsp:cNvSpPr/>
      </dsp:nvSpPr>
      <dsp:spPr>
        <a:xfrm>
          <a:off x="0" y="1745904"/>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Controllers:</a:t>
          </a:r>
          <a:endParaRPr lang="en-US" sz="5300" kern="1200" dirty="0"/>
        </a:p>
      </dsp:txBody>
      <dsp:txXfrm>
        <a:off x="81053" y="1826957"/>
        <a:ext cx="4117285" cy="1498264"/>
      </dsp:txXfrm>
    </dsp:sp>
    <dsp:sp modelId="{E47EB9F7-FEFF-478E-A997-38DB6EA91AE2}">
      <dsp:nvSpPr>
        <dsp:cNvPr id="0" name=""/>
        <dsp:cNvSpPr/>
      </dsp:nvSpPr>
      <dsp:spPr>
        <a:xfrm rot="5400000">
          <a:off x="7419147" y="515575"/>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Keep the templates as simple as possible.</a:t>
          </a:r>
          <a:endParaRPr lang="en-US" sz="1500" kern="1200" dirty="0"/>
        </a:p>
        <a:p>
          <a:pPr marL="114300" lvl="1" indent="-114300" algn="l" defTabSz="666750">
            <a:lnSpc>
              <a:spcPct val="90000"/>
            </a:lnSpc>
            <a:spcBef>
              <a:spcPct val="0"/>
            </a:spcBef>
            <a:spcAft>
              <a:spcPct val="15000"/>
            </a:spcAft>
            <a:buChar char="•"/>
          </a:pPr>
          <a:r>
            <a:rPr lang="en-US" sz="1500" kern="1200" baseline="0" dirty="0"/>
            <a:t>Include HTML5 sematic elements and alt tags to make templates more accessible. </a:t>
          </a:r>
          <a:endParaRPr lang="en-US" sz="1500" kern="1200" dirty="0"/>
        </a:p>
        <a:p>
          <a:pPr marL="114300" lvl="1" indent="-114300" algn="l" defTabSz="666750">
            <a:lnSpc>
              <a:spcPct val="90000"/>
            </a:lnSpc>
            <a:spcBef>
              <a:spcPct val="0"/>
            </a:spcBef>
            <a:spcAft>
              <a:spcPct val="15000"/>
            </a:spcAft>
            <a:buChar char="•"/>
          </a:pPr>
          <a:r>
            <a:rPr lang="en-US" sz="1500" kern="1200" baseline="0" dirty="0"/>
            <a:t>Display loading / error elements in a standard way.</a:t>
          </a:r>
          <a:endParaRPr lang="en-US" sz="1500" kern="1200" dirty="0"/>
        </a:p>
        <a:p>
          <a:pPr marL="114300" lvl="1" indent="-114300" algn="l" defTabSz="666750">
            <a:lnSpc>
              <a:spcPct val="90000"/>
            </a:lnSpc>
            <a:spcBef>
              <a:spcPct val="0"/>
            </a:spcBef>
            <a:spcAft>
              <a:spcPct val="15000"/>
            </a:spcAft>
            <a:buChar char="•"/>
          </a:pPr>
          <a:r>
            <a:rPr lang="en-US" sz="1500" kern="1200" baseline="0" dirty="0"/>
            <a:t>Use Office Fabric UI CSS styles.</a:t>
          </a:r>
          <a:endParaRPr lang="en-US" sz="1500" kern="1200" dirty="0"/>
        </a:p>
      </dsp:txBody>
      <dsp:txXfrm rot="-5400000">
        <a:off x="4279392" y="3720172"/>
        <a:ext cx="7542965" cy="1198612"/>
      </dsp:txXfrm>
    </dsp:sp>
    <dsp:sp modelId="{6D7B7243-610D-45BF-8B73-510FBE32ABD5}">
      <dsp:nvSpPr>
        <dsp:cNvPr id="0" name=""/>
        <dsp:cNvSpPr/>
      </dsp:nvSpPr>
      <dsp:spPr>
        <a:xfrm>
          <a:off x="0" y="3489293"/>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Templates:</a:t>
          </a:r>
          <a:endParaRPr lang="en-US" sz="5300" kern="1200" dirty="0"/>
        </a:p>
      </dsp:txBody>
      <dsp:txXfrm>
        <a:off x="81053" y="3570346"/>
        <a:ext cx="4117285" cy="14982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6D6F3-15B6-40B6-A8F1-9ED3270A9709}">
      <dsp:nvSpPr>
        <dsp:cNvPr id="0" name=""/>
        <dsp:cNvSpPr/>
      </dsp:nvSpPr>
      <dsp:spPr>
        <a:xfrm>
          <a:off x="3482"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Handlebars Helpers</a:t>
          </a:r>
          <a:endParaRPr lang="en-US" sz="2800" kern="1200" dirty="0"/>
        </a:p>
      </dsp:txBody>
      <dsp:txXfrm>
        <a:off x="3482" y="900273"/>
        <a:ext cx="2762845" cy="1657707"/>
      </dsp:txXfrm>
    </dsp:sp>
    <dsp:sp modelId="{A55E328A-EB2F-4BF2-BE5E-3F7388A951E8}">
      <dsp:nvSpPr>
        <dsp:cNvPr id="0" name=""/>
        <dsp:cNvSpPr/>
      </dsp:nvSpPr>
      <dsp:spPr>
        <a:xfrm>
          <a:off x="3042612"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Handlebars Partial Templates</a:t>
          </a:r>
          <a:endParaRPr lang="en-US" sz="2800" kern="1200" dirty="0"/>
        </a:p>
      </dsp:txBody>
      <dsp:txXfrm>
        <a:off x="3042612" y="900273"/>
        <a:ext cx="2762845" cy="1657707"/>
      </dsp:txXfrm>
    </dsp:sp>
    <dsp:sp modelId="{4B6428BE-7EE6-4FB1-B99C-B921938383F9}">
      <dsp:nvSpPr>
        <dsp:cNvPr id="0" name=""/>
        <dsp:cNvSpPr/>
      </dsp:nvSpPr>
      <dsp:spPr>
        <a:xfrm>
          <a:off x="6081741"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Multiple Instance Widgets</a:t>
          </a:r>
          <a:endParaRPr lang="en-US" sz="2800" kern="1200" dirty="0"/>
        </a:p>
      </dsp:txBody>
      <dsp:txXfrm>
        <a:off x="6081741" y="900273"/>
        <a:ext cx="2762845" cy="1657707"/>
      </dsp:txXfrm>
    </dsp:sp>
    <dsp:sp modelId="{62E06C77-82E7-4B10-9647-B0596275BD00}">
      <dsp:nvSpPr>
        <dsp:cNvPr id="0" name=""/>
        <dsp:cNvSpPr/>
      </dsp:nvSpPr>
      <dsp:spPr>
        <a:xfrm>
          <a:off x="9120871"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Repository Pattern</a:t>
          </a:r>
          <a:endParaRPr lang="en-US" sz="2800" kern="1200" dirty="0"/>
        </a:p>
      </dsp:txBody>
      <dsp:txXfrm>
        <a:off x="9120871" y="900273"/>
        <a:ext cx="2762845" cy="1657707"/>
      </dsp:txXfrm>
    </dsp:sp>
    <dsp:sp modelId="{7FDD655E-0341-487E-94F9-0AB928986BE5}">
      <dsp:nvSpPr>
        <dsp:cNvPr id="0" name=""/>
        <dsp:cNvSpPr/>
      </dsp:nvSpPr>
      <dsp:spPr>
        <a:xfrm>
          <a:off x="1523047"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SharePoint REST API, Navigation, Web Properties</a:t>
          </a:r>
          <a:endParaRPr lang="en-US" sz="2800" kern="1200" dirty="0"/>
        </a:p>
      </dsp:txBody>
      <dsp:txXfrm>
        <a:off x="1523047" y="2834264"/>
        <a:ext cx="2762845" cy="1657707"/>
      </dsp:txXfrm>
    </dsp:sp>
    <dsp:sp modelId="{294CCC4C-A5BF-471A-AB60-3CDA5DE730BE}">
      <dsp:nvSpPr>
        <dsp:cNvPr id="0" name=""/>
        <dsp:cNvSpPr/>
      </dsp:nvSpPr>
      <dsp:spPr>
        <a:xfrm>
          <a:off x="4562176"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Components</a:t>
          </a:r>
          <a:endParaRPr lang="en-US" sz="2800" kern="1200" dirty="0"/>
        </a:p>
      </dsp:txBody>
      <dsp:txXfrm>
        <a:off x="4562176" y="2834264"/>
        <a:ext cx="2762845" cy="1657707"/>
      </dsp:txXfrm>
    </dsp:sp>
    <dsp:sp modelId="{D2A1AAAE-3BC3-4C02-8AD8-0D80AE12ADD6}">
      <dsp:nvSpPr>
        <dsp:cNvPr id="0" name=""/>
        <dsp:cNvSpPr/>
      </dsp:nvSpPr>
      <dsp:spPr>
        <a:xfrm>
          <a:off x="7601306"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Forms – Some complexities</a:t>
          </a:r>
          <a:endParaRPr lang="en-US" sz="2800" kern="1200" dirty="0"/>
        </a:p>
      </dsp:txBody>
      <dsp:txXfrm>
        <a:off x="7601306" y="2834264"/>
        <a:ext cx="2762845" cy="1657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9DADC-F334-4959-B38D-3FA58781B373}">
      <dsp:nvSpPr>
        <dsp:cNvPr id="0" name=""/>
        <dsp:cNvSpPr/>
      </dsp:nvSpPr>
      <dsp:spPr>
        <a:xfrm>
          <a:off x="8164" y="815281"/>
          <a:ext cx="4515299"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Init</a:t>
          </a:r>
          <a:br>
            <a:rPr lang="en-US" sz="2400" kern="1200" dirty="0"/>
          </a:br>
          <a:r>
            <a:rPr lang="en-US" sz="2400" kern="1200" dirty="0"/>
            <a:t>(Custom Action)</a:t>
          </a:r>
        </a:p>
      </dsp:txBody>
      <dsp:txXfrm>
        <a:off x="722508" y="815281"/>
        <a:ext cx="3086611" cy="1428688"/>
      </dsp:txXfrm>
    </dsp:sp>
    <dsp:sp modelId="{C93F5CAC-B50A-4861-A8DE-144991AA3792}">
      <dsp:nvSpPr>
        <dsp:cNvPr id="0" name=""/>
        <dsp:cNvSpPr/>
      </dsp:nvSpPr>
      <dsp:spPr>
        <a:xfrm>
          <a:off x="4059139"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Injects /CSOM/init.js into every SharePoint page DOM using SharePoint Custom Action, or script link.</a:t>
          </a:r>
        </a:p>
      </dsp:txBody>
      <dsp:txXfrm>
        <a:off x="4652045" y="936720"/>
        <a:ext cx="1778718" cy="1185811"/>
      </dsp:txXfrm>
    </dsp:sp>
    <dsp:sp modelId="{4102BEB3-9E6A-447F-89AC-F25B082584E8}">
      <dsp:nvSpPr>
        <dsp:cNvPr id="0" name=""/>
        <dsp:cNvSpPr/>
      </dsp:nvSpPr>
      <dsp:spPr>
        <a:xfrm>
          <a:off x="6608635"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Loads bundle files into the DOM (.html, .css, .js)</a:t>
          </a:r>
        </a:p>
      </dsp:txBody>
      <dsp:txXfrm>
        <a:off x="7201541" y="936720"/>
        <a:ext cx="1778718" cy="1185811"/>
      </dsp:txXfrm>
    </dsp:sp>
    <dsp:sp modelId="{D05F1CF7-A3B2-43D4-9918-6971C7C16405}">
      <dsp:nvSpPr>
        <dsp:cNvPr id="0" name=""/>
        <dsp:cNvSpPr/>
      </dsp:nvSpPr>
      <dsp:spPr>
        <a:xfrm>
          <a:off x="9158130"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Calls OSC.bootstrap function (in bundle.js) to load the controllers</a:t>
          </a:r>
        </a:p>
      </dsp:txBody>
      <dsp:txXfrm>
        <a:off x="9751036" y="936720"/>
        <a:ext cx="1778718" cy="1185811"/>
      </dsp:txXfrm>
    </dsp:sp>
    <dsp:sp modelId="{AADB1909-8A13-49E6-B8BC-A91A1CCFBFDA}">
      <dsp:nvSpPr>
        <dsp:cNvPr id="0" name=""/>
        <dsp:cNvSpPr/>
      </dsp:nvSpPr>
      <dsp:spPr>
        <a:xfrm>
          <a:off x="8164" y="2443987"/>
          <a:ext cx="4529122"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Bootstrapper</a:t>
          </a:r>
        </a:p>
      </dsp:txBody>
      <dsp:txXfrm>
        <a:off x="722508" y="2443987"/>
        <a:ext cx="3100434" cy="1428688"/>
      </dsp:txXfrm>
    </dsp:sp>
    <dsp:sp modelId="{48ADEA60-FF8B-4B76-8220-AB1493E3A373}">
      <dsp:nvSpPr>
        <dsp:cNvPr id="0" name=""/>
        <dsp:cNvSpPr/>
      </dsp:nvSpPr>
      <dsp:spPr>
        <a:xfrm>
          <a:off x="4072962" y="2565425"/>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Evaluates the DOM for elements containing [data-controller]  tag.</a:t>
          </a:r>
        </a:p>
      </dsp:txBody>
      <dsp:txXfrm>
        <a:off x="4665868" y="2565425"/>
        <a:ext cx="1778718" cy="1185811"/>
      </dsp:txXfrm>
    </dsp:sp>
    <dsp:sp modelId="{C327AC58-3671-45D7-BA6D-6C8094BB9590}">
      <dsp:nvSpPr>
        <dsp:cNvPr id="0" name=""/>
        <dsp:cNvSpPr/>
      </dsp:nvSpPr>
      <dsp:spPr>
        <a:xfrm>
          <a:off x="6622457" y="2565425"/>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For each data-controller tag, attempt to load the controller by using the data-controller tag value as the controller name, then calling  controller.load </a:t>
          </a:r>
        </a:p>
      </dsp:txBody>
      <dsp:txXfrm>
        <a:off x="7215363" y="2565425"/>
        <a:ext cx="1778718" cy="1185811"/>
      </dsp:txXfrm>
    </dsp:sp>
    <dsp:sp modelId="{27ABD90A-B83F-4212-BCF6-02E0E16F1D84}">
      <dsp:nvSpPr>
        <dsp:cNvPr id="0" name=""/>
        <dsp:cNvSpPr/>
      </dsp:nvSpPr>
      <dsp:spPr>
        <a:xfrm>
          <a:off x="8164" y="4072692"/>
          <a:ext cx="4529122"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Controller</a:t>
          </a:r>
        </a:p>
      </dsp:txBody>
      <dsp:txXfrm>
        <a:off x="722508" y="4072692"/>
        <a:ext cx="3100434" cy="1428688"/>
      </dsp:txXfrm>
    </dsp:sp>
    <dsp:sp modelId="{AAF20F76-1176-4D3F-B95E-F17408F9E647}">
      <dsp:nvSpPr>
        <dsp:cNvPr id="0" name=""/>
        <dsp:cNvSpPr/>
      </dsp:nvSpPr>
      <dsp:spPr>
        <a:xfrm>
          <a:off x="4072962" y="419413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Load – entry point of the controller, should generate the initial view model, load data, then call render to bind the view model to the view.</a:t>
          </a:r>
        </a:p>
      </dsp:txBody>
      <dsp:txXfrm>
        <a:off x="4665868" y="4194130"/>
        <a:ext cx="1778718" cy="1185811"/>
      </dsp:txXfrm>
    </dsp:sp>
    <dsp:sp modelId="{084BDB29-41B8-4A41-BA91-ED0E9F27CDE7}">
      <dsp:nvSpPr>
        <dsp:cNvPr id="0" name=""/>
        <dsp:cNvSpPr/>
      </dsp:nvSpPr>
      <dsp:spPr>
        <a:xfrm>
          <a:off x="6622457" y="419413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Render – function should receive the view model, load the handlebars view template bind the view model to the view, and output the result back to the DOM.</a:t>
          </a:r>
        </a:p>
      </dsp:txBody>
      <dsp:txXfrm>
        <a:off x="7215363" y="4194130"/>
        <a:ext cx="1778718" cy="1185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660EB-922E-468A-A6D2-C32CFFDBE25D}">
      <dsp:nvSpPr>
        <dsp:cNvPr id="0" name=""/>
        <dsp:cNvSpPr/>
      </dsp:nvSpPr>
      <dsp:spPr>
        <a:xfrm>
          <a:off x="35149" y="838203"/>
          <a:ext cx="3123332" cy="32744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Inject</a:t>
          </a:r>
        </a:p>
        <a:p>
          <a:pPr marL="171450" lvl="1" indent="-171450" algn="l" defTabSz="755650">
            <a:lnSpc>
              <a:spcPct val="90000"/>
            </a:lnSpc>
            <a:spcBef>
              <a:spcPct val="0"/>
            </a:spcBef>
            <a:spcAft>
              <a:spcPct val="15000"/>
            </a:spcAft>
            <a:buChar char="•"/>
          </a:pPr>
          <a:r>
            <a:rPr lang="en-US" sz="1700" kern="1200" dirty="0"/>
            <a:t>/CSOM/init.js is injected into the DOM</a:t>
          </a:r>
        </a:p>
        <a:p>
          <a:pPr marL="171450" lvl="1" indent="-171450" algn="l" defTabSz="755650">
            <a:lnSpc>
              <a:spcPct val="90000"/>
            </a:lnSpc>
            <a:spcBef>
              <a:spcPct val="0"/>
            </a:spcBef>
            <a:spcAft>
              <a:spcPct val="15000"/>
            </a:spcAft>
            <a:buChar char="•"/>
          </a:pPr>
          <a:r>
            <a:rPr lang="en-US" sz="1700" kern="1200" dirty="0"/>
            <a:t>Init.js function begins to load the bundle files.</a:t>
          </a:r>
        </a:p>
      </dsp:txBody>
      <dsp:txXfrm>
        <a:off x="126628" y="929682"/>
        <a:ext cx="2940374" cy="3091462"/>
      </dsp:txXfrm>
    </dsp:sp>
    <dsp:sp modelId="{510C1CD8-DA8B-44BD-B87B-8215A2B9506D}">
      <dsp:nvSpPr>
        <dsp:cNvPr id="0" name=""/>
        <dsp:cNvSpPr/>
      </dsp:nvSpPr>
      <dsp:spPr>
        <a:xfrm rot="859">
          <a:off x="3464640" y="2088668"/>
          <a:ext cx="649055" cy="774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3464640" y="2243561"/>
        <a:ext cx="454339" cy="464752"/>
      </dsp:txXfrm>
    </dsp:sp>
    <dsp:sp modelId="{445314A1-00E2-4231-B8DE-03D70A27D21B}">
      <dsp:nvSpPr>
        <dsp:cNvPr id="0" name=""/>
        <dsp:cNvSpPr/>
      </dsp:nvSpPr>
      <dsp:spPr>
        <a:xfrm>
          <a:off x="4383115" y="839290"/>
          <a:ext cx="3123332" cy="32744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Load</a:t>
          </a:r>
        </a:p>
        <a:p>
          <a:pPr marL="171450" lvl="1" indent="-171450" algn="l" defTabSz="755650">
            <a:lnSpc>
              <a:spcPct val="90000"/>
            </a:lnSpc>
            <a:spcBef>
              <a:spcPct val="0"/>
            </a:spcBef>
            <a:spcAft>
              <a:spcPct val="15000"/>
            </a:spcAft>
            <a:buChar char="•"/>
          </a:pPr>
          <a:r>
            <a:rPr lang="en-US" sz="1700" kern="1200" dirty="0"/>
            <a:t>Bundle.html inserted into the DOM.</a:t>
          </a:r>
        </a:p>
        <a:p>
          <a:pPr marL="171450" lvl="1" indent="-171450" algn="l" defTabSz="755650">
            <a:lnSpc>
              <a:spcPct val="90000"/>
            </a:lnSpc>
            <a:spcBef>
              <a:spcPct val="0"/>
            </a:spcBef>
            <a:spcAft>
              <a:spcPct val="15000"/>
            </a:spcAft>
            <a:buChar char="•"/>
          </a:pPr>
          <a:r>
            <a:rPr lang="en-US" sz="1700" kern="1200" dirty="0"/>
            <a:t>Link to Bundle.css is inserted into the DOM</a:t>
          </a:r>
        </a:p>
        <a:p>
          <a:pPr marL="171450" lvl="1" indent="-171450" algn="l" defTabSz="755650">
            <a:lnSpc>
              <a:spcPct val="90000"/>
            </a:lnSpc>
            <a:spcBef>
              <a:spcPct val="0"/>
            </a:spcBef>
            <a:spcAft>
              <a:spcPct val="15000"/>
            </a:spcAft>
            <a:buChar char="•"/>
          </a:pPr>
          <a:r>
            <a:rPr lang="en-US" sz="1700" kern="1200" dirty="0"/>
            <a:t>Script link to Bundle.js is inserted into the DOM.</a:t>
          </a:r>
        </a:p>
      </dsp:txBody>
      <dsp:txXfrm>
        <a:off x="4474594" y="930769"/>
        <a:ext cx="2940374" cy="3091462"/>
      </dsp:txXfrm>
    </dsp:sp>
    <dsp:sp modelId="{A388FF0A-FB8A-4DC5-9EBB-F0084C6E86AC}">
      <dsp:nvSpPr>
        <dsp:cNvPr id="0" name=""/>
        <dsp:cNvSpPr/>
      </dsp:nvSpPr>
      <dsp:spPr>
        <a:xfrm>
          <a:off x="7818781" y="2089207"/>
          <a:ext cx="662146" cy="774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7818781" y="2244124"/>
        <a:ext cx="463502" cy="464752"/>
      </dsp:txXfrm>
    </dsp:sp>
    <dsp:sp modelId="{806DD6A0-6F7D-4642-83AF-72D4E6A0FE45}">
      <dsp:nvSpPr>
        <dsp:cNvPr id="0" name=""/>
        <dsp:cNvSpPr/>
      </dsp:nvSpPr>
      <dsp:spPr>
        <a:xfrm>
          <a:off x="8755781" y="914399"/>
          <a:ext cx="3123332" cy="312420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Bootstrap</a:t>
          </a:r>
        </a:p>
        <a:p>
          <a:pPr marL="171450" lvl="1" indent="-171450" algn="l" defTabSz="755650">
            <a:lnSpc>
              <a:spcPct val="90000"/>
            </a:lnSpc>
            <a:spcBef>
              <a:spcPct val="0"/>
            </a:spcBef>
            <a:spcAft>
              <a:spcPct val="15000"/>
            </a:spcAft>
            <a:buChar char="•"/>
          </a:pPr>
          <a:r>
            <a:rPr lang="en-US" sz="1700" kern="1200" dirty="0"/>
            <a:t>Finally init.js will call the OSC.bootstrap function, which starts the next phase.</a:t>
          </a:r>
        </a:p>
      </dsp:txBody>
      <dsp:txXfrm>
        <a:off x="8847260" y="1005878"/>
        <a:ext cx="2940374" cy="29412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2A5B7-9135-4D98-A6BC-071B3792BB45}">
      <dsp:nvSpPr>
        <dsp:cNvPr id="0" name=""/>
        <dsp:cNvSpPr/>
      </dsp:nvSpPr>
      <dsp:spPr>
        <a:xfrm>
          <a:off x="27"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Is Edit Mode</a:t>
          </a:r>
        </a:p>
        <a:p>
          <a:pPr marL="114300" lvl="1" indent="-114300" algn="l" defTabSz="577850">
            <a:lnSpc>
              <a:spcPct val="90000"/>
            </a:lnSpc>
            <a:spcBef>
              <a:spcPct val="0"/>
            </a:spcBef>
            <a:spcAft>
              <a:spcPct val="15000"/>
            </a:spcAft>
            <a:buChar char="•"/>
          </a:pPr>
          <a:r>
            <a:rPr lang="en-US" sz="1300" kern="1200" dirty="0"/>
            <a:t>If the page is in edit mode, we stop</a:t>
          </a:r>
        </a:p>
      </dsp:txBody>
      <dsp:txXfrm>
        <a:off x="69869" y="971996"/>
        <a:ext cx="2244891" cy="3837683"/>
      </dsp:txXfrm>
    </dsp:sp>
    <dsp:sp modelId="{090CFB0E-4FDF-4C3B-894C-7AABFD4F2CEA}">
      <dsp:nvSpPr>
        <dsp:cNvPr id="0" name=""/>
        <dsp:cNvSpPr/>
      </dsp:nvSpPr>
      <dsp:spPr>
        <a:xfrm>
          <a:off x="2580536"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580536" y="2745062"/>
        <a:ext cx="290766" cy="291550"/>
      </dsp:txXfrm>
    </dsp:sp>
    <dsp:sp modelId="{1E27BA13-E584-4B6B-B544-F88D78DEF723}">
      <dsp:nvSpPr>
        <dsp:cNvPr id="0" name=""/>
        <dsp:cNvSpPr/>
      </dsp:nvSpPr>
      <dsp:spPr>
        <a:xfrm>
          <a:off x="3168338" y="838198"/>
          <a:ext cx="2384575" cy="410527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Find all [data-controller] tags</a:t>
          </a:r>
        </a:p>
        <a:p>
          <a:pPr marL="114300" lvl="1" indent="-114300" algn="l" defTabSz="577850">
            <a:lnSpc>
              <a:spcPct val="90000"/>
            </a:lnSpc>
            <a:spcBef>
              <a:spcPct val="0"/>
            </a:spcBef>
            <a:spcAft>
              <a:spcPct val="15000"/>
            </a:spcAft>
            <a:buChar char="•"/>
          </a:pPr>
          <a:r>
            <a:rPr lang="en-US" sz="1300" kern="1200" dirty="0"/>
            <a:t>Get a jQuery reference to the container “Hook”</a:t>
          </a:r>
        </a:p>
        <a:p>
          <a:pPr marL="114300" lvl="1" indent="-114300" algn="l" defTabSz="577850">
            <a:lnSpc>
              <a:spcPct val="90000"/>
            </a:lnSpc>
            <a:spcBef>
              <a:spcPct val="0"/>
            </a:spcBef>
            <a:spcAft>
              <a:spcPct val="15000"/>
            </a:spcAft>
            <a:buChar char="•"/>
          </a:pPr>
          <a:r>
            <a:rPr lang="en-US" sz="1300" kern="1200" dirty="0"/>
            <a:t>Get the Controller name from the value of the [data-controller] tag.</a:t>
          </a:r>
        </a:p>
        <a:p>
          <a:pPr marL="114300" lvl="1" indent="-114300" algn="l" defTabSz="577850">
            <a:lnSpc>
              <a:spcPct val="90000"/>
            </a:lnSpc>
            <a:spcBef>
              <a:spcPct val="0"/>
            </a:spcBef>
            <a:spcAft>
              <a:spcPct val="15000"/>
            </a:spcAft>
            <a:buChar char="•"/>
          </a:pPr>
          <a:r>
            <a:rPr lang="en-US" sz="1300" kern="1200" dirty="0"/>
            <a:t>Attempt to load a Controller from the controller name</a:t>
          </a:r>
        </a:p>
      </dsp:txBody>
      <dsp:txXfrm>
        <a:off x="3238180" y="908040"/>
        <a:ext cx="2244891" cy="3965595"/>
      </dsp:txXfrm>
    </dsp:sp>
    <dsp:sp modelId="{63F5E455-8964-44DF-8474-2C828FE8B738}">
      <dsp:nvSpPr>
        <dsp:cNvPr id="0" name=""/>
        <dsp:cNvSpPr/>
      </dsp:nvSpPr>
      <dsp:spPr>
        <a:xfrm>
          <a:off x="5748848"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48848" y="2745062"/>
        <a:ext cx="290766" cy="291550"/>
      </dsp:txXfrm>
    </dsp:sp>
    <dsp:sp modelId="{35FDB638-9E3C-4C05-9A02-8396B361EE1C}">
      <dsp:nvSpPr>
        <dsp:cNvPr id="0" name=""/>
        <dsp:cNvSpPr/>
      </dsp:nvSpPr>
      <dsp:spPr>
        <a:xfrm>
          <a:off x="6336649"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If a controller is defined</a:t>
          </a:r>
        </a:p>
        <a:p>
          <a:pPr marL="114300" lvl="1" indent="-114300" algn="l" defTabSz="577850">
            <a:lnSpc>
              <a:spcPct val="90000"/>
            </a:lnSpc>
            <a:spcBef>
              <a:spcPct val="0"/>
            </a:spcBef>
            <a:spcAft>
              <a:spcPct val="15000"/>
            </a:spcAft>
            <a:buChar char="•"/>
          </a:pPr>
          <a:r>
            <a:rPr lang="en-US" sz="1300" kern="1200" dirty="0"/>
            <a:t>attach the container  to the controller.container property</a:t>
          </a:r>
        </a:p>
        <a:p>
          <a:pPr marL="114300" lvl="1" indent="-114300" algn="l" defTabSz="577850">
            <a:lnSpc>
              <a:spcPct val="90000"/>
            </a:lnSpc>
            <a:spcBef>
              <a:spcPct val="0"/>
            </a:spcBef>
            <a:spcAft>
              <a:spcPct val="15000"/>
            </a:spcAft>
            <a:buChar char="•"/>
          </a:pPr>
          <a:r>
            <a:rPr lang="en-US" sz="1300" kern="1200" dirty="0"/>
            <a:t>Call controller.Load function</a:t>
          </a:r>
        </a:p>
      </dsp:txBody>
      <dsp:txXfrm>
        <a:off x="6406491" y="971996"/>
        <a:ext cx="2244891" cy="3837683"/>
      </dsp:txXfrm>
    </dsp:sp>
    <dsp:sp modelId="{B733339B-6520-45F3-A997-F18CA0BA5EF9}">
      <dsp:nvSpPr>
        <dsp:cNvPr id="0" name=""/>
        <dsp:cNvSpPr/>
      </dsp:nvSpPr>
      <dsp:spPr>
        <a:xfrm>
          <a:off x="8917159"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8917159" y="2745062"/>
        <a:ext cx="290766" cy="291550"/>
      </dsp:txXfrm>
    </dsp:sp>
    <dsp:sp modelId="{63E92052-3095-4D54-A12B-121AB5F3D455}">
      <dsp:nvSpPr>
        <dsp:cNvPr id="0" name=""/>
        <dsp:cNvSpPr/>
      </dsp:nvSpPr>
      <dsp:spPr>
        <a:xfrm>
          <a:off x="9504961"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If a controller is not defined</a:t>
          </a:r>
        </a:p>
        <a:p>
          <a:pPr marL="114300" lvl="1" indent="-114300" algn="l" defTabSz="577850">
            <a:lnSpc>
              <a:spcPct val="90000"/>
            </a:lnSpc>
            <a:spcBef>
              <a:spcPct val="0"/>
            </a:spcBef>
            <a:spcAft>
              <a:spcPct val="15000"/>
            </a:spcAft>
            <a:buChar char="•"/>
          </a:pPr>
          <a:r>
            <a:rPr lang="en-US" sz="1300" kern="1200" dirty="0"/>
            <a:t>Log to OSC.Log that no controller was found.</a:t>
          </a:r>
        </a:p>
      </dsp:txBody>
      <dsp:txXfrm>
        <a:off x="9574803" y="971996"/>
        <a:ext cx="2244891" cy="3837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32991-1705-4309-B835-8C13100FDD4D}">
      <dsp:nvSpPr>
        <dsp:cNvPr id="0" name=""/>
        <dsp:cNvSpPr/>
      </dsp:nvSpPr>
      <dsp:spPr>
        <a:xfrm>
          <a:off x="242" y="171161"/>
          <a:ext cx="4614419" cy="49900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Load</a:t>
          </a:r>
          <a:br>
            <a:rPr lang="en-US" sz="2300" kern="1200" dirty="0"/>
          </a:br>
          <a:endParaRPr lang="en-US" sz="2300" kern="1200" dirty="0"/>
        </a:p>
        <a:p>
          <a:pPr marL="171450" lvl="1" indent="-171450" algn="l" defTabSz="800100">
            <a:lnSpc>
              <a:spcPct val="90000"/>
            </a:lnSpc>
            <a:spcBef>
              <a:spcPct val="0"/>
            </a:spcBef>
            <a:spcAft>
              <a:spcPct val="15000"/>
            </a:spcAft>
            <a:buChar char="•"/>
          </a:pPr>
          <a:r>
            <a:rPr lang="en-US" sz="1800" kern="1200" dirty="0"/>
            <a:t>Create the view model.</a:t>
          </a:r>
        </a:p>
        <a:p>
          <a:pPr marL="171450" lvl="1" indent="-171450" algn="l" defTabSz="800100">
            <a:lnSpc>
              <a:spcPct val="90000"/>
            </a:lnSpc>
            <a:spcBef>
              <a:spcPct val="0"/>
            </a:spcBef>
            <a:spcAft>
              <a:spcPct val="15000"/>
            </a:spcAft>
            <a:buChar char="•"/>
          </a:pPr>
          <a:r>
            <a:rPr lang="en-US" sz="1800" kern="1200" dirty="0"/>
            <a:t>Load data from SharePoint Data Source(s)</a:t>
          </a:r>
        </a:p>
        <a:p>
          <a:pPr marL="171450" lvl="1" indent="-171450" algn="l" defTabSz="800100">
            <a:lnSpc>
              <a:spcPct val="90000"/>
            </a:lnSpc>
            <a:spcBef>
              <a:spcPct val="0"/>
            </a:spcBef>
            <a:spcAft>
              <a:spcPct val="15000"/>
            </a:spcAft>
            <a:buChar char="•"/>
          </a:pPr>
          <a:r>
            <a:rPr lang="en-US" sz="1800" kern="1200" dirty="0"/>
            <a:t>Once all data is returned (or errors), load the data into the view model</a:t>
          </a:r>
        </a:p>
        <a:p>
          <a:pPr marL="171450" lvl="1" indent="-171450" algn="l" defTabSz="800100">
            <a:lnSpc>
              <a:spcPct val="90000"/>
            </a:lnSpc>
            <a:spcBef>
              <a:spcPct val="0"/>
            </a:spcBef>
            <a:spcAft>
              <a:spcPct val="15000"/>
            </a:spcAft>
            <a:buChar char="•"/>
          </a:pPr>
          <a:r>
            <a:rPr lang="en-US" sz="1800" kern="1200" dirty="0"/>
            <a:t>Call the render function with the view model</a:t>
          </a:r>
        </a:p>
      </dsp:txBody>
      <dsp:txXfrm>
        <a:off x="135394" y="306313"/>
        <a:ext cx="4344115" cy="4719786"/>
      </dsp:txXfrm>
    </dsp:sp>
    <dsp:sp modelId="{5CA94CC9-98D6-4DF3-A21A-F26D16BF0238}">
      <dsp:nvSpPr>
        <dsp:cNvPr id="0" name=""/>
        <dsp:cNvSpPr/>
      </dsp:nvSpPr>
      <dsp:spPr>
        <a:xfrm>
          <a:off x="4994918" y="2194687"/>
          <a:ext cx="806144" cy="9430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4994918" y="2383294"/>
        <a:ext cx="564301" cy="565823"/>
      </dsp:txXfrm>
    </dsp:sp>
    <dsp:sp modelId="{E9402223-536C-43C0-8EA9-9C961215842B}">
      <dsp:nvSpPr>
        <dsp:cNvPr id="0" name=""/>
        <dsp:cNvSpPr/>
      </dsp:nvSpPr>
      <dsp:spPr>
        <a:xfrm>
          <a:off x="6135690" y="254355"/>
          <a:ext cx="5753631" cy="482370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Render</a:t>
          </a:r>
          <a:br>
            <a:rPr lang="en-US" sz="2900" kern="1200" dirty="0"/>
          </a:br>
          <a:endParaRPr lang="en-US" sz="2900" kern="1200" dirty="0"/>
        </a:p>
        <a:p>
          <a:pPr marL="171450" lvl="1" indent="-171450" algn="l" defTabSz="800100">
            <a:lnSpc>
              <a:spcPct val="90000"/>
            </a:lnSpc>
            <a:spcBef>
              <a:spcPct val="0"/>
            </a:spcBef>
            <a:spcAft>
              <a:spcPct val="15000"/>
            </a:spcAft>
            <a:buChar char="•"/>
          </a:pPr>
          <a:r>
            <a:rPr lang="en-US" sz="1800" kern="1200" dirty="0"/>
            <a:t>Load the Handlebars Template</a:t>
          </a:r>
        </a:p>
        <a:p>
          <a:pPr marL="171450" lvl="1" indent="-171450" algn="l" defTabSz="800100">
            <a:lnSpc>
              <a:spcPct val="90000"/>
            </a:lnSpc>
            <a:spcBef>
              <a:spcPct val="0"/>
            </a:spcBef>
            <a:spcAft>
              <a:spcPct val="15000"/>
            </a:spcAft>
            <a:buChar char="•"/>
          </a:pPr>
          <a:r>
            <a:rPr lang="en-US" sz="1800" kern="1200" dirty="0"/>
            <a:t>Bind the Handlebars Template to the View to generate the view HTML</a:t>
          </a:r>
        </a:p>
        <a:p>
          <a:pPr marL="171450" lvl="1" indent="-171450" algn="l" defTabSz="800100">
            <a:lnSpc>
              <a:spcPct val="90000"/>
            </a:lnSpc>
            <a:spcBef>
              <a:spcPct val="0"/>
            </a:spcBef>
            <a:spcAft>
              <a:spcPct val="15000"/>
            </a:spcAft>
            <a:buChar char="•"/>
          </a:pPr>
          <a:r>
            <a:rPr lang="en-US" sz="1800" kern="1200" dirty="0"/>
            <a:t>Insert the generated HTML into the DOM</a:t>
          </a:r>
        </a:p>
        <a:p>
          <a:pPr marL="171450" lvl="1" indent="-171450" algn="l" defTabSz="800100">
            <a:lnSpc>
              <a:spcPct val="90000"/>
            </a:lnSpc>
            <a:spcBef>
              <a:spcPct val="0"/>
            </a:spcBef>
            <a:spcAft>
              <a:spcPct val="15000"/>
            </a:spcAft>
            <a:buChar char="•"/>
          </a:pPr>
          <a:r>
            <a:rPr lang="en-US" sz="1800" kern="1200" dirty="0"/>
            <a:t>Call any additional jQuery plugins / events, etc</a:t>
          </a:r>
        </a:p>
      </dsp:txBody>
      <dsp:txXfrm>
        <a:off x="6276971" y="395636"/>
        <a:ext cx="5471069" cy="454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D2A33-260B-490B-BBFC-056766C4FA36}">
      <dsp:nvSpPr>
        <dsp:cNvPr id="0" name=""/>
        <dsp:cNvSpPr/>
      </dsp:nvSpPr>
      <dsp:spPr>
        <a:xfrm>
          <a:off x="1996743" y="420"/>
          <a:ext cx="2371472" cy="1633944"/>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721FD8-582C-4452-8B24-0EF4968E8039}">
      <dsp:nvSpPr>
        <dsp:cNvPr id="0" name=""/>
        <dsp:cNvSpPr/>
      </dsp:nvSpPr>
      <dsp:spPr>
        <a:xfrm>
          <a:off x="1996743"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NodeJS</a:t>
          </a:r>
        </a:p>
      </dsp:txBody>
      <dsp:txXfrm>
        <a:off x="1996743" y="1634364"/>
        <a:ext cx="2371472" cy="879816"/>
      </dsp:txXfrm>
    </dsp:sp>
    <dsp:sp modelId="{7F63E365-5699-47B5-B057-6B8466F0738E}">
      <dsp:nvSpPr>
        <dsp:cNvPr id="0" name=""/>
        <dsp:cNvSpPr/>
      </dsp:nvSpPr>
      <dsp:spPr>
        <a:xfrm>
          <a:off x="4605462" y="420"/>
          <a:ext cx="2371472" cy="1633944"/>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E8357-AA76-4977-B891-CD6A23F252E8}">
      <dsp:nvSpPr>
        <dsp:cNvPr id="0" name=""/>
        <dsp:cNvSpPr/>
      </dsp:nvSpPr>
      <dsp:spPr>
        <a:xfrm>
          <a:off x="4605462"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GulpJS	</a:t>
          </a:r>
        </a:p>
      </dsp:txBody>
      <dsp:txXfrm>
        <a:off x="4605462" y="1634364"/>
        <a:ext cx="2371472" cy="879816"/>
      </dsp:txXfrm>
    </dsp:sp>
    <dsp:sp modelId="{9DF14BE7-B51B-42DE-A94A-2EF8640EDFC4}">
      <dsp:nvSpPr>
        <dsp:cNvPr id="0" name=""/>
        <dsp:cNvSpPr/>
      </dsp:nvSpPr>
      <dsp:spPr>
        <a:xfrm>
          <a:off x="7214182" y="420"/>
          <a:ext cx="2371472" cy="1633944"/>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072A5C-E46C-46B4-BEC2-3034CE798C50}">
      <dsp:nvSpPr>
        <dsp:cNvPr id="0" name=""/>
        <dsp:cNvSpPr/>
      </dsp:nvSpPr>
      <dsp:spPr>
        <a:xfrm>
          <a:off x="7214182"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Fiddler</a:t>
          </a:r>
        </a:p>
      </dsp:txBody>
      <dsp:txXfrm>
        <a:off x="7214182" y="1634364"/>
        <a:ext cx="2371472" cy="8798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963FA-380F-44F7-9FE7-45D0C883E4DC}">
      <dsp:nvSpPr>
        <dsp:cNvPr id="0" name=""/>
        <dsp:cNvSpPr/>
      </dsp:nvSpPr>
      <dsp:spPr>
        <a:xfrm rot="5400000">
          <a:off x="927214"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160C43-8BD3-47D6-9C71-B6EF54850C43}">
      <dsp:nvSpPr>
        <dsp:cNvPr id="0" name=""/>
        <dsp:cNvSpPr/>
      </dsp:nvSpPr>
      <dsp:spPr>
        <a:xfrm>
          <a:off x="1356814"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Controller Folder</a:t>
          </a:r>
        </a:p>
        <a:p>
          <a:pPr marL="114300" lvl="1" indent="-114300" algn="l" defTabSz="533400">
            <a:lnSpc>
              <a:spcPct val="90000"/>
            </a:lnSpc>
            <a:spcBef>
              <a:spcPct val="0"/>
            </a:spcBef>
            <a:spcAft>
              <a:spcPct val="15000"/>
            </a:spcAft>
            <a:buChar char="•"/>
          </a:pPr>
          <a:r>
            <a:rPr lang="en-US" sz="1200" kern="1200" dirty="0"/>
            <a:t>Add a new Controller Folder to /App/Scripts/Controllers directory for your new controller</a:t>
          </a:r>
        </a:p>
      </dsp:txBody>
      <dsp:txXfrm>
        <a:off x="1400716" y="45724"/>
        <a:ext cx="2410395" cy="1411115"/>
      </dsp:txXfrm>
    </dsp:sp>
    <dsp:sp modelId="{B60C5D00-F1D6-4770-8997-894B8CDC3D3B}">
      <dsp:nvSpPr>
        <dsp:cNvPr id="0" name=""/>
        <dsp:cNvSpPr/>
      </dsp:nvSpPr>
      <dsp:spPr>
        <a:xfrm rot="5400000">
          <a:off x="927214"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24134C-BA9C-44DA-AF1A-E5ABEEC9C97A}">
      <dsp:nvSpPr>
        <dsp:cNvPr id="0" name=""/>
        <dsp:cNvSpPr/>
      </dsp:nvSpPr>
      <dsp:spPr>
        <a:xfrm>
          <a:off x="1356814"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JavaScript File</a:t>
          </a:r>
        </a:p>
        <a:p>
          <a:pPr marL="114300" lvl="1" indent="-114300" algn="l" defTabSz="533400">
            <a:lnSpc>
              <a:spcPct val="90000"/>
            </a:lnSpc>
            <a:spcBef>
              <a:spcPct val="0"/>
            </a:spcBef>
            <a:spcAft>
              <a:spcPct val="15000"/>
            </a:spcAft>
            <a:buChar char="•"/>
          </a:pPr>
          <a:r>
            <a:rPr lang="en-US" sz="1200" kern="1200" dirty="0"/>
            <a:t>Add a JavaScript file to the folder you created with a matching name. </a:t>
          </a:r>
        </a:p>
      </dsp:txBody>
      <dsp:txXfrm>
        <a:off x="1400716" y="1919373"/>
        <a:ext cx="2410395" cy="1411115"/>
      </dsp:txXfrm>
    </dsp:sp>
    <dsp:sp modelId="{EB07F7E9-17F4-4069-960E-FBDE328AB957}">
      <dsp:nvSpPr>
        <dsp:cNvPr id="0" name=""/>
        <dsp:cNvSpPr/>
      </dsp:nvSpPr>
      <dsp:spPr>
        <a:xfrm>
          <a:off x="1864039" y="4002733"/>
          <a:ext cx="3315019"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012DB7-A10F-43DE-9F43-75ECAF4897D1}">
      <dsp:nvSpPr>
        <dsp:cNvPr id="0" name=""/>
        <dsp:cNvSpPr/>
      </dsp:nvSpPr>
      <dsp:spPr>
        <a:xfrm>
          <a:off x="1356814"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JavaScript File</a:t>
          </a:r>
        </a:p>
        <a:p>
          <a:pPr marL="114300" lvl="1" indent="-114300" algn="l" defTabSz="533400">
            <a:lnSpc>
              <a:spcPct val="90000"/>
            </a:lnSpc>
            <a:spcBef>
              <a:spcPct val="0"/>
            </a:spcBef>
            <a:spcAft>
              <a:spcPct val="15000"/>
            </a:spcAft>
            <a:buChar char="•"/>
          </a:pPr>
          <a:r>
            <a:rPr lang="en-US" sz="1200" kern="1200" dirty="0"/>
            <a:t>Update your JavaScript code with the controller starter code, and update the code to implement you business logic</a:t>
          </a:r>
        </a:p>
      </dsp:txBody>
      <dsp:txXfrm>
        <a:off x="1400716" y="3793023"/>
        <a:ext cx="2410395" cy="1411115"/>
      </dsp:txXfrm>
    </dsp:sp>
    <dsp:sp modelId="{F726D0DF-9FEC-49C4-B530-9A48E82E5537}">
      <dsp:nvSpPr>
        <dsp:cNvPr id="0" name=""/>
        <dsp:cNvSpPr/>
      </dsp:nvSpPr>
      <dsp:spPr>
        <a:xfrm rot="16200000">
          <a:off x="4249819"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2833B1-5E45-4E9D-8D2C-06EEA1117414}">
      <dsp:nvSpPr>
        <dsp:cNvPr id="0" name=""/>
        <dsp:cNvSpPr/>
      </dsp:nvSpPr>
      <dsp:spPr>
        <a:xfrm>
          <a:off x="4679419"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App/Scripts config.js</a:t>
          </a:r>
        </a:p>
        <a:p>
          <a:pPr marL="114300" lvl="1" indent="-114300" algn="l" defTabSz="533400">
            <a:lnSpc>
              <a:spcPct val="90000"/>
            </a:lnSpc>
            <a:spcBef>
              <a:spcPct val="0"/>
            </a:spcBef>
            <a:spcAft>
              <a:spcPct val="15000"/>
            </a:spcAft>
            <a:buChar char="•"/>
          </a:pPr>
          <a:r>
            <a:rPr lang="en-US" sz="1200" kern="1200" dirty="0"/>
            <a:t>Update the config.js file located in /App/Scripts directory with your new controller.</a:t>
          </a:r>
        </a:p>
      </dsp:txBody>
      <dsp:txXfrm>
        <a:off x="4723321" y="3793023"/>
        <a:ext cx="2410395" cy="1411115"/>
      </dsp:txXfrm>
    </dsp:sp>
    <dsp:sp modelId="{C84CE579-B4B5-4C95-B763-76F7A4F0212D}">
      <dsp:nvSpPr>
        <dsp:cNvPr id="0" name=""/>
        <dsp:cNvSpPr/>
      </dsp:nvSpPr>
      <dsp:spPr>
        <a:xfrm rot="16200000">
          <a:off x="4249819"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91C930-6C6D-48D2-894D-6ECD4C86520B}">
      <dsp:nvSpPr>
        <dsp:cNvPr id="0" name=""/>
        <dsp:cNvSpPr/>
      </dsp:nvSpPr>
      <dsp:spPr>
        <a:xfrm>
          <a:off x="4679419"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Template Folder</a:t>
          </a:r>
        </a:p>
        <a:p>
          <a:pPr marL="114300" lvl="1" indent="-114300" algn="l" defTabSz="533400">
            <a:lnSpc>
              <a:spcPct val="90000"/>
            </a:lnSpc>
            <a:spcBef>
              <a:spcPct val="0"/>
            </a:spcBef>
            <a:spcAft>
              <a:spcPct val="15000"/>
            </a:spcAft>
            <a:buChar char="•"/>
          </a:pPr>
          <a:r>
            <a:rPr lang="en-US" sz="1200" kern="1200" dirty="0"/>
            <a:t>Add a new Template Folder to /App/Templates/Controllers directory for your new template</a:t>
          </a:r>
        </a:p>
      </dsp:txBody>
      <dsp:txXfrm>
        <a:off x="4723321" y="1919373"/>
        <a:ext cx="2410395" cy="1411115"/>
      </dsp:txXfrm>
    </dsp:sp>
    <dsp:sp modelId="{663EC954-F721-4205-9218-4847B9FACCEA}">
      <dsp:nvSpPr>
        <dsp:cNvPr id="0" name=""/>
        <dsp:cNvSpPr/>
      </dsp:nvSpPr>
      <dsp:spPr>
        <a:xfrm>
          <a:off x="5186644" y="255434"/>
          <a:ext cx="3315019"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D81C40-B1F4-4716-A786-4B1F8D6050A6}">
      <dsp:nvSpPr>
        <dsp:cNvPr id="0" name=""/>
        <dsp:cNvSpPr/>
      </dsp:nvSpPr>
      <dsp:spPr>
        <a:xfrm>
          <a:off x="4679419"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HTML File</a:t>
          </a:r>
        </a:p>
        <a:p>
          <a:pPr marL="114300" lvl="1" indent="-114300" algn="l" defTabSz="533400">
            <a:lnSpc>
              <a:spcPct val="90000"/>
            </a:lnSpc>
            <a:spcBef>
              <a:spcPct val="0"/>
            </a:spcBef>
            <a:spcAft>
              <a:spcPct val="15000"/>
            </a:spcAft>
            <a:buChar char="•"/>
          </a:pPr>
          <a:r>
            <a:rPr lang="en-US" sz="1200" kern="1200" dirty="0"/>
            <a:t>Add an HTML file to the folder you created with a matching name. </a:t>
          </a:r>
        </a:p>
      </dsp:txBody>
      <dsp:txXfrm>
        <a:off x="4723321" y="45724"/>
        <a:ext cx="2410395" cy="1411115"/>
      </dsp:txXfrm>
    </dsp:sp>
    <dsp:sp modelId="{89ECBD75-945A-49C7-94DB-1BD491E6DFB0}">
      <dsp:nvSpPr>
        <dsp:cNvPr id="0" name=""/>
        <dsp:cNvSpPr/>
      </dsp:nvSpPr>
      <dsp:spPr>
        <a:xfrm rot="5400000">
          <a:off x="7572424"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DE11A8-6B19-424F-BF14-641CB6612974}">
      <dsp:nvSpPr>
        <dsp:cNvPr id="0" name=""/>
        <dsp:cNvSpPr/>
      </dsp:nvSpPr>
      <dsp:spPr>
        <a:xfrm>
          <a:off x="8002024"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HTML Code</a:t>
          </a:r>
        </a:p>
        <a:p>
          <a:pPr marL="114300" lvl="1" indent="-114300" algn="l" defTabSz="533400">
            <a:lnSpc>
              <a:spcPct val="90000"/>
            </a:lnSpc>
            <a:spcBef>
              <a:spcPct val="0"/>
            </a:spcBef>
            <a:spcAft>
              <a:spcPct val="15000"/>
            </a:spcAft>
            <a:buChar char="•"/>
          </a:pPr>
          <a:r>
            <a:rPr lang="en-US" sz="1200" kern="1200" dirty="0"/>
            <a:t>Update your HTML code with the template starter code, and update the code to implement your view.</a:t>
          </a:r>
        </a:p>
      </dsp:txBody>
      <dsp:txXfrm>
        <a:off x="8045926" y="45724"/>
        <a:ext cx="2410395" cy="1411115"/>
      </dsp:txXfrm>
    </dsp:sp>
    <dsp:sp modelId="{7D9A0B24-1522-43EC-B885-1167568A950B}">
      <dsp:nvSpPr>
        <dsp:cNvPr id="0" name=""/>
        <dsp:cNvSpPr/>
      </dsp:nvSpPr>
      <dsp:spPr>
        <a:xfrm rot="5400000">
          <a:off x="7572424"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0DC520-E043-40A6-9D41-C1AA0E25CA0E}">
      <dsp:nvSpPr>
        <dsp:cNvPr id="0" name=""/>
        <dsp:cNvSpPr/>
      </dsp:nvSpPr>
      <dsp:spPr>
        <a:xfrm>
          <a:off x="8002024"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App/Templates config.js</a:t>
          </a:r>
        </a:p>
        <a:p>
          <a:pPr marL="114300" lvl="1" indent="-114300" algn="l" defTabSz="533400">
            <a:lnSpc>
              <a:spcPct val="90000"/>
            </a:lnSpc>
            <a:spcBef>
              <a:spcPct val="0"/>
            </a:spcBef>
            <a:spcAft>
              <a:spcPct val="15000"/>
            </a:spcAft>
            <a:buChar char="•"/>
          </a:pPr>
          <a:r>
            <a:rPr lang="en-US" sz="1200" kern="1200" dirty="0"/>
            <a:t>Update the config.js file located in /App/Templates directory with your new template file.</a:t>
          </a:r>
        </a:p>
      </dsp:txBody>
      <dsp:txXfrm>
        <a:off x="8045926" y="1919373"/>
        <a:ext cx="2410395" cy="1411115"/>
      </dsp:txXfrm>
    </dsp:sp>
    <dsp:sp modelId="{C273B55F-A679-4041-87AF-C5F3944A8064}">
      <dsp:nvSpPr>
        <dsp:cNvPr id="0" name=""/>
        <dsp:cNvSpPr/>
      </dsp:nvSpPr>
      <dsp:spPr>
        <a:xfrm>
          <a:off x="8002024"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Container</a:t>
          </a:r>
        </a:p>
        <a:p>
          <a:pPr marL="114300" lvl="1" indent="-114300" algn="l" defTabSz="533400">
            <a:lnSpc>
              <a:spcPct val="90000"/>
            </a:lnSpc>
            <a:spcBef>
              <a:spcPct val="0"/>
            </a:spcBef>
            <a:spcAft>
              <a:spcPct val="15000"/>
            </a:spcAft>
            <a:buChar char="•"/>
          </a:pPr>
          <a:r>
            <a:rPr lang="en-US" sz="1200" kern="1200" dirty="0"/>
            <a:t>Add a container on the page in SharePoint you want your widget to appear on.</a:t>
          </a:r>
        </a:p>
      </dsp:txBody>
      <dsp:txXfrm>
        <a:off x="8045926" y="3793023"/>
        <a:ext cx="2410395" cy="14111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rgbClr val="0078D7"/>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798945-EF84-4B7C-B850-CC2259FC765C}" type="datetime8">
              <a:rPr lang="en-US" smtClean="0">
                <a:latin typeface="Segoe UI" pitchFamily="34" charset="0"/>
              </a:rPr>
              <a:pPr/>
              <a:t>6/5/2017 10:55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79473E9-8B13-4F07-93CE-C7E2C07D4EAE}" type="datetime8">
              <a:rPr lang="en-US" smtClean="0"/>
              <a:pPr/>
              <a:t>6/5/2017 10:55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E70DA0D4-F840-40AF-BC08-1ACA0A6973EB}"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Controllers – Add a new folder and JavaScript file (to hold the controller business logic)</a:t>
            </a:r>
          </a:p>
          <a:p>
            <a:pPr marL="171450" indent="-171450">
              <a:buFontTx/>
              <a:buChar char="-"/>
            </a:pPr>
            <a:r>
              <a:rPr lang="en-US" dirty="0"/>
              <a:t>Templates – Add</a:t>
            </a:r>
            <a:r>
              <a:rPr lang="en-US" baseline="0" dirty="0"/>
              <a:t> a new folder and a html file (to contain the handlebars template)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55553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simple easy.</a:t>
            </a:r>
            <a:r>
              <a:rPr lang="en-US" baseline="0" dirty="0"/>
              <a:t> They are just a div tag with a data-controller element. </a:t>
            </a:r>
          </a:p>
          <a:p>
            <a:endParaRPr lang="en-US" baseline="0" dirty="0"/>
          </a:p>
          <a:p>
            <a:r>
              <a:rPr lang="en-US" dirty="0"/>
              <a:t>--</a:t>
            </a:r>
            <a:r>
              <a:rPr lang="en-US" b="1" u="sng" dirty="0"/>
              <a:t>NOTE</a:t>
            </a:r>
            <a:r>
              <a:rPr lang="en-US" dirty="0"/>
              <a:t>:</a:t>
            </a:r>
            <a:r>
              <a:rPr lang="en-US" baseline="0" dirty="0"/>
              <a:t> When you’ve deployed the custom action you will not need to perform Step 2, init.js will be injected into the page automatically.</a:t>
            </a:r>
          </a:p>
          <a:p>
            <a:endParaRPr lang="en-US" baseline="0" dirty="0"/>
          </a:p>
          <a:p>
            <a:endParaRPr lang="en-US"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 </a:t>
            </a:r>
            <a:r>
              <a:rPr lang="en-US" sz="900" dirty="0"/>
              <a:t>For now we won’t worry injecting the init.js file with a custom action, we can just place the reference on our single 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47203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where our</a:t>
            </a:r>
            <a:r>
              <a:rPr lang="en-US" baseline="0" dirty="0"/>
              <a:t> widget configuration options live. This enables us to use widgets using slightly different configurations that can be set when the container is added to the page, instead of updating code in the Controller. </a:t>
            </a:r>
          </a:p>
          <a:p>
            <a:endParaRPr lang="en-US" baseline="0" dirty="0"/>
          </a:p>
          <a:p>
            <a:r>
              <a:rPr lang="en-US" baseline="0" dirty="0"/>
              <a:t>The controller will read these configurations, and update the view model with this information. You can provide some default information this way, or supply configuration that we are pulling from page context or other sources as well. </a:t>
            </a:r>
          </a:p>
          <a:p>
            <a:endParaRPr lang="en-US" baseline="0" dirty="0"/>
          </a:p>
          <a:p>
            <a:r>
              <a:rPr lang="en-US" baseline="0" dirty="0"/>
              <a:t>The controller will replace the innerHTML of the container when the widget is rendered, but the innerHTML of the container is available as the widget is loaded, and before the widget performs the render operation.</a:t>
            </a:r>
          </a:p>
          <a:p>
            <a:endParaRPr lang="en-US" dirty="0"/>
          </a:p>
          <a:p>
            <a:r>
              <a:rPr lang="en-US" b="1" u="sng" dirty="0"/>
              <a:t>TODO</a:t>
            </a:r>
            <a:r>
              <a:rPr lang="en-US" dirty="0"/>
              <a:t>: create a</a:t>
            </a:r>
            <a:r>
              <a:rPr lang="en-US" baseline="0" dirty="0"/>
              <a:t> “standard” &lt;div id=“properties”&gt;&lt;/div&gt; which would contain a list of web part properties. Create a parser that reads these properties, and a panel that renders then when the web part is selected, and in edit mode. This would give us a web part properties panel for these web parts.</a:t>
            </a:r>
          </a:p>
          <a:p>
            <a:endParaRPr lang="en-US" baseline="0" dirty="0"/>
          </a:p>
          <a:p>
            <a:r>
              <a:rPr lang="en-US" baseline="0" dirty="0"/>
              <a:t>&lt;div data-type=“string” data-propertyname=“heading”&gt;News and Events&lt;/div&gt;</a:t>
            </a:r>
          </a:p>
          <a:p>
            <a:r>
              <a:rPr lang="en-US" baseline="0" dirty="0"/>
              <a:t>&lt;div data-type=“string” data-propertyname=“term”&gt;my-homeport:news-and-events”&lt;/div&gt;</a:t>
            </a:r>
          </a:p>
          <a:p>
            <a:r>
              <a:rPr lang="en-US" baseline="0" dirty="0"/>
              <a:t>&lt;div data-type=“object” data-propertyanme=“sections”&gt;[{label:”News and Events”, term:”my-homeport:news-and-events:news-and-events”}, {label:”Port Conditions”, term: “my-homeport:news-and-events:port-conditions”}]&lt;/div&gt;</a:t>
            </a:r>
          </a:p>
          <a:p>
            <a:endParaRPr lang="en-US" baseline="0" dirty="0"/>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99147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a simple example – Just wanted to quickly step through how to add</a:t>
            </a:r>
            <a:r>
              <a:rPr lang="en-US" baseline="0" dirty="0"/>
              <a:t> a controller, as there are some manual steps, and naming is very important. The name of the controller and the string in the data-controller tag in the container have to match, if they don’t the bootstrapper won’t associate the controller to the container. This controller is just configuring the view model (which is a JSON object) with a single element, message with a value of “Hello World”.</a:t>
            </a:r>
          </a:p>
          <a:p>
            <a:endParaRPr lang="en-US" baseline="0" dirty="0"/>
          </a:p>
          <a:p>
            <a:endParaRPr lang="en-US" baseline="0" dirty="0"/>
          </a:p>
          <a:p>
            <a:r>
              <a:rPr lang="en-US" b="1" u="sng" dirty="0"/>
              <a:t>TODO</a:t>
            </a:r>
            <a:r>
              <a:rPr lang="en-US" dirty="0"/>
              <a:t>:</a:t>
            </a:r>
            <a:r>
              <a:rPr lang="en-US" baseline="0" dirty="0"/>
              <a:t> Build an item template to replace the starter code, so that the controller naming is handled without all the renaming steps, look at using nuget to share item templates.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07527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9:49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45395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Controller Starter code: \App\Scripts\Controllers\_Starter</a:t>
            </a:r>
          </a:p>
          <a:p>
            <a:r>
              <a:rPr lang="en-US" baseline="0" dirty="0"/>
              <a:t>Template Starter code: \App\Templates\Controllers\_Starter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77094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here’s what the template would look like. </a:t>
            </a:r>
          </a:p>
          <a:p>
            <a:endParaRPr lang="en-US" dirty="0"/>
          </a:p>
          <a:p>
            <a:r>
              <a:rPr lang="en-US" dirty="0"/>
              <a:t>Try to use a standard {{#if error}} to render the view if there is an error. Notice the {{#if}} {{else}} {{/if}} is a bit strange, it’s just part of handlebars templating.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09438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open the files, it’s pretty clear..</a:t>
            </a:r>
          </a:p>
          <a:p>
            <a:endParaRPr lang="en-US" dirty="0"/>
          </a:p>
          <a:p>
            <a:r>
              <a:rPr lang="en-US" dirty="0"/>
              <a:t>Remember</a:t>
            </a:r>
            <a:r>
              <a:rPr lang="en-US" baseline="0" dirty="0"/>
              <a:t> to keep like with like, we have controllers, library and helper files in the scripts config.  Also remember that there are multiple bundles for different web applications (CGPortal, Homeport, Homeport External, MySites) so if your code should target both restricted and unrestricted, you need to reference the file in both the Homport and HomeportExternal arrays within the config.js file.</a:t>
            </a:r>
          </a:p>
          <a:p>
            <a:endParaRPr lang="en-US" baseline="0" dirty="0"/>
          </a:p>
          <a:p>
            <a:r>
              <a:rPr lang="en-US" baseline="0" dirty="0"/>
              <a:t>Each </a:t>
            </a:r>
            <a:r>
              <a:rPr lang="en-US" baseline="0" dirty="0" err="1"/>
              <a:t>config</a:t>
            </a:r>
            <a:r>
              <a:rPr lang="en-US" baseline="0" dirty="0"/>
              <a:t> file is linked to a specific gulp task. The config.js file is basically an instruction set for how to bundle the code for all the different projects that are identified in the config.js file.</a:t>
            </a:r>
          </a:p>
          <a:p>
            <a:endParaRPr lang="en-US" baseline="0" dirty="0"/>
          </a:p>
          <a:p>
            <a:r>
              <a:rPr lang="en-US" b="1" u="sng" baseline="0" dirty="0"/>
              <a:t>TODO</a:t>
            </a:r>
            <a:r>
              <a:rPr lang="en-US" baseline="0" dirty="0"/>
              <a:t>: look into simplifying the solution to use a single config.js file. Would be good if we could do it will less complexity.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39290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config</a:t>
            </a:r>
            <a:r>
              <a:rPr lang="en-US" baseline="0" dirty="0"/>
              <a:t> is just an array of files that should be bundled, and the order in which the files should be bundled, and an array of projects, which are “build targets. </a:t>
            </a:r>
          </a:p>
          <a:p>
            <a:endParaRPr lang="en-US" baseline="0" dirty="0"/>
          </a:p>
          <a:p>
            <a:r>
              <a:rPr lang="en-US" baseline="0" dirty="0"/>
              <a:t>Finally we export a object which links our “projects” array with our file array, so that nodejs / gulp can map the files to a specific project we have defined in the configuration.</a:t>
            </a:r>
          </a:p>
          <a:p>
            <a:endParaRPr lang="en-US" baseline="0" dirty="0"/>
          </a:p>
          <a:p>
            <a:r>
              <a:rPr lang="en-US" baseline="0" dirty="0"/>
              <a:t>Make sure that the scripts config only references js files, the styles config only css files, and the template config only html files. Mixing these up will make the bundle inoperable.</a:t>
            </a:r>
          </a:p>
          <a:p>
            <a:endParaRPr lang="en-US" baseline="0" dirty="0"/>
          </a:p>
          <a:p>
            <a:r>
              <a:rPr lang="en-US" baseline="0" dirty="0"/>
              <a:t>Gulp fails if the file array is not a valid javascript array, so make sure we have closing “” and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9:53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28184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Gulp takes your development and bundles them</a:t>
            </a:r>
          </a:p>
          <a:p>
            <a:endParaRPr lang="en-US" dirty="0"/>
          </a:p>
          <a:p>
            <a:r>
              <a:rPr lang="en-US" dirty="0"/>
              <a:t>*You could just have Gulp</a:t>
            </a:r>
            <a:r>
              <a:rPr lang="en-US" baseline="0" dirty="0"/>
              <a:t> running first thing</a:t>
            </a:r>
            <a:endParaRPr lang="en-US" dirty="0"/>
          </a:p>
          <a:p>
            <a:endParaRPr lang="en-US" dirty="0"/>
          </a:p>
          <a:p>
            <a:r>
              <a:rPr lang="en-US" dirty="0"/>
              <a:t>All</a:t>
            </a:r>
            <a:r>
              <a:rPr lang="en-US" baseline="0" dirty="0"/>
              <a:t> the gulp configuration is already written, we just need to use gulp to generate the bundle, and when building the code for production release add</a:t>
            </a:r>
          </a:p>
          <a:p>
            <a:endParaRPr lang="en-US" baseline="0" dirty="0"/>
          </a:p>
          <a:p>
            <a:r>
              <a:rPr lang="en-US" baseline="0" dirty="0"/>
              <a:t>Gulp –type=production to enable minification of the JavaScript to make the bundle even faster.</a:t>
            </a:r>
          </a:p>
          <a:p>
            <a:endParaRPr lang="en-US" baseline="0" dirty="0"/>
          </a:p>
          <a:p>
            <a:r>
              <a:rPr lang="en-US" baseline="0" dirty="0"/>
              <a:t>Gulpfile.js is already coded, no changes are required. This just automates the bundling of the source files.</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8546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main</a:t>
            </a:r>
            <a:r>
              <a:rPr lang="en-US" baseline="0" dirty="0"/>
              <a:t> JavaScript frameworks we are using. Of course we have a lot of additional plugins and dependencies, but at it’s core all we are doing is using jQuery with Handlebars Templates. And since we are developing against SharePoint we will be retrieving data from the SharePoint REST API.</a:t>
            </a:r>
          </a:p>
          <a:p>
            <a:endParaRPr lang="en-US" baseline="0" dirty="0"/>
          </a:p>
          <a:p>
            <a:r>
              <a:rPr lang="en-US" baseline="0" dirty="0"/>
              <a:t>We are going to focus on how this development method works, what we need to-do to create a new widget, how we bundle our code, and how we test the bundle, and ultimately how this approach can simplify SharePoint development.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20712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the gulp configuration is already written, we just need to use gulp to generate the bundle, and when building the code for production release add</a:t>
            </a:r>
          </a:p>
          <a:p>
            <a:endParaRPr lang="en-US" baseline="0" dirty="0"/>
          </a:p>
          <a:p>
            <a:r>
              <a:rPr lang="en-US" baseline="0" dirty="0"/>
              <a:t>Gulp –type=production to enable minification of the JavaScript to make the bundle even faster.</a:t>
            </a:r>
          </a:p>
          <a:p>
            <a:endParaRPr lang="en-US" baseline="0" dirty="0"/>
          </a:p>
          <a:p>
            <a:r>
              <a:rPr lang="en-US" dirty="0" err="1"/>
              <a:t>Preboot</a:t>
            </a:r>
            <a:r>
              <a:rPr lang="en-US" dirty="0"/>
              <a:t> -- just moves the init.js file into the output directory for the projects</a:t>
            </a:r>
            <a:r>
              <a:rPr lang="en-US" baseline="0" dirty="0"/>
              <a:t> identified in the /App/Scripts/config.js file</a:t>
            </a:r>
          </a:p>
          <a:p>
            <a:endParaRPr lang="en-US" baseline="0" dirty="0"/>
          </a:p>
          <a:p>
            <a:r>
              <a:rPr lang="en-US" baseline="0" dirty="0"/>
              <a:t>TS – takes all the files for each project in /App/Scripts/config.js and bundles them into bundle.js, and generates a jsmap file (useful for debugging). If you want to min the js bundle file include the –type=production when you run gulp (gulp –type=production)</a:t>
            </a:r>
          </a:p>
          <a:p>
            <a:endParaRPr lang="en-US" baseline="0" dirty="0"/>
          </a:p>
          <a:p>
            <a:r>
              <a:rPr lang="en-US" baseline="0" dirty="0"/>
              <a:t>css – takes all the files for each project in /App/Styles/config.s and bundles them into bundle.css</a:t>
            </a:r>
          </a:p>
          <a:p>
            <a:endParaRPr lang="en-US" baseline="0" dirty="0"/>
          </a:p>
          <a:p>
            <a:r>
              <a:rPr lang="en-US" baseline="0" dirty="0"/>
              <a:t>html – takes all the files for each project in /App/Templates/config.js and bundles them into bundle.html</a:t>
            </a:r>
          </a:p>
          <a:p>
            <a:endParaRPr lang="en-US" baseline="0" dirty="0"/>
          </a:p>
          <a:p>
            <a:r>
              <a:rPr lang="en-US" baseline="0" dirty="0"/>
              <a:t>watch – looks for file changes, then calls the other tasks identified when appropriate to keep the bundle up to date whenever a file is modified and saved. This means if gulp is running correctly after launching it once your bundle code will always reflect your latest changes.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838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Fiddler</a:t>
            </a:r>
            <a:r>
              <a:rPr lang="en-US" baseline="0" dirty="0"/>
              <a:t> lets us see our local changes without having any deployment step. </a:t>
            </a:r>
          </a:p>
          <a:p>
            <a:endParaRPr lang="en-US" baseline="0" dirty="0"/>
          </a:p>
          <a:p>
            <a:r>
              <a:rPr lang="en-US" baseline="0" dirty="0"/>
              <a:t>It becomes similar to using the debugger in visual studio, enabling local file changes to be immediately reflected on your site.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68626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Process</a:t>
            </a:r>
          </a:p>
          <a:p>
            <a:r>
              <a:rPr lang="en-US" dirty="0"/>
              <a:t>Launch Fiddler</a:t>
            </a:r>
            <a:r>
              <a:rPr lang="en-US" baseline="0" dirty="0"/>
              <a:t> -</a:t>
            </a:r>
            <a:endParaRPr lang="en-US" dirty="0"/>
          </a:p>
          <a:p>
            <a:r>
              <a:rPr lang="en-US" dirty="0"/>
              <a:t>Open your browser –</a:t>
            </a:r>
          </a:p>
          <a:p>
            <a:r>
              <a:rPr lang="en-US" dirty="0"/>
              <a:t>Fiddler Intercepts and redirects</a:t>
            </a:r>
            <a:r>
              <a:rPr lang="en-US" baseline="0" dirty="0"/>
              <a:t> requests for the bundle files.</a:t>
            </a:r>
          </a:p>
          <a:p>
            <a:r>
              <a:rPr lang="en-US" baseline="0" dirty="0"/>
              <a:t>Debug your controller code with IE Developer Toolbar</a:t>
            </a:r>
          </a:p>
          <a:p>
            <a:r>
              <a:rPr lang="en-US" baseline="0" dirty="0"/>
              <a:t>Make updates to your controller source file in visual studio.</a:t>
            </a:r>
          </a:p>
          <a:p>
            <a:r>
              <a:rPr lang="en-US" baseline="0" dirty="0"/>
              <a:t>Gulp watch should update your local bundle file(s).</a:t>
            </a:r>
          </a:p>
          <a:p>
            <a:r>
              <a:rPr lang="en-US" baseline="0" dirty="0"/>
              <a:t>Re-request the page (F5) to continue.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r>
              <a:rPr lang="en-US" baseline="0" dirty="0"/>
              <a:t> Enable rules in the interface, and make sure fiddler is connected.</a:t>
            </a:r>
          </a:p>
          <a:p>
            <a:endParaRPr lang="en-US" baseline="0" dirty="0"/>
          </a:p>
          <a:p>
            <a:r>
              <a:rPr lang="en-US" baseline="0" dirty="0"/>
              <a:t>See documentation for specific details.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67977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basic HTML</a:t>
            </a:r>
            <a:r>
              <a:rPr lang="en-US" baseline="0" dirty="0"/>
              <a:t> and JS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24E6538E-0955-4116-82DC-2719FF6DE2AA}" type="datetime8">
              <a:rPr lang="en-US" smtClean="0"/>
              <a:pPr/>
              <a:t>6/5/2017 10:55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4277095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basic HTML</a:t>
            </a:r>
            <a:r>
              <a:rPr lang="en-US" baseline="0" dirty="0"/>
              <a:t> and JS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24E6538E-0955-4116-82DC-2719FF6DE2AA}" type="datetime8">
              <a:rPr lang="en-US" smtClean="0"/>
              <a:pPr/>
              <a:t>6/5/2017 10:55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522736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 Bundle</a:t>
            </a:r>
            <a:r>
              <a:rPr lang="en-US" baseline="0" dirty="0"/>
              <a:t> files are deployed to /CSOM on the Root Site Collection on each web app.</a:t>
            </a:r>
          </a:p>
          <a:p>
            <a:endParaRPr lang="en-US" baseline="0" dirty="0"/>
          </a:p>
          <a:p>
            <a:r>
              <a:rPr lang="en-US" baseline="0" dirty="0"/>
              <a:t>Custom Action – Deployed to Each Site Collection as a USerCustomAction with a ScriptLink location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15040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Simple Models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Keep view models as simple as possible. If view model starts getting complex consider why. If it’s to fit something in your template, look at using a handlebars helper instead, and keep view model simple.</a:t>
            </a:r>
          </a:p>
          <a:p>
            <a:endParaRPr lang="en-US" dirty="0"/>
          </a:p>
          <a:p>
            <a:endParaRPr lang="en-US" b="1" u="sng" dirty="0"/>
          </a:p>
          <a:p>
            <a:r>
              <a:rPr lang="en-US" b="1" u="sng" dirty="0"/>
              <a:t>Simple Views</a:t>
            </a:r>
          </a:p>
          <a:p>
            <a:endParaRPr lang="en-US" b="0" u="none" dirty="0"/>
          </a:p>
          <a:p>
            <a:r>
              <a:rPr lang="en-US" b="0" u="none" dirty="0"/>
              <a:t>Keep views</a:t>
            </a:r>
            <a:r>
              <a:rPr lang="en-US" b="0" u="none" baseline="0" dirty="0"/>
              <a:t> as simple as possible. You can create partial views, and handlebars helpers to keep the handlebars template readable.</a:t>
            </a:r>
            <a:endParaRPr lang="en-US" b="0" u="non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17196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“TODOs</a:t>
            </a:r>
            <a:r>
              <a:rPr lang="en-US" baseline="0" dirty="0"/>
              <a:t> here”</a:t>
            </a:r>
          </a:p>
          <a:p>
            <a:endParaRPr lang="en-US" baseline="0" dirty="0"/>
          </a:p>
          <a:p>
            <a:pPr marL="228600" indent="-228600">
              <a:buAutoNum type="arabicPeriod"/>
            </a:pPr>
            <a:r>
              <a:rPr lang="en-US" baseline="0" dirty="0"/>
              <a:t>Create a Handlebars Helpers file, so we can keep the helpers in a single place.</a:t>
            </a:r>
          </a:p>
          <a:p>
            <a:pPr marL="228600" indent="-228600">
              <a:buAutoNum type="arabicPeriod"/>
            </a:pPr>
            <a:r>
              <a:rPr lang="en-US" baseline="0" dirty="0"/>
              <a:t>Build a good “starter file” for multi-instance widgets</a:t>
            </a:r>
          </a:p>
          <a:p>
            <a:pPr marL="228600" indent="-228600">
              <a:buAutoNum type="arabicPeriod"/>
            </a:pPr>
            <a:r>
              <a:rPr lang="en-US" baseline="0" dirty="0"/>
              <a:t>Build a proper repository for Homeport, which enables us to retrieve Homport Data across the entire web application, and abstract the SharePoint REST API</a:t>
            </a:r>
          </a:p>
          <a:p>
            <a:pPr marL="228600" indent="-228600">
              <a:buAutoNum type="arabicPeriod"/>
            </a:pPr>
            <a:r>
              <a:rPr lang="en-US" baseline="0" dirty="0"/>
              <a:t>Build re-usable components in handlebars, to build grids, and other standard controls.</a:t>
            </a:r>
          </a:p>
          <a:p>
            <a:pPr marL="228600" indent="-228600">
              <a:buAutoNum type="arabicPeriod"/>
            </a:pPr>
            <a:r>
              <a:rPr lang="en-US" baseline="0" dirty="0"/>
              <a:t>Build some handlebars helpers around forms, and some standard callback methods to make handling forms easier.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55496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217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a:t>
            </a:r>
            <a:r>
              <a:rPr lang="en-US" baseline="0" dirty="0"/>
              <a:t> areas we will address today. At the end of the presentation there are links, as well as information on next steps. </a:t>
            </a:r>
          </a:p>
          <a:p>
            <a:endParaRPr lang="en-US" baseline="0" dirty="0"/>
          </a:p>
          <a:p>
            <a:r>
              <a:rPr lang="en-US" baseline="0" dirty="0"/>
              <a:t>There are several “TODO” that will help make development more uniform, I’ve identified them in the comments.</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774579F4-B433-4A8D-95C3-22D9940083C2}"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25319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JSBundle Loader </a:t>
            </a:r>
            <a:r>
              <a:rPr lang="en-US" b="0" baseline="0" dirty="0"/>
              <a:t>– The custom action that is loaded into the script block. This custom action writes a script reference to /CSOM/init.js into the DOM on each SharePoint page within the site collection.  </a:t>
            </a:r>
          </a:p>
          <a:p>
            <a:r>
              <a:rPr lang="en-US" b="0" baseline="0" dirty="0"/>
              <a:t> -- init.js loads the bundle files, in the order below. The bundle files contain the JavaScript controllers, the CSS styles and the Handlebars Template code.</a:t>
            </a:r>
          </a:p>
          <a:p>
            <a:r>
              <a:rPr lang="en-US" b="0" baseline="0" dirty="0"/>
              <a:t>     -- bundle.html  is inserted into the DOM of the page. This makes all of the handlebars templates available to the DOM. The controllers will load these templates from the DOM later on.</a:t>
            </a:r>
          </a:p>
          <a:p>
            <a:r>
              <a:rPr lang="en-US" b="0" baseline="0" dirty="0"/>
              <a:t>     -- bundle.css is inserted into the DOM of the page. This makes all the CSS styles defined for the bundle available.</a:t>
            </a:r>
          </a:p>
          <a:p>
            <a:r>
              <a:rPr lang="en-US" b="0" baseline="0" dirty="0"/>
              <a:t>     -- bundle.js is loaded into the DOM. This makes all the JavaScript that resides within the bundle available.</a:t>
            </a:r>
          </a:p>
          <a:p>
            <a:br>
              <a:rPr lang="en-US" b="0" baseline="0" dirty="0"/>
            </a:br>
            <a:r>
              <a:rPr lang="en-US" b="0" baseline="0" dirty="0"/>
              <a:t>Q: What is Handlebars? A. Handlebars allows us to </a:t>
            </a:r>
            <a:r>
              <a:rPr lang="en-US" dirty="0"/>
              <a:t>build </a:t>
            </a:r>
            <a:r>
              <a:rPr lang="en-US" b="1" dirty="0"/>
              <a:t>semantic templates</a:t>
            </a:r>
            <a:r>
              <a:rPr lang="en-US" dirty="0"/>
              <a:t> </a:t>
            </a:r>
            <a:r>
              <a:rPr lang="en-US" b="0" u="sng" dirty="0"/>
              <a:t>http://handlebarsjs.com/</a:t>
            </a:r>
            <a:r>
              <a:rPr lang="en-US" dirty="0"/>
              <a:t> </a:t>
            </a:r>
            <a:endParaRPr lang="en-US" b="0" baseline="0" dirty="0"/>
          </a:p>
          <a:p>
            <a:endParaRPr lang="en-US" b="0" baseline="0" dirty="0"/>
          </a:p>
          <a:p>
            <a:r>
              <a:rPr lang="en-US" b="0" baseline="0" dirty="0"/>
              <a:t>Once all of those files are loaded, init.js calls OSC.bootstrapper() which performs the next series of actions to run the controllers on the page.</a:t>
            </a:r>
          </a:p>
          <a:p>
            <a:endParaRPr lang="en-US" b="0" baseline="0" dirty="0"/>
          </a:p>
          <a:p>
            <a:r>
              <a:rPr lang="en-US" b="1" u="sng" baseline="0" dirty="0"/>
              <a:t>Bootstrapper</a:t>
            </a:r>
            <a:r>
              <a:rPr lang="en-US" b="0" baseline="0" dirty="0"/>
              <a:t> – The bootstrapper function (located in OSC.js)</a:t>
            </a:r>
          </a:p>
          <a:p>
            <a:r>
              <a:rPr lang="en-US" b="0" baseline="0" dirty="0"/>
              <a:t>-- checks to see if the current page is in edit mode. </a:t>
            </a:r>
          </a:p>
          <a:p>
            <a:r>
              <a:rPr lang="en-US" b="0" baseline="0" dirty="0"/>
              <a:t>-- In edit mode we don’t load controllers, </a:t>
            </a:r>
            <a:r>
              <a:rPr lang="en-US" b="1" baseline="0" dirty="0"/>
              <a:t>as the generated views are then saved back into the document.</a:t>
            </a:r>
            <a:r>
              <a:rPr lang="en-US" b="0" baseline="0" dirty="0"/>
              <a:t>  </a:t>
            </a:r>
            <a:r>
              <a:rPr lang="en-US" b="0" i="1" u="sng" baseline="0" dirty="0"/>
              <a:t>We might want to add another data-controller tag to the page.</a:t>
            </a:r>
          </a:p>
          <a:p>
            <a:r>
              <a:rPr lang="en-US" b="0" baseline="0" dirty="0"/>
              <a:t>-- If the document isn’t in edit mode, we use a jQuery selector for all elements with the [data-controller] tag defined. </a:t>
            </a:r>
          </a:p>
          <a:p>
            <a:r>
              <a:rPr lang="en-US" sz="900" b="0" kern="1200" baseline="0" dirty="0">
                <a:solidFill>
                  <a:schemeClr val="tx1"/>
                </a:solidFill>
                <a:latin typeface="Segoe UI Light" pitchFamily="34" charset="0"/>
                <a:ea typeface="+mn-ea"/>
                <a:cs typeface="+mn-cs"/>
              </a:rPr>
              <a:t>     </a:t>
            </a:r>
            <a:r>
              <a:rPr lang="en-US" sz="900" kern="1200" dirty="0">
                <a:solidFill>
                  <a:schemeClr val="tx1"/>
                </a:solidFill>
                <a:latin typeface="Segoe UI Light" pitchFamily="34" charset="0"/>
                <a:ea typeface="+mn-ea"/>
                <a:cs typeface="+mn-cs"/>
              </a:rPr>
              <a:t>var controllers = $('[data-controller]').each(function (index, value) { then</a:t>
            </a:r>
            <a:r>
              <a:rPr lang="en-US" sz="900" kern="1200" baseline="0" dirty="0">
                <a:solidFill>
                  <a:schemeClr val="tx1"/>
                </a:solidFill>
                <a:latin typeface="Segoe UI Light" pitchFamily="34" charset="0"/>
                <a:ea typeface="+mn-ea"/>
                <a:cs typeface="+mn-cs"/>
              </a:rPr>
              <a:t> attempts to find the controller, and call the controllers.load function }</a:t>
            </a:r>
          </a:p>
          <a:p>
            <a:r>
              <a:rPr lang="en-US" sz="900" b="1" u="sng" kern="1200" baseline="0" dirty="0">
                <a:solidFill>
                  <a:schemeClr val="tx1"/>
                </a:solidFill>
                <a:latin typeface="Segoe UI Light" pitchFamily="34" charset="0"/>
                <a:ea typeface="+mn-ea"/>
                <a:cs typeface="+mn-cs"/>
              </a:rPr>
              <a:t>NOTE (Magic happens here):</a:t>
            </a:r>
            <a:r>
              <a:rPr lang="en-US" sz="900" b="0" kern="1200" baseline="0" dirty="0">
                <a:solidFill>
                  <a:schemeClr val="tx1"/>
                </a:solidFill>
                <a:latin typeface="Segoe UI Light" pitchFamily="34" charset="0"/>
                <a:ea typeface="+mn-ea"/>
                <a:cs typeface="+mn-cs"/>
              </a:rPr>
              <a:t> The data-controller=“ControllerName” must match the Controllers.ControllerName in the JavaScript controller. The naming is how we map controllers to the page element.</a:t>
            </a:r>
          </a:p>
          <a:p>
            <a:endParaRPr lang="en-US" sz="900" b="0" kern="1200" baseline="0" dirty="0">
              <a:solidFill>
                <a:schemeClr val="tx1"/>
              </a:solidFill>
              <a:latin typeface="Segoe UI Light" pitchFamily="34" charset="0"/>
              <a:ea typeface="+mn-ea"/>
              <a:cs typeface="+mn-cs"/>
            </a:endParaRPr>
          </a:p>
          <a:p>
            <a:r>
              <a:rPr lang="en-US" sz="900" b="1" u="sng" kern="1200" baseline="0" dirty="0">
                <a:solidFill>
                  <a:schemeClr val="tx1"/>
                </a:solidFill>
                <a:latin typeface="Segoe UI Light" pitchFamily="34" charset="0"/>
                <a:ea typeface="+mn-ea"/>
                <a:cs typeface="+mn-cs"/>
              </a:rPr>
              <a:t>Controller</a:t>
            </a:r>
          </a:p>
          <a:p>
            <a:endParaRPr lang="en-US" b="0" baseline="0" dirty="0"/>
          </a:p>
          <a:p>
            <a:r>
              <a:rPr lang="en-US" b="1" u="sng" baseline="0" dirty="0"/>
              <a:t>load</a:t>
            </a:r>
            <a:r>
              <a:rPr lang="en-US" b="0" baseline="0" dirty="0"/>
              <a:t> function </a:t>
            </a:r>
          </a:p>
          <a:p>
            <a:r>
              <a:rPr lang="en-US" b="0" baseline="0" dirty="0"/>
              <a:t>is the entry point for each controller it is called by the bootstrapper. The load function should generate an initial view model, of the data you will bind to your view, then load that data from data sources, then call the render function and pass the view model to render the widget.</a:t>
            </a:r>
          </a:p>
          <a:p>
            <a:endParaRPr lang="en-US" b="0" baseline="0" dirty="0"/>
          </a:p>
          <a:p>
            <a:r>
              <a:rPr lang="en-US" b="0" baseline="0" dirty="0"/>
              <a:t>Define the View Model</a:t>
            </a:r>
          </a:p>
          <a:p>
            <a:r>
              <a:rPr lang="en-US" b="0" baseline="0" dirty="0"/>
              <a:t>Load data into the view model</a:t>
            </a:r>
          </a:p>
          <a:p>
            <a:r>
              <a:rPr lang="en-US" b="0" baseline="0" dirty="0"/>
              <a:t>Call render and pass the view model.</a:t>
            </a:r>
          </a:p>
          <a:p>
            <a:endParaRPr lang="en-US" b="0" baseline="0" dirty="0"/>
          </a:p>
          <a:p>
            <a:r>
              <a:rPr lang="en-US" b="1" u="sng" baseline="0" dirty="0"/>
              <a:t>render</a:t>
            </a:r>
            <a:r>
              <a:rPr lang="en-US" b="0" baseline="0" dirty="0"/>
              <a:t> function </a:t>
            </a:r>
          </a:p>
          <a:p>
            <a:r>
              <a:rPr lang="en-US" b="0" baseline="0" dirty="0"/>
              <a:t>is the function that handles binding the view model to the handlebars template, and rendering the resulting HTML into the DOM. It should receive the view model as a parameter.</a:t>
            </a:r>
          </a:p>
          <a:p>
            <a:endParaRPr lang="en-US" b="0" baseline="0" dirty="0"/>
          </a:p>
          <a:p>
            <a:r>
              <a:rPr lang="en-US" b="0" baseline="0" dirty="0"/>
              <a:t>Loads the Handlebars Template.</a:t>
            </a:r>
          </a:p>
          <a:p>
            <a:r>
              <a:rPr lang="en-US" b="0" baseline="0" dirty="0"/>
              <a:t>Binds the View Model to the template to generate the HTML view.</a:t>
            </a:r>
          </a:p>
          <a:p>
            <a:r>
              <a:rPr lang="en-US" b="0" baseline="0" dirty="0"/>
              <a:t>Binds the view generated back to the DOM by using the data-controller=‘ControllerName’ tag.</a:t>
            </a:r>
          </a:p>
          <a:p>
            <a:endParaRPr lang="en-US" b="0" baseline="0" dirty="0"/>
          </a:p>
          <a:p>
            <a:r>
              <a:rPr lang="en-US" b="1" u="sng" baseline="0" dirty="0"/>
              <a:t>Advanced</a:t>
            </a:r>
            <a:r>
              <a:rPr lang="en-US" b="0" baseline="0" dirty="0"/>
              <a:t>: You can pass ID, and other parameters into the render function and target specific elements when you want to re-use the same controller multiple times on a single page. </a:t>
            </a:r>
          </a:p>
          <a:p>
            <a:endParaRPr lang="en-US" b="0"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99514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JSBundle Loader </a:t>
            </a:r>
            <a:r>
              <a:rPr lang="en-US" b="0" baseline="0" dirty="0"/>
              <a:t>– The custom action that is loaded into the script block. This custom action writes a script reference to /CSOM/init.js into the DOM on each SharePoint page within the site collection.  </a:t>
            </a:r>
          </a:p>
          <a:p>
            <a:r>
              <a:rPr lang="en-US" b="0" baseline="0" dirty="0"/>
              <a:t> -- init.js loads the bundle files, in the order below. The bundle files contain the JavaScript controllers, the CSS styles and the Handlebars Template code.</a:t>
            </a:r>
          </a:p>
          <a:p>
            <a:r>
              <a:rPr lang="en-US" b="0" baseline="0" dirty="0"/>
              <a:t>     -- bundle.html  is inserted into the DOM of the page. This makes all of the handlebars templates available to the DOM. The controllers will load these templates from the DOM later on.</a:t>
            </a:r>
          </a:p>
          <a:p>
            <a:r>
              <a:rPr lang="en-US" b="0" baseline="0" dirty="0"/>
              <a:t>     -- bundle.css is inserted into the DOM of the page. This makes all the CSS styles defined for the bundle available.</a:t>
            </a:r>
          </a:p>
          <a:p>
            <a:r>
              <a:rPr lang="en-US" b="0" baseline="0" dirty="0"/>
              <a:t>     -- bundle.js is loaded into the DOM. This makes all the JavaScript that resides within the bundle available.</a:t>
            </a:r>
          </a:p>
          <a:p>
            <a:br>
              <a:rPr lang="en-US" b="0" baseline="0" dirty="0"/>
            </a:br>
            <a:r>
              <a:rPr lang="en-US" b="0" baseline="0" dirty="0"/>
              <a:t>Q: What is Handlebars? A. Handlebars allows us to </a:t>
            </a:r>
            <a:r>
              <a:rPr lang="en-US" dirty="0"/>
              <a:t>build </a:t>
            </a:r>
            <a:r>
              <a:rPr lang="en-US" b="1" dirty="0"/>
              <a:t>semantic templates</a:t>
            </a:r>
            <a:r>
              <a:rPr lang="en-US" dirty="0"/>
              <a:t> </a:t>
            </a:r>
            <a:r>
              <a:rPr lang="en-US" b="0" u="sng" dirty="0"/>
              <a:t>http://handlebarsjs.com/</a:t>
            </a:r>
            <a:r>
              <a:rPr lang="en-US" dirty="0"/>
              <a:t> </a:t>
            </a:r>
            <a:endParaRPr lang="en-US" b="0" baseline="0" dirty="0"/>
          </a:p>
          <a:p>
            <a:endParaRPr lang="en-US" b="0" baseline="0" dirty="0"/>
          </a:p>
          <a:p>
            <a:r>
              <a:rPr lang="en-US" b="0" baseline="0" dirty="0"/>
              <a:t>Once all of those files are loaded, init.js calls OSC.bootstrapper() which performs the next series of actions to run the controllers on the page.</a:t>
            </a:r>
          </a:p>
          <a:p>
            <a:endParaRPr lang="en-US" b="0" baseline="0" dirty="0"/>
          </a:p>
          <a:p>
            <a:r>
              <a:rPr lang="en-US" b="1" u="sng" baseline="0" dirty="0"/>
              <a:t>Bootstrapper</a:t>
            </a:r>
            <a:r>
              <a:rPr lang="en-US" b="0" baseline="0" dirty="0"/>
              <a:t> – The bootstrapper function (located in OSC.js)</a:t>
            </a:r>
          </a:p>
          <a:p>
            <a:r>
              <a:rPr lang="en-US" b="0" baseline="0" dirty="0"/>
              <a:t>-- checks to see if the current page is in edit mode. </a:t>
            </a:r>
          </a:p>
          <a:p>
            <a:r>
              <a:rPr lang="en-US" b="0" baseline="0" dirty="0"/>
              <a:t>-- In edit mode we don’t load controllers, </a:t>
            </a:r>
            <a:r>
              <a:rPr lang="en-US" b="1" baseline="0" dirty="0"/>
              <a:t>as the generated views are then saved back into the document.</a:t>
            </a:r>
            <a:r>
              <a:rPr lang="en-US" b="0" baseline="0" dirty="0"/>
              <a:t>  </a:t>
            </a:r>
            <a:r>
              <a:rPr lang="en-US" b="0" i="1" u="sng" baseline="0" dirty="0"/>
              <a:t>We might want to add another data-controller tag to the page.</a:t>
            </a:r>
          </a:p>
          <a:p>
            <a:r>
              <a:rPr lang="en-US" b="0" baseline="0" dirty="0"/>
              <a:t>-- If the document isn’t in edit mode, we use a jQuery selector for all elements with the [data-controller] tag defined. </a:t>
            </a:r>
          </a:p>
          <a:p>
            <a:r>
              <a:rPr lang="en-US" sz="900" b="0" kern="1200" baseline="0" dirty="0">
                <a:solidFill>
                  <a:schemeClr val="tx1"/>
                </a:solidFill>
                <a:latin typeface="Segoe UI Light" pitchFamily="34" charset="0"/>
                <a:ea typeface="+mn-ea"/>
                <a:cs typeface="+mn-cs"/>
              </a:rPr>
              <a:t>     </a:t>
            </a:r>
            <a:r>
              <a:rPr lang="en-US" sz="900" kern="1200" dirty="0">
                <a:solidFill>
                  <a:schemeClr val="tx1"/>
                </a:solidFill>
                <a:latin typeface="Segoe UI Light" pitchFamily="34" charset="0"/>
                <a:ea typeface="+mn-ea"/>
                <a:cs typeface="+mn-cs"/>
              </a:rPr>
              <a:t>var controllers = $('[data-controller]').each(function (index, value) { then</a:t>
            </a:r>
            <a:r>
              <a:rPr lang="en-US" sz="900" kern="1200" baseline="0" dirty="0">
                <a:solidFill>
                  <a:schemeClr val="tx1"/>
                </a:solidFill>
                <a:latin typeface="Segoe UI Light" pitchFamily="34" charset="0"/>
                <a:ea typeface="+mn-ea"/>
                <a:cs typeface="+mn-cs"/>
              </a:rPr>
              <a:t> attempts to find the controller, and call the controllers.load function }</a:t>
            </a:r>
          </a:p>
          <a:p>
            <a:r>
              <a:rPr lang="en-US" sz="900" b="1" u="sng" kern="1200" baseline="0" dirty="0">
                <a:solidFill>
                  <a:schemeClr val="tx1"/>
                </a:solidFill>
                <a:latin typeface="Segoe UI Light" pitchFamily="34" charset="0"/>
                <a:ea typeface="+mn-ea"/>
                <a:cs typeface="+mn-cs"/>
              </a:rPr>
              <a:t>NOTE (Magic happens here):</a:t>
            </a:r>
            <a:r>
              <a:rPr lang="en-US" sz="900" b="0" kern="1200" baseline="0" dirty="0">
                <a:solidFill>
                  <a:schemeClr val="tx1"/>
                </a:solidFill>
                <a:latin typeface="Segoe UI Light" pitchFamily="34" charset="0"/>
                <a:ea typeface="+mn-ea"/>
                <a:cs typeface="+mn-cs"/>
              </a:rPr>
              <a:t> The data-controller=“ControllerName” must match the Controllers.ControllerName in the JavaScript controller. The naming is how we map controllers to the page element.</a:t>
            </a:r>
          </a:p>
          <a:p>
            <a:endParaRPr lang="en-US" sz="900" b="0" kern="1200" baseline="0" dirty="0">
              <a:solidFill>
                <a:schemeClr val="tx1"/>
              </a:solidFill>
              <a:latin typeface="Segoe UI Light" pitchFamily="34" charset="0"/>
              <a:ea typeface="+mn-ea"/>
              <a:cs typeface="+mn-cs"/>
            </a:endParaRPr>
          </a:p>
          <a:p>
            <a:r>
              <a:rPr lang="en-US" sz="900" b="1" u="sng" kern="1200" baseline="0" dirty="0">
                <a:solidFill>
                  <a:schemeClr val="tx1"/>
                </a:solidFill>
                <a:latin typeface="Segoe UI Light" pitchFamily="34" charset="0"/>
                <a:ea typeface="+mn-ea"/>
                <a:cs typeface="+mn-cs"/>
              </a:rPr>
              <a:t>Controller</a:t>
            </a:r>
          </a:p>
          <a:p>
            <a:endParaRPr lang="en-US" b="0" baseline="0" dirty="0"/>
          </a:p>
          <a:p>
            <a:r>
              <a:rPr lang="en-US" b="1" u="sng" baseline="0" dirty="0"/>
              <a:t>load</a:t>
            </a:r>
            <a:r>
              <a:rPr lang="en-US" b="0" baseline="0" dirty="0"/>
              <a:t> function </a:t>
            </a:r>
          </a:p>
          <a:p>
            <a:r>
              <a:rPr lang="en-US" b="0" baseline="0" dirty="0"/>
              <a:t>is the entry point for each controller it is called by the bootstrapper. The load function should generate an initial view model, of the data you will bind to your view, then load that data from data sources, then call the render function and pass the view model to render the widget.</a:t>
            </a:r>
          </a:p>
          <a:p>
            <a:endParaRPr lang="en-US" b="0" baseline="0" dirty="0"/>
          </a:p>
          <a:p>
            <a:r>
              <a:rPr lang="en-US" b="0" baseline="0" dirty="0"/>
              <a:t>Define the View Model</a:t>
            </a:r>
          </a:p>
          <a:p>
            <a:r>
              <a:rPr lang="en-US" b="0" baseline="0" dirty="0"/>
              <a:t>Load data into the view model</a:t>
            </a:r>
          </a:p>
          <a:p>
            <a:r>
              <a:rPr lang="en-US" b="0" baseline="0" dirty="0"/>
              <a:t>Call render and pass the view model.</a:t>
            </a:r>
          </a:p>
          <a:p>
            <a:endParaRPr lang="en-US" b="0" baseline="0" dirty="0"/>
          </a:p>
          <a:p>
            <a:r>
              <a:rPr lang="en-US" b="1" u="sng" baseline="0" dirty="0"/>
              <a:t>render</a:t>
            </a:r>
            <a:r>
              <a:rPr lang="en-US" b="0" baseline="0" dirty="0"/>
              <a:t> function </a:t>
            </a:r>
          </a:p>
          <a:p>
            <a:r>
              <a:rPr lang="en-US" b="0" baseline="0" dirty="0"/>
              <a:t>is the function that handles binding the view model to the handlebars template, and rendering the resulting HTML into the DOM. It should receive the view model as a parameter.</a:t>
            </a:r>
          </a:p>
          <a:p>
            <a:endParaRPr lang="en-US" b="0" baseline="0" dirty="0"/>
          </a:p>
          <a:p>
            <a:r>
              <a:rPr lang="en-US" b="0" baseline="0" dirty="0"/>
              <a:t>Loads the Handlebars Template.</a:t>
            </a:r>
          </a:p>
          <a:p>
            <a:r>
              <a:rPr lang="en-US" b="0" baseline="0" dirty="0"/>
              <a:t>Binds the View Model to the template to generate the HTML view.</a:t>
            </a:r>
          </a:p>
          <a:p>
            <a:r>
              <a:rPr lang="en-US" b="0" baseline="0" dirty="0"/>
              <a:t>Binds the view generated back to the DOM by using the data-controller=‘ControllerName’ tag.</a:t>
            </a:r>
          </a:p>
          <a:p>
            <a:endParaRPr lang="en-US" b="0" baseline="0" dirty="0"/>
          </a:p>
          <a:p>
            <a:r>
              <a:rPr lang="en-US" b="1" u="sng" baseline="0" dirty="0"/>
              <a:t>Advanced</a:t>
            </a:r>
            <a:r>
              <a:rPr lang="en-US" b="0" baseline="0" dirty="0"/>
              <a:t>: You can pass ID, and other parameters into the render function and target specific elements when you want to re-use the same controller multiple times on a single page. </a:t>
            </a:r>
          </a:p>
          <a:p>
            <a:endParaRPr lang="en-US" b="0"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8242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0961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8392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NodeJS</a:t>
            </a:r>
            <a:r>
              <a:rPr lang="en-US" b="0" baseline="0" dirty="0"/>
              <a:t> – required for gulpjs. Allows us to import JavaScript and gulp packages for development using node package manager NPM.</a:t>
            </a:r>
          </a:p>
          <a:p>
            <a:endParaRPr lang="en-US" b="0" baseline="0" dirty="0"/>
          </a:p>
          <a:p>
            <a:r>
              <a:rPr lang="en-US" b="1" u="sng" baseline="0" dirty="0"/>
              <a:t>https://nodejs.org/en/</a:t>
            </a:r>
          </a:p>
          <a:p>
            <a:endParaRPr lang="en-US" b="0" baseline="0" dirty="0"/>
          </a:p>
          <a:p>
            <a:r>
              <a:rPr lang="en-US" b="1" u="sng" baseline="0" dirty="0"/>
              <a:t>GulpJS</a:t>
            </a:r>
            <a:r>
              <a:rPr lang="en-US" b="0" baseline="0" dirty="0"/>
              <a:t> – Used to bundle our HTML, CSS, and JavaScript files, can also be used to minimize these files, Gulp is a </a:t>
            </a:r>
            <a:r>
              <a:rPr lang="en-US" dirty="0">
                <a:effectLst/>
              </a:rPr>
              <a:t>streaming build system.</a:t>
            </a:r>
            <a:r>
              <a:rPr lang="en-US" baseline="0" dirty="0">
                <a:effectLst/>
              </a:rPr>
              <a:t> </a:t>
            </a:r>
          </a:p>
          <a:p>
            <a:endParaRPr lang="en-US" baseline="0" dirty="0">
              <a:effectLst/>
            </a:endParaRPr>
          </a:p>
          <a:p>
            <a:r>
              <a:rPr lang="en-US" baseline="0" dirty="0">
                <a:effectLst/>
              </a:rPr>
              <a:t>It takes a stream (N+) of files, runs them through (N+) functions which modify that stream, then writes the stream of files out to one or more files. It starts with tasks and a watch system.</a:t>
            </a:r>
            <a:endParaRPr lang="en-US" b="0" baseline="0" dirty="0"/>
          </a:p>
          <a:p>
            <a:endParaRPr lang="en-US" b="1" u="sng" baseline="0" dirty="0"/>
          </a:p>
          <a:p>
            <a:r>
              <a:rPr lang="en-US" b="1" u="sng" baseline="0" dirty="0"/>
              <a:t>http://slides.com/contra/gulp#/</a:t>
            </a:r>
          </a:p>
          <a:p>
            <a:endParaRPr lang="en-US" b="0" baseline="0" dirty="0"/>
          </a:p>
          <a:p>
            <a:r>
              <a:rPr lang="en-US" b="1" u="sng" baseline="0" dirty="0"/>
              <a:t>Fiddler</a:t>
            </a:r>
            <a:r>
              <a:rPr lang="en-US" b="0" u="none" baseline="0" dirty="0"/>
              <a:t> – Web Debugging Proxy, used to enable developer to test bundle code without constant deployment of the bundle. This enables us to save the file, hit F5 and immediately see the updates without going through the painful deployment step of copying files into SharePoint.</a:t>
            </a:r>
          </a:p>
          <a:p>
            <a:endParaRPr lang="en-US" b="0" u="none" baseline="0" dirty="0"/>
          </a:p>
          <a:p>
            <a:r>
              <a:rPr lang="en-US" b="0" u="none" baseline="0" dirty="0"/>
              <a:t>Fiddler Configuration will be shown on  a future slide. Documentation also exists.</a:t>
            </a:r>
            <a:endParaRPr lang="en-US" b="1" u="sng" baseline="0" dirty="0"/>
          </a:p>
          <a:p>
            <a:endParaRPr lang="en-US" b="0" u="none"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6737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Container</a:t>
            </a:r>
            <a:r>
              <a:rPr lang="en-US" baseline="0" dirty="0"/>
              <a:t> – a div with a data-controller tag ex. &lt;div data-controller=“HelloWorld”&gt;&lt;/div&gt; The hook can contain additional data about how the controller should process data, or additional DOM elements that the controller can use to generate specific data calls. </a:t>
            </a:r>
          </a:p>
          <a:p>
            <a:endParaRPr lang="en-US" baseline="0" dirty="0"/>
          </a:p>
          <a:p>
            <a:r>
              <a:rPr lang="en-US" baseline="0" dirty="0"/>
              <a:t>-- </a:t>
            </a:r>
            <a:r>
              <a:rPr lang="en-US" b="0" i="1" u="none" baseline="0" dirty="0"/>
              <a:t>(ContentBlock is a good example of how we can make a controller highly extensible, by having it read the DOM of the hook for additional information).</a:t>
            </a:r>
          </a:p>
          <a:p>
            <a:endParaRPr lang="en-US" b="0" i="1" u="none" baseline="0" dirty="0"/>
          </a:p>
          <a:p>
            <a:r>
              <a:rPr lang="en-US" b="0" i="0" u="none" baseline="0" dirty="0"/>
              <a:t>The hook ultimately lives on a page, determines where the widget will be rendered.</a:t>
            </a:r>
          </a:p>
          <a:p>
            <a:endParaRPr lang="en-US" b="0" i="0" u="none" baseline="0" dirty="0"/>
          </a:p>
          <a:p>
            <a:r>
              <a:rPr lang="en-US" b="1" i="0" u="sng" baseline="0" dirty="0"/>
              <a:t>Controller</a:t>
            </a:r>
            <a:r>
              <a:rPr lang="en-US" b="0" i="0" u="none" baseline="0" dirty="0"/>
              <a:t> – The controller is the JavaScript object (literally a JSON object) that is responsible for loading the view model, and the template (Handlebars Template), and rendering out the resultant HTML onto the page within the HTML of the Hook element.</a:t>
            </a:r>
          </a:p>
          <a:p>
            <a:endParaRPr lang="en-US" b="0" i="0" u="none" baseline="0" dirty="0"/>
          </a:p>
          <a:p>
            <a:r>
              <a:rPr lang="en-US" b="0" i="0" u="none" baseline="0" dirty="0"/>
              <a:t>The controller is responsible for the state of the widgets that it has rendered. All callbacks to the controller from the widget should reference the Controller object by it’s full name Controller.HelloWorld.doSomething. Also remember that Controllers do not use two way data-binding, so that if there are multiple widgets of the same basic type you will need to take additional care in your callbacks to ensure you don’t update the incorrect element.</a:t>
            </a:r>
          </a:p>
          <a:p>
            <a:endParaRPr lang="en-US" b="0" i="0" u="none" baseline="0" dirty="0"/>
          </a:p>
          <a:p>
            <a:r>
              <a:rPr lang="en-US" b="1" i="0" u="sng" baseline="0" dirty="0"/>
              <a:t>Template</a:t>
            </a:r>
            <a:r>
              <a:rPr lang="en-US" b="0" i="0" u="none" baseline="0" dirty="0"/>
              <a:t> – The handlebars template that controls all of the HTML output, and binds the view model to the view. Extend the functionality of handlebars templates using Handlebars Helpers. Templates should take care of all display concerns. We shouldn’t need to do data formatting inside our controllers, instead we should take data and push them through helpers to get the desired view information.</a:t>
            </a:r>
          </a:p>
          <a:p>
            <a:endParaRPr lang="en-US" b="0" i="0" u="none" baseline="0" dirty="0"/>
          </a:p>
          <a:p>
            <a:r>
              <a:rPr lang="en-US" b="1" i="0" u="sng" baseline="0" dirty="0"/>
              <a:t>Take away</a:t>
            </a:r>
            <a:r>
              <a:rPr lang="en-US" b="0" i="0" u="none" baseline="0" dirty="0"/>
              <a:t>: </a:t>
            </a:r>
          </a:p>
          <a:p>
            <a:r>
              <a:rPr lang="en-US" b="0" i="0" u="none" baseline="0" dirty="0"/>
              <a:t>-- A widget requires a container (hook), a controller, and a template, nothing happens without these three pieces. </a:t>
            </a:r>
          </a:p>
          <a:p>
            <a:r>
              <a:rPr lang="en-US" b="0" i="0" u="none" baseline="0" dirty="0"/>
              <a:t>-- Widgets do not have two way data-binding, so handle callbacks with care, widgets that will have more than a single instance on a page require some additional handling</a:t>
            </a:r>
          </a:p>
          <a:p>
            <a:r>
              <a:rPr lang="en-US" b="0" i="0" u="none" baseline="0" dirty="0"/>
              <a:t>-- Let the handlebars template handle formatting and display issues, don’t format / restructure data in the controllers.</a:t>
            </a:r>
            <a:endParaRPr lang="en-US" b="0" i="0" u="non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6/5/2017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3698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495481"/>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495481"/>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4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2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2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hyperlink" Target="https://nodejs.org/en/" TargetMode="External"/><Relationship Id="rId7" Type="http://schemas.openxmlformats.org/officeDocument/2006/relationships/hyperlink" Target="https://msdn.microsoft.com/en-us/library/office/jj860569.aspx"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hyperlink" Target="https://jquery.com/" TargetMode="External"/><Relationship Id="rId5" Type="http://schemas.openxmlformats.org/officeDocument/2006/relationships/hyperlink" Target="http://handlebarsjs.com/" TargetMode="External"/><Relationship Id="rId4" Type="http://schemas.openxmlformats.org/officeDocument/2006/relationships/hyperlink" Target="http://gulpj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4.xml"/><Relationship Id="rId11" Type="http://schemas.openxmlformats.org/officeDocument/2006/relationships/image" Target="../media/image10.png"/><Relationship Id="rId5" Type="http://schemas.openxmlformats.org/officeDocument/2006/relationships/diagramQuickStyle" Target="../diagrams/quickStyle4.xml"/><Relationship Id="rId10" Type="http://schemas.openxmlformats.org/officeDocument/2006/relationships/image" Target="../media/image9.png"/><Relationship Id="rId4" Type="http://schemas.openxmlformats.org/officeDocument/2006/relationships/diagramLayout" Target="../diagrams/layout4.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Client Side Development	</a:t>
            </a:r>
          </a:p>
        </p:txBody>
      </p:sp>
      <p:sp>
        <p:nvSpPr>
          <p:cNvPr id="3" name="Text Placeholder 2"/>
          <p:cNvSpPr>
            <a:spLocks noGrp="1"/>
          </p:cNvSpPr>
          <p:nvPr>
            <p:ph type="body" sz="quarter" idx="14"/>
          </p:nvPr>
        </p:nvSpPr>
        <p:spPr>
          <a:xfrm>
            <a:off x="274638" y="3664896"/>
            <a:ext cx="6400800" cy="2346966"/>
          </a:xfrm>
        </p:spPr>
        <p:txBody>
          <a:bodyPr/>
          <a:lstStyle/>
          <a:p>
            <a:pPr lvl="0"/>
            <a:r>
              <a:rPr lang="en-US" sz="2000" b="1" dirty="0"/>
              <a:t>Using jQuery / Handlebars to develop SharePoint Applications</a:t>
            </a:r>
          </a:p>
          <a:p>
            <a:pPr lvl="0"/>
            <a:endParaRPr lang="en-US" sz="2000" b="1" dirty="0"/>
          </a:p>
          <a:p>
            <a:pPr lvl="0"/>
            <a:endParaRPr lang="en-US" sz="2000" b="1" dirty="0"/>
          </a:p>
          <a:p>
            <a:pPr lvl="0"/>
            <a:r>
              <a:rPr lang="en-US" sz="2800" b="1" dirty="0">
                <a:latin typeface="Segoe UI"/>
              </a:rPr>
              <a:t>Dhruv Bhavsar and Michael Pullen</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03387977"/>
              </p:ext>
            </p:extLst>
          </p:nvPr>
        </p:nvGraphicFramePr>
        <p:xfrm>
          <a:off x="-182563" y="1439862"/>
          <a:ext cx="11857038" cy="5249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Development – Process Overview</a:t>
            </a:r>
          </a:p>
        </p:txBody>
      </p:sp>
    </p:spTree>
    <p:extLst>
      <p:ext uri="{BB962C8B-B14F-4D97-AF65-F5344CB8AC3E}">
        <p14:creationId xmlns:p14="http://schemas.microsoft.com/office/powerpoint/2010/main" val="19655474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Container 1</a:t>
            </a:r>
          </a:p>
        </p:txBody>
      </p:sp>
      <p:sp>
        <p:nvSpPr>
          <p:cNvPr id="3" name="Text Placeholder 2"/>
          <p:cNvSpPr>
            <a:spLocks noGrp="1"/>
          </p:cNvSpPr>
          <p:nvPr>
            <p:ph type="body" sz="quarter" idx="10"/>
          </p:nvPr>
        </p:nvSpPr>
        <p:spPr>
          <a:xfrm>
            <a:off x="274638" y="1221157"/>
            <a:ext cx="7924799" cy="5923160"/>
          </a:xfrm>
        </p:spPr>
        <p:txBody>
          <a:bodyPr/>
          <a:lstStyle/>
          <a:p>
            <a:r>
              <a:rPr lang="en-US" dirty="0"/>
              <a:t>1. On a SharePoint Page – add the following tag</a:t>
            </a:r>
          </a:p>
          <a:p>
            <a:endParaRPr lang="en-US" sz="2400" dirty="0"/>
          </a:p>
          <a:p>
            <a:r>
              <a:rPr lang="en-US" sz="1800" dirty="0"/>
              <a:t>&lt;div data-controller=“HelloWorld”&gt;&lt;/div&gt;</a:t>
            </a:r>
          </a:p>
          <a:p>
            <a:endParaRPr lang="en-US" sz="2400" dirty="0"/>
          </a:p>
          <a:p>
            <a:r>
              <a:rPr lang="en-US" dirty="0"/>
              <a:t>2. After the tag, add a script link to init.js</a:t>
            </a:r>
          </a:p>
          <a:p>
            <a:endParaRPr lang="en-US" sz="2400" dirty="0"/>
          </a:p>
          <a:p>
            <a:r>
              <a:rPr lang="en-US" sz="1800" dirty="0"/>
              <a:t>&lt;script type=“text/javascript” src=“/CSOM/init.js”&gt;&lt;/script&gt;</a:t>
            </a:r>
          </a:p>
          <a:p>
            <a:endParaRPr lang="en-US" sz="2400" dirty="0"/>
          </a:p>
          <a:p>
            <a:r>
              <a:rPr lang="en-US" dirty="0"/>
              <a:t>3. That is it for a simple container. </a:t>
            </a:r>
          </a:p>
          <a:p>
            <a:endParaRPr lang="en-US" dirty="0"/>
          </a:p>
        </p:txBody>
      </p:sp>
      <p:graphicFrame>
        <p:nvGraphicFramePr>
          <p:cNvPr id="4" name="Diagram 3"/>
          <p:cNvGraphicFramePr/>
          <p:nvPr>
            <p:extLst>
              <p:ext uri="{D42A27DB-BD31-4B8C-83A1-F6EECF244321}">
                <p14:modId xmlns:p14="http://schemas.microsoft.com/office/powerpoint/2010/main" val="2148472078"/>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857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Container 2</a:t>
            </a:r>
          </a:p>
        </p:txBody>
      </p:sp>
      <p:sp>
        <p:nvSpPr>
          <p:cNvPr id="3" name="Text Placeholder 2"/>
          <p:cNvSpPr>
            <a:spLocks noGrp="1"/>
          </p:cNvSpPr>
          <p:nvPr>
            <p:ph type="body" sz="quarter" idx="10"/>
          </p:nvPr>
        </p:nvSpPr>
        <p:spPr>
          <a:xfrm>
            <a:off x="274638" y="1221157"/>
            <a:ext cx="7924799" cy="5843138"/>
          </a:xfrm>
        </p:spPr>
        <p:txBody>
          <a:bodyPr/>
          <a:lstStyle/>
          <a:p>
            <a:pPr marL="457200" indent="-457200">
              <a:buAutoNum type="arabicPeriod"/>
            </a:pPr>
            <a:r>
              <a:rPr lang="en-US" sz="2400" dirty="0"/>
              <a:t>Configurable Widget</a:t>
            </a:r>
            <a:br>
              <a:rPr lang="en-US" sz="2400" dirty="0"/>
            </a:br>
            <a:r>
              <a:rPr lang="en-US" sz="1500" dirty="0"/>
              <a:t>Sometimes you want a configurable widget. The container will also hold the configuration information.</a:t>
            </a:r>
            <a:br>
              <a:rPr lang="en-US" sz="1500" dirty="0"/>
            </a:br>
            <a:br>
              <a:rPr lang="en-US" sz="1500" dirty="0"/>
            </a:br>
            <a:r>
              <a:rPr lang="en-US" sz="1600" dirty="0"/>
              <a:t>&lt;div data-controller=“HelloWorld” data-color=“blue” data-style=“alert”&gt;&lt;/div&gt;</a:t>
            </a:r>
          </a:p>
          <a:p>
            <a:pPr marL="342900" indent="-342900">
              <a:buFont typeface="+mj-lt"/>
              <a:buAutoNum type="arabicPeriod"/>
            </a:pPr>
            <a:endParaRPr lang="en-US" sz="1600" dirty="0"/>
          </a:p>
          <a:p>
            <a:pPr marL="457200" indent="-457200">
              <a:buFont typeface="+mj-lt"/>
              <a:buAutoNum type="arabicPeriod"/>
            </a:pPr>
            <a:r>
              <a:rPr lang="en-US" sz="2400" dirty="0"/>
              <a:t>Complex Configurable Widget</a:t>
            </a:r>
          </a:p>
          <a:p>
            <a:pPr lvl="2"/>
            <a:r>
              <a:rPr lang="en-US" sz="1600" dirty="0"/>
              <a:t>Other times configuration is more complicated. To handle this you can use the following pattern.</a:t>
            </a:r>
          </a:p>
          <a:p>
            <a:pPr lvl="2"/>
            <a:br>
              <a:rPr lang="en-US" sz="1600" dirty="0"/>
            </a:br>
            <a:r>
              <a:rPr lang="en-US" sz="1600" dirty="0"/>
              <a:t>&lt;div data-controller=“ContentBlock” header=“News and Events” term=“</a:t>
            </a:r>
            <a:r>
              <a:rPr lang="en-US" sz="1600" dirty="0" err="1"/>
              <a:t>contoso:news-and-events</a:t>
            </a:r>
            <a:r>
              <a:rPr lang="en-US" sz="1600" dirty="0"/>
              <a:t>” data-id=“newsandevents”&gt;</a:t>
            </a:r>
          </a:p>
          <a:p>
            <a:pPr lvl="2"/>
            <a:r>
              <a:rPr lang="en-US" sz="1600" dirty="0"/>
              <a:t>   &lt;div label=“News and Events” term=“</a:t>
            </a:r>
            <a:r>
              <a:rPr lang="en-US" sz="1600" dirty="0" err="1"/>
              <a:t>contoso:news-and-events:news-and-events</a:t>
            </a:r>
            <a:r>
              <a:rPr lang="en-US" sz="1600" dirty="0"/>
              <a:t>” count=“5”&gt;&lt;/div&gt;</a:t>
            </a:r>
          </a:p>
          <a:p>
            <a:pPr lvl="2"/>
            <a:r>
              <a:rPr lang="en-US" sz="1600" dirty="0"/>
              <a:t>   &lt;div label=“Web Status” term=“</a:t>
            </a:r>
            <a:r>
              <a:rPr lang="en-US" sz="1600" dirty="0" err="1"/>
              <a:t>contoso:news-and-events:web-status</a:t>
            </a:r>
            <a:r>
              <a:rPr lang="en-US" sz="1600" dirty="0"/>
              <a:t>” count=“5”&gt;&lt;/div&gt;</a:t>
            </a:r>
          </a:p>
          <a:p>
            <a:pPr lvl="0"/>
            <a:r>
              <a:rPr lang="en-US" sz="1600" dirty="0"/>
              <a:t>     &lt;/div&gt;</a:t>
            </a:r>
          </a:p>
          <a:p>
            <a:pPr lvl="0"/>
            <a:r>
              <a:rPr lang="en-US" sz="2400" dirty="0"/>
              <a:t>3. Use Configuration</a:t>
            </a:r>
          </a:p>
          <a:p>
            <a:pPr lvl="0"/>
            <a:r>
              <a:rPr lang="en-US" sz="1600" dirty="0"/>
              <a:t>Use configuration instead of making your controllers complex. This will increase re-usability, and keeping controllers simple should be a guiding principle.</a:t>
            </a:r>
          </a:p>
        </p:txBody>
      </p:sp>
      <p:graphicFrame>
        <p:nvGraphicFramePr>
          <p:cNvPr id="4" name="Diagram 3"/>
          <p:cNvGraphicFramePr/>
          <p:nvPr>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3918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Controller (1)</a:t>
            </a:r>
          </a:p>
        </p:txBody>
      </p:sp>
      <p:sp>
        <p:nvSpPr>
          <p:cNvPr id="3" name="Text Placeholder 2"/>
          <p:cNvSpPr>
            <a:spLocks noGrp="1"/>
          </p:cNvSpPr>
          <p:nvPr>
            <p:ph type="body" sz="quarter" idx="10"/>
          </p:nvPr>
        </p:nvSpPr>
        <p:spPr>
          <a:xfrm>
            <a:off x="274638" y="1221157"/>
            <a:ext cx="8915399" cy="4764381"/>
          </a:xfrm>
        </p:spPr>
        <p:txBody>
          <a:bodyPr/>
          <a:lstStyle/>
          <a:p>
            <a:pPr marL="514350" indent="-514350">
              <a:buAutoNum type="arabicPeriod"/>
            </a:pPr>
            <a:r>
              <a:rPr lang="en-US" sz="2400" dirty="0"/>
              <a:t>Add a new Folder in /App/Scripts/Controllers folder named HelloWorld</a:t>
            </a:r>
          </a:p>
          <a:p>
            <a:pPr marL="514350" indent="-514350">
              <a:buAutoNum type="arabicPeriod"/>
            </a:pPr>
            <a:r>
              <a:rPr lang="en-US" sz="2400" dirty="0"/>
              <a:t>Add a new JS file in the new folder, named HelloWorld.js</a:t>
            </a:r>
          </a:p>
          <a:p>
            <a:pPr marL="514350" indent="-514350">
              <a:buAutoNum type="arabicPeriod"/>
            </a:pPr>
            <a:r>
              <a:rPr lang="en-US" sz="2400" dirty="0"/>
              <a:t>Copy the JavaScript starter code into the file.</a:t>
            </a:r>
          </a:p>
          <a:p>
            <a:pPr marL="514350" indent="-514350">
              <a:buAutoNum type="arabicPeriod"/>
            </a:pPr>
            <a:r>
              <a:rPr lang="en-US" sz="2400" dirty="0"/>
              <a:t>Do a replace on current document and replace $name$ with HelloWorld</a:t>
            </a:r>
          </a:p>
          <a:p>
            <a:pPr marL="514350" indent="-514350">
              <a:buAutoNum type="arabicPeriod"/>
            </a:pPr>
            <a:r>
              <a:rPr lang="en-US" sz="2400" dirty="0"/>
              <a:t>In the load function update the view model</a:t>
            </a:r>
          </a:p>
          <a:p>
            <a:r>
              <a:rPr lang="en-US" sz="2400" dirty="0"/>
              <a:t>var vm = { message: “Hello World”,</a:t>
            </a:r>
          </a:p>
          <a:p>
            <a:r>
              <a:rPr lang="en-US" sz="2400" dirty="0"/>
              <a:t>	      error: “”</a:t>
            </a:r>
          </a:p>
          <a:p>
            <a:r>
              <a:rPr lang="en-US" sz="2400" dirty="0"/>
              <a:t>	     };</a:t>
            </a:r>
          </a:p>
          <a:p>
            <a:pPr marL="514350" indent="-514350">
              <a:buAutoNum type="arabicPeriod"/>
            </a:pPr>
            <a:endParaRPr lang="en-US" sz="2400" dirty="0"/>
          </a:p>
        </p:txBody>
      </p:sp>
      <p:graphicFrame>
        <p:nvGraphicFramePr>
          <p:cNvPr id="4" name="Diagram 3"/>
          <p:cNvGraphicFramePr/>
          <p:nvPr>
            <p:extLst>
              <p:ext uri="{D42A27DB-BD31-4B8C-83A1-F6EECF244321}">
                <p14:modId xmlns:p14="http://schemas.microsoft.com/office/powerpoint/2010/main" val="445262106"/>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6249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Controller (2)</a:t>
            </a:r>
          </a:p>
        </p:txBody>
      </p:sp>
      <p:pic>
        <p:nvPicPr>
          <p:cNvPr id="9" name="Picture 8"/>
          <p:cNvPicPr>
            <a:picLocks noChangeAspect="1"/>
          </p:cNvPicPr>
          <p:nvPr/>
        </p:nvPicPr>
        <p:blipFill>
          <a:blip r:embed="rId3"/>
          <a:stretch>
            <a:fillRect/>
          </a:stretch>
        </p:blipFill>
        <p:spPr>
          <a:xfrm>
            <a:off x="2355061" y="1212849"/>
            <a:ext cx="7726351" cy="5593556"/>
          </a:xfrm>
          <a:prstGeom prst="rect">
            <a:avLst/>
          </a:prstGeom>
        </p:spPr>
      </p:pic>
    </p:spTree>
    <p:extLst>
      <p:ext uri="{BB962C8B-B14F-4D97-AF65-F5344CB8AC3E}">
        <p14:creationId xmlns:p14="http://schemas.microsoft.com/office/powerpoint/2010/main" val="38588709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Hello World Widget – Template (1)</a:t>
            </a:r>
          </a:p>
        </p:txBody>
      </p:sp>
      <p:sp>
        <p:nvSpPr>
          <p:cNvPr id="3" name="Text Placeholder 2"/>
          <p:cNvSpPr>
            <a:spLocks noGrp="1"/>
          </p:cNvSpPr>
          <p:nvPr>
            <p:ph type="body" sz="quarter" idx="10"/>
          </p:nvPr>
        </p:nvSpPr>
        <p:spPr>
          <a:xfrm>
            <a:off x="274638" y="1221157"/>
            <a:ext cx="8153399" cy="3933384"/>
          </a:xfrm>
        </p:spPr>
        <p:txBody>
          <a:bodyPr/>
          <a:lstStyle/>
          <a:p>
            <a:pPr marL="514350" indent="-514350">
              <a:buAutoNum type="arabicPeriod"/>
            </a:pPr>
            <a:r>
              <a:rPr lang="en-US" sz="2800" dirty="0"/>
              <a:t>Add a new Folder in the /App/Templates/Controllers folder named HelloWorld</a:t>
            </a:r>
          </a:p>
          <a:p>
            <a:pPr marL="514350" indent="-514350">
              <a:buAutoNum type="arabicPeriod"/>
            </a:pPr>
            <a:r>
              <a:rPr lang="en-US" sz="2800" dirty="0"/>
              <a:t>Add a new *.HTML file to the folder named HelloWorld.html file</a:t>
            </a:r>
          </a:p>
          <a:p>
            <a:pPr marL="514350" indent="-514350">
              <a:buAutoNum type="arabicPeriod"/>
            </a:pPr>
            <a:r>
              <a:rPr lang="en-US" sz="2800" dirty="0"/>
              <a:t>Copy the template starter code into the file.</a:t>
            </a:r>
          </a:p>
          <a:p>
            <a:pPr marL="514350" indent="-514350">
              <a:buAutoNum type="arabicPeriod"/>
            </a:pPr>
            <a:r>
              <a:rPr lang="en-US" sz="2800" dirty="0"/>
              <a:t>Do a replace on the current document and replace $name$ with HelloWorld</a:t>
            </a:r>
          </a:p>
        </p:txBody>
      </p:sp>
      <p:graphicFrame>
        <p:nvGraphicFramePr>
          <p:cNvPr id="4" name="Diagram 3"/>
          <p:cNvGraphicFramePr/>
          <p:nvPr>
            <p:extLst>
              <p:ext uri="{D42A27DB-BD31-4B8C-83A1-F6EECF244321}">
                <p14:modId xmlns:p14="http://schemas.microsoft.com/office/powerpoint/2010/main" val="18967595"/>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27005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Template (2)</a:t>
            </a:r>
          </a:p>
        </p:txBody>
      </p:sp>
      <p:sp>
        <p:nvSpPr>
          <p:cNvPr id="3" name="Text Placeholder 2"/>
          <p:cNvSpPr>
            <a:spLocks noGrp="1"/>
          </p:cNvSpPr>
          <p:nvPr>
            <p:ph type="body" sz="quarter" idx="10"/>
          </p:nvPr>
        </p:nvSpPr>
        <p:spPr>
          <a:xfrm>
            <a:off x="274638" y="1221156"/>
            <a:ext cx="11889565" cy="2774606"/>
          </a:xfrm>
          <a:ln>
            <a:solidFill>
              <a:schemeClr val="accent1"/>
            </a:solidFill>
          </a:ln>
        </p:spPr>
        <p:txBody>
          <a:bodyPr/>
          <a:lstStyle/>
          <a:p>
            <a:r>
              <a:rPr lang="en-US" dirty="0"/>
              <a:t>&lt;script id="$name$-template" type="text/x-handlebars-template"&gt;</a:t>
            </a:r>
          </a:p>
          <a:p>
            <a:r>
              <a:rPr lang="en-US" dirty="0"/>
              <a:t>	&lt;h1&gt;{{title}}&lt;/h1&gt;</a:t>
            </a:r>
          </a:p>
          <a:p>
            <a:r>
              <a:rPr lang="en-US" dirty="0"/>
              <a:t>	&lt;p&gt;{{message}}&lt;/p&gt;</a:t>
            </a:r>
          </a:p>
          <a:p>
            <a:r>
              <a:rPr lang="en-US" dirty="0"/>
              <a:t>&lt;/script&gt;</a:t>
            </a:r>
          </a:p>
        </p:txBody>
      </p:sp>
    </p:spTree>
    <p:extLst>
      <p:ext uri="{BB962C8B-B14F-4D97-AF65-F5344CB8AC3E}">
        <p14:creationId xmlns:p14="http://schemas.microsoft.com/office/powerpoint/2010/main" val="32161957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Bundle Configuration	</a:t>
            </a:r>
          </a:p>
        </p:txBody>
      </p:sp>
      <p:sp>
        <p:nvSpPr>
          <p:cNvPr id="3" name="Text Placeholder 2"/>
          <p:cNvSpPr>
            <a:spLocks noGrp="1"/>
          </p:cNvSpPr>
          <p:nvPr>
            <p:ph type="body" sz="quarter" idx="10"/>
          </p:nvPr>
        </p:nvSpPr>
        <p:spPr>
          <a:xfrm>
            <a:off x="274638" y="1221157"/>
            <a:ext cx="11887199" cy="6449458"/>
          </a:xfrm>
        </p:spPr>
        <p:txBody>
          <a:bodyPr/>
          <a:lstStyle/>
          <a:p>
            <a:r>
              <a:rPr lang="en-US" dirty="0"/>
              <a:t>When you are ready to see what your widget does…</a:t>
            </a:r>
          </a:p>
          <a:p>
            <a:endParaRPr lang="en-US" dirty="0"/>
          </a:p>
          <a:p>
            <a:r>
              <a:rPr lang="en-US" sz="4800" dirty="0">
                <a:solidFill>
                  <a:srgbClr val="FF0000"/>
                </a:solidFill>
              </a:rPr>
              <a:t>UPDATE config.js files</a:t>
            </a:r>
          </a:p>
          <a:p>
            <a:endParaRPr lang="en-US" dirty="0"/>
          </a:p>
          <a:p>
            <a:r>
              <a:rPr lang="en-US" sz="2400" dirty="0"/>
              <a:t>You need to update the config.js file in both the scripts and template directory to include your new files. This is a bit of a pain, but gulp will not include your code if it isn’t in config.js file(s). When lots of changes are happening to these files in TFS, auto accept merging should work… </a:t>
            </a:r>
            <a:br>
              <a:rPr lang="en-US" sz="2400" dirty="0"/>
            </a:br>
            <a:br>
              <a:rPr lang="en-US" sz="2400" dirty="0"/>
            </a:br>
            <a:r>
              <a:rPr lang="en-US" sz="2400" dirty="0"/>
              <a:t>I would suggest “GET LATEST” right before you want to update the config.js file, and once you’ve made your updates do a check-in.. Might make it easier for everyone. </a:t>
            </a:r>
            <a:endParaRPr lang="en-US" sz="2400" dirty="0">
              <a:solidFill>
                <a:srgbClr val="FF0000"/>
              </a:solidFill>
            </a:endParaRPr>
          </a:p>
          <a:p>
            <a:endParaRPr lang="en-US" sz="4800" dirty="0">
              <a:solidFill>
                <a:srgbClr val="FF0000"/>
              </a:solidFill>
            </a:endParaRPr>
          </a:p>
        </p:txBody>
      </p:sp>
    </p:spTree>
    <p:extLst>
      <p:ext uri="{BB962C8B-B14F-4D97-AF65-F5344CB8AC3E}">
        <p14:creationId xmlns:p14="http://schemas.microsoft.com/office/powerpoint/2010/main" val="2193997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Config.js</a:t>
            </a:r>
          </a:p>
        </p:txBody>
      </p:sp>
      <p:pic>
        <p:nvPicPr>
          <p:cNvPr id="4" name="Picture 3" descr="Tools Icon - vector Clip Art"/>
          <p:cNvPicPr>
            <a:picLocks noChangeAspect="1"/>
          </p:cNvPicPr>
          <p:nvPr/>
        </p:nvPicPr>
        <p:blipFill>
          <a:blip r:embed="rId3"/>
          <a:stretch>
            <a:fillRect/>
          </a:stretch>
        </p:blipFill>
        <p:spPr>
          <a:xfrm>
            <a:off x="9571037" y="1744662"/>
            <a:ext cx="2313600" cy="1808464"/>
          </a:xfrm>
          <a:prstGeom prst="rect">
            <a:avLst/>
          </a:prstGeom>
        </p:spPr>
      </p:pic>
      <p:sp>
        <p:nvSpPr>
          <p:cNvPr id="6" name="Text Placeholder 5"/>
          <p:cNvSpPr>
            <a:spLocks noGrp="1"/>
          </p:cNvSpPr>
          <p:nvPr>
            <p:ph type="body" sz="quarter" idx="10"/>
          </p:nvPr>
        </p:nvSpPr>
        <p:spPr/>
        <p:txBody>
          <a:bodyPr/>
          <a:lstStyle/>
          <a:p>
            <a:endParaRPr lang="en-US"/>
          </a:p>
        </p:txBody>
      </p:sp>
      <p:pic>
        <p:nvPicPr>
          <p:cNvPr id="7" name="Picture 6"/>
          <p:cNvPicPr>
            <a:picLocks noChangeAspect="1"/>
          </p:cNvPicPr>
          <p:nvPr/>
        </p:nvPicPr>
        <p:blipFill>
          <a:blip r:embed="rId4"/>
          <a:stretch>
            <a:fillRect/>
          </a:stretch>
        </p:blipFill>
        <p:spPr>
          <a:xfrm>
            <a:off x="373394" y="1325968"/>
            <a:ext cx="8928380" cy="5600294"/>
          </a:xfrm>
          <a:prstGeom prst="rect">
            <a:avLst/>
          </a:prstGeom>
        </p:spPr>
      </p:pic>
    </p:spTree>
    <p:extLst>
      <p:ext uri="{BB962C8B-B14F-4D97-AF65-F5344CB8AC3E}">
        <p14:creationId xmlns:p14="http://schemas.microsoft.com/office/powerpoint/2010/main" val="13549573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(Build)</a:t>
            </a:r>
          </a:p>
        </p:txBody>
      </p:sp>
      <p:sp>
        <p:nvSpPr>
          <p:cNvPr id="3" name="Text Placeholder 2"/>
          <p:cNvSpPr>
            <a:spLocks noGrp="1"/>
          </p:cNvSpPr>
          <p:nvPr>
            <p:ph type="body" sz="quarter" idx="10"/>
          </p:nvPr>
        </p:nvSpPr>
        <p:spPr>
          <a:xfrm>
            <a:off x="274639" y="1363662"/>
            <a:ext cx="8762997" cy="5881610"/>
          </a:xfrm>
        </p:spPr>
        <p:txBody>
          <a:bodyPr/>
          <a:lstStyle/>
          <a:p>
            <a:r>
              <a:rPr lang="en-US" sz="2000" b="1" dirty="0"/>
              <a:t>Run Gulp</a:t>
            </a:r>
          </a:p>
          <a:p>
            <a:r>
              <a:rPr lang="en-US" sz="2000" b="1" dirty="0"/>
              <a:t>Running gulp is the next step.</a:t>
            </a:r>
          </a:p>
          <a:p>
            <a:r>
              <a:rPr lang="en-US" sz="1800" dirty="0"/>
              <a:t>To run gulp, open PowerShell in the solution directory (where gulpfile.js is located) and type gulp. Leave the PowerShell window open for testing and deployment.</a:t>
            </a:r>
            <a:br>
              <a:rPr lang="en-US" sz="2000" b="1" dirty="0"/>
            </a:br>
            <a:endParaRPr lang="en-US" sz="2000" b="1" dirty="0"/>
          </a:p>
          <a:p>
            <a:r>
              <a:rPr lang="en-US" sz="2000" b="1" dirty="0"/>
              <a:t>About Gulp</a:t>
            </a:r>
          </a:p>
          <a:p>
            <a:pPr marL="342900" indent="-342900">
              <a:buFont typeface="Arial" panose="020B0604020202020204" pitchFamily="34" charset="0"/>
              <a:buChar char="•"/>
            </a:pPr>
            <a:r>
              <a:rPr lang="en-US" sz="1800" dirty="0"/>
              <a:t>Streaming build system.</a:t>
            </a:r>
          </a:p>
          <a:p>
            <a:pPr marL="342900" indent="-342900">
              <a:buFont typeface="Arial" panose="020B0604020202020204" pitchFamily="34" charset="0"/>
              <a:buChar char="•"/>
            </a:pPr>
            <a:r>
              <a:rPr lang="en-US" sz="1800" dirty="0"/>
              <a:t>Using the power of node streams, </a:t>
            </a:r>
            <a:r>
              <a:rPr lang="en-US" sz="1800" b="1" dirty="0"/>
              <a:t>gulp</a:t>
            </a:r>
            <a:r>
              <a:rPr lang="en-US" sz="1800" dirty="0"/>
              <a:t> gives you fast builds that don't write intermediary files to disk.</a:t>
            </a:r>
          </a:p>
          <a:p>
            <a:pPr marL="342900" indent="-342900">
              <a:buFont typeface="Arial" panose="020B0604020202020204" pitchFamily="34" charset="0"/>
              <a:buChar char="•"/>
            </a:pPr>
            <a:r>
              <a:rPr lang="en-US" sz="1800" dirty="0"/>
              <a:t>Gulp is configured using the file (gulpfile.js) at the root folder of the solution.</a:t>
            </a:r>
          </a:p>
          <a:p>
            <a:pPr marL="342900" indent="-342900">
              <a:buFont typeface="Arial" panose="020B0604020202020204" pitchFamily="34" charset="0"/>
              <a:buChar char="•"/>
            </a:pPr>
            <a:r>
              <a:rPr lang="en-US" sz="1800" dirty="0"/>
              <a:t>The gulpfile.js is configured to look at the config.js files from the previous slide, and to load the projects we defined in config.js, and for each project build the bundle, and push it to the correct output directory.</a:t>
            </a:r>
          </a:p>
          <a:p>
            <a:endParaRPr lang="en-US" sz="1800" dirty="0"/>
          </a:p>
          <a:p>
            <a:r>
              <a:rPr lang="en-US" sz="1800" dirty="0"/>
              <a:t>The next slide details the specific gulp tasks we use to accomplish this.</a:t>
            </a:r>
          </a:p>
          <a:p>
            <a:endParaRPr lang="en-US" sz="2000" dirty="0"/>
          </a:p>
        </p:txBody>
      </p:sp>
      <p:pic>
        <p:nvPicPr>
          <p:cNvPr id="4" name="Picture 3" descr="Gears in red by aztlek"/>
          <p:cNvPicPr>
            <a:picLocks noChangeAspect="1"/>
          </p:cNvPicPr>
          <p:nvPr/>
        </p:nvPicPr>
        <p:blipFill>
          <a:blip r:embed="rId3"/>
          <a:stretch>
            <a:fillRect/>
          </a:stretch>
        </p:blipFill>
        <p:spPr>
          <a:xfrm>
            <a:off x="10255917" y="2314219"/>
            <a:ext cx="2247983" cy="2247983"/>
          </a:xfrm>
          <a:prstGeom prst="rect">
            <a:avLst/>
          </a:prstGeom>
        </p:spPr>
      </p:pic>
      <p:pic>
        <p:nvPicPr>
          <p:cNvPr id="5" name="Picture 4" descr="Gear icon by SimpleIcons"/>
          <p:cNvPicPr>
            <a:picLocks noChangeAspect="1"/>
          </p:cNvPicPr>
          <p:nvPr/>
        </p:nvPicPr>
        <p:blipFill>
          <a:blip r:embed="rId4"/>
          <a:stretch>
            <a:fillRect/>
          </a:stretch>
        </p:blipFill>
        <p:spPr>
          <a:xfrm>
            <a:off x="9072430" y="1294024"/>
            <a:ext cx="2280808" cy="2432862"/>
          </a:xfrm>
          <a:prstGeom prst="rect">
            <a:avLst/>
          </a:prstGeom>
        </p:spPr>
      </p:pic>
      <p:pic>
        <p:nvPicPr>
          <p:cNvPr id="6" name="Picture 5" descr="netalloy gears by netalloy - industrial clip art from netalloy"/>
          <p:cNvPicPr>
            <a:picLocks noChangeAspect="1"/>
          </p:cNvPicPr>
          <p:nvPr/>
        </p:nvPicPr>
        <p:blipFill>
          <a:blip r:embed="rId5"/>
          <a:stretch>
            <a:fillRect/>
          </a:stretch>
        </p:blipFill>
        <p:spPr>
          <a:xfrm>
            <a:off x="9527662" y="3808062"/>
            <a:ext cx="3454122" cy="3454122"/>
          </a:xfrm>
          <a:prstGeom prst="rect">
            <a:avLst/>
          </a:prstGeom>
        </p:spPr>
      </p:pic>
    </p:spTree>
    <p:extLst>
      <p:ext uri="{BB962C8B-B14F-4D97-AF65-F5344CB8AC3E}">
        <p14:creationId xmlns:p14="http://schemas.microsoft.com/office/powerpoint/2010/main" val="27626098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Client Side Development</a:t>
            </a:r>
          </a:p>
        </p:txBody>
      </p:sp>
      <p:graphicFrame>
        <p:nvGraphicFramePr>
          <p:cNvPr id="8" name="Diagram 7"/>
          <p:cNvGraphicFramePr/>
          <p:nvPr>
            <p:extLst>
              <p:ext uri="{D42A27DB-BD31-4B8C-83A1-F6EECF244321}">
                <p14:modId xmlns:p14="http://schemas.microsoft.com/office/powerpoint/2010/main" val="3620010733"/>
              </p:ext>
            </p:extLst>
          </p:nvPr>
        </p:nvGraphicFramePr>
        <p:xfrm>
          <a:off x="274639" y="1467203"/>
          <a:ext cx="11660966"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3565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Task Definitions</a:t>
            </a:r>
          </a:p>
        </p:txBody>
      </p:sp>
      <p:graphicFrame>
        <p:nvGraphicFramePr>
          <p:cNvPr id="4" name="Diagram 3"/>
          <p:cNvGraphicFramePr/>
          <p:nvPr>
            <p:extLst>
              <p:ext uri="{D42A27DB-BD31-4B8C-83A1-F6EECF244321}">
                <p14:modId xmlns:p14="http://schemas.microsoft.com/office/powerpoint/2010/main" val="2645235648"/>
              </p:ext>
            </p:extLst>
          </p:nvPr>
        </p:nvGraphicFramePr>
        <p:xfrm>
          <a:off x="270709" y="1363662"/>
          <a:ext cx="12043528" cy="4897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76420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 Debugging</a:t>
            </a:r>
          </a:p>
        </p:txBody>
      </p:sp>
      <p:sp>
        <p:nvSpPr>
          <p:cNvPr id="3" name="Text Placeholder 2"/>
          <p:cNvSpPr>
            <a:spLocks noGrp="1"/>
          </p:cNvSpPr>
          <p:nvPr>
            <p:ph type="body" sz="quarter" idx="10"/>
          </p:nvPr>
        </p:nvSpPr>
        <p:spPr>
          <a:xfrm>
            <a:off x="274638" y="1221157"/>
            <a:ext cx="11887199" cy="4787464"/>
          </a:xfrm>
        </p:spPr>
        <p:txBody>
          <a:bodyPr/>
          <a:lstStyle/>
          <a:p>
            <a:pPr marL="457200" indent="-457200">
              <a:buFont typeface="Arial" panose="020B0604020202020204" pitchFamily="34" charset="0"/>
              <a:buChar char="•"/>
            </a:pPr>
            <a:r>
              <a:rPr lang="en-US" dirty="0"/>
              <a:t>Run Fiddler</a:t>
            </a:r>
          </a:p>
          <a:p>
            <a:pPr marL="803753" lvl="1" indent="-457200">
              <a:buFont typeface="Arial" panose="020B0604020202020204" pitchFamily="34" charset="0"/>
              <a:buChar char="•"/>
            </a:pPr>
            <a:r>
              <a:rPr lang="en-US" dirty="0"/>
              <a:t>Proxies our local file system so browser retrieves local files instead of SharePoint files.</a:t>
            </a:r>
          </a:p>
          <a:p>
            <a:pPr marL="803753" lvl="1" indent="-457200">
              <a:buFont typeface="Arial" panose="020B0604020202020204" pitchFamily="34" charset="0"/>
              <a:buChar char="•"/>
            </a:pPr>
            <a:r>
              <a:rPr lang="en-US" dirty="0"/>
              <a:t>Enables us to use the latest bundle to look at our changes without having to re-deploy constantly.</a:t>
            </a:r>
          </a:p>
          <a:p>
            <a:pPr marL="457200" indent="-457200">
              <a:buFont typeface="Arial" panose="020B0604020202020204" pitchFamily="34" charset="0"/>
              <a:buChar char="•"/>
            </a:pPr>
            <a:r>
              <a:rPr lang="en-US" dirty="0"/>
              <a:t>Open Page in IE</a:t>
            </a:r>
          </a:p>
          <a:p>
            <a:pPr marL="457200" indent="-457200">
              <a:buFont typeface="Arial" panose="020B0604020202020204" pitchFamily="34" charset="0"/>
              <a:buChar char="•"/>
            </a:pPr>
            <a:r>
              <a:rPr lang="en-US" dirty="0"/>
              <a:t>Use IE Developer Tools</a:t>
            </a:r>
          </a:p>
          <a:p>
            <a:pPr marL="803753" lvl="1" indent="-457200">
              <a:buFont typeface="Arial" panose="020B0604020202020204" pitchFamily="34" charset="0"/>
              <a:buChar char="•"/>
            </a:pPr>
            <a:r>
              <a:rPr lang="en-US" dirty="0"/>
              <a:t>Debug JavaScript with IE Developer Tools</a:t>
            </a:r>
          </a:p>
          <a:p>
            <a:pPr marL="803753" lvl="1" indent="-457200">
              <a:buFont typeface="Arial" panose="020B0604020202020204" pitchFamily="34" charset="0"/>
              <a:buChar char="•"/>
            </a:pPr>
            <a:r>
              <a:rPr lang="en-US" dirty="0"/>
              <a:t>JS MAP file will map out the bundle.js file back to your source files so debugging is easier.</a:t>
            </a:r>
          </a:p>
          <a:p>
            <a:pPr lvl="1"/>
            <a:endParaRPr lang="en-US" dirty="0"/>
          </a:p>
        </p:txBody>
      </p:sp>
    </p:spTree>
    <p:extLst>
      <p:ext uri="{BB962C8B-B14F-4D97-AF65-F5344CB8AC3E}">
        <p14:creationId xmlns:p14="http://schemas.microsoft.com/office/powerpoint/2010/main" val="18343059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79437" y="1287462"/>
          <a:ext cx="11125200" cy="5410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74639" y="295274"/>
            <a:ext cx="11889564" cy="917575"/>
          </a:xfrm>
          <a:prstGeom prst="rect">
            <a:avLst/>
          </a:prstGeom>
        </p:spPr>
        <p:txBody>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chemeClr val="tx1"/>
                    </a:gs>
                    <a:gs pos="100000">
                      <a:schemeClr val="tx1"/>
                    </a:gs>
                  </a:gsLst>
                  <a:lin ang="5400000" scaled="0"/>
                </a:gradFill>
                <a:effectLst/>
                <a:uLnTx/>
                <a:uFillTx/>
                <a:latin typeface="+mj-lt"/>
                <a:ea typeface="+mn-ea"/>
                <a:cs typeface="Segoe UI" pitchFamily="34" charset="0"/>
              </a:rPr>
              <a:t>Testing / Debugging</a:t>
            </a:r>
            <a:endParaRPr kumimoji="0" lang="en-US" sz="4800" b="0" i="0" u="none" strike="noStrike" kern="1200" cap="none" spc="-102" normalizeH="0" baseline="0" noProof="0" dirty="0">
              <a:ln w="3175">
                <a:noFill/>
              </a:ln>
              <a:gradFill>
                <a:gsLst>
                  <a:gs pos="1250">
                    <a:schemeClr val="tx1"/>
                  </a:gs>
                  <a:gs pos="100000">
                    <a:schemeClr val="tx1"/>
                  </a:gs>
                </a:gsLst>
                <a:lin ang="5400000" scaled="0"/>
              </a:gradFill>
              <a:effectLst/>
              <a:uLnTx/>
              <a:uFillTx/>
              <a:latin typeface="+mj-lt"/>
              <a:ea typeface="+mn-ea"/>
              <a:cs typeface="Segoe UI" pitchFamily="34" charset="0"/>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82903"/>
          </a:xfrm>
        </p:spPr>
        <p:txBody>
          <a:bodyPr/>
          <a:lstStyle/>
          <a:p>
            <a:r>
              <a:rPr lang="en-US" dirty="0"/>
              <a:t>Autoresponder </a:t>
            </a:r>
          </a:p>
          <a:p>
            <a:pPr lvl="1"/>
            <a:r>
              <a:rPr lang="en-US" dirty="0"/>
              <a:t>Autoresponder – Add Rules</a:t>
            </a:r>
          </a:p>
          <a:p>
            <a:pPr lvl="1"/>
            <a:r>
              <a:rPr lang="en-US" dirty="0"/>
              <a:t>Use response rules with regular expressions to proxy local content (bundle files)</a:t>
            </a:r>
          </a:p>
          <a:p>
            <a:pPr lvl="2"/>
            <a:r>
              <a:rPr lang="en-US" dirty="0"/>
              <a:t>Rule to proxy bundle files</a:t>
            </a:r>
          </a:p>
          <a:p>
            <a:pPr lvl="3"/>
            <a:r>
              <a:rPr lang="en-US" sz="1400" dirty="0"/>
              <a:t>Match: </a:t>
            </a:r>
            <a:r>
              <a:rPr lang="en-US" sz="1400" dirty="0" err="1"/>
              <a:t>regex:https</a:t>
            </a:r>
            <a:r>
              <a:rPr lang="en-US" sz="1400" dirty="0"/>
              <a:t>://tenant.sharepoint.com/CSOM/(\w*)”</a:t>
            </a:r>
          </a:p>
          <a:p>
            <a:pPr lvl="3"/>
            <a:r>
              <a:rPr lang="en-US" sz="1400" dirty="0"/>
              <a:t>Action: C:\dev\Output\Contoso\$1</a:t>
            </a:r>
          </a:p>
          <a:p>
            <a:r>
              <a:rPr lang="en-US" dirty="0"/>
              <a:t>Skip Decryption</a:t>
            </a:r>
          </a:p>
          <a:p>
            <a:pPr lvl="1"/>
            <a:r>
              <a:rPr lang="en-US" dirty="0"/>
              <a:t>Tools &gt; Fiddler Options &gt; HTTPS Tab</a:t>
            </a:r>
          </a:p>
          <a:p>
            <a:pPr lvl="2"/>
            <a:r>
              <a:rPr lang="en-US" dirty="0"/>
              <a:t>Enter the following hosts (1 per line) to avoid issues with ADFS</a:t>
            </a:r>
          </a:p>
          <a:p>
            <a:pPr lvl="3"/>
            <a:r>
              <a:rPr lang="en-US" dirty="0"/>
              <a:t>sso.adfs.url.com</a:t>
            </a:r>
          </a:p>
          <a:p>
            <a:r>
              <a:rPr lang="en-US" dirty="0"/>
              <a:t>Reduce RAM Usage</a:t>
            </a:r>
          </a:p>
          <a:p>
            <a:pPr lvl="1"/>
            <a:r>
              <a:rPr lang="en-US" dirty="0"/>
              <a:t>Next to Decode, look for button “Keep: All Sessions” update this to 100 sessions.</a:t>
            </a:r>
          </a:p>
        </p:txBody>
      </p:sp>
      <p:sp>
        <p:nvSpPr>
          <p:cNvPr id="3" name="Title 2"/>
          <p:cNvSpPr>
            <a:spLocks noGrp="1"/>
          </p:cNvSpPr>
          <p:nvPr>
            <p:ph type="title"/>
          </p:nvPr>
        </p:nvSpPr>
        <p:spPr/>
        <p:txBody>
          <a:bodyPr/>
          <a:lstStyle/>
          <a:p>
            <a:r>
              <a:rPr lang="en-US" dirty="0"/>
              <a:t>Configure Fiddler</a:t>
            </a:r>
          </a:p>
        </p:txBody>
      </p:sp>
    </p:spTree>
    <p:extLst>
      <p:ext uri="{BB962C8B-B14F-4D97-AF65-F5344CB8AC3E}">
        <p14:creationId xmlns:p14="http://schemas.microsoft.com/office/powerpoint/2010/main" val="38888377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Gotchas</a:t>
            </a:r>
          </a:p>
        </p:txBody>
      </p:sp>
      <p:sp>
        <p:nvSpPr>
          <p:cNvPr id="3" name="TextBox 2"/>
          <p:cNvSpPr txBox="1"/>
          <p:nvPr/>
        </p:nvSpPr>
        <p:spPr>
          <a:xfrm>
            <a:off x="274639" y="1212849"/>
            <a:ext cx="8686798" cy="5933932"/>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I’ve added my container onto the page, and coded my controller and template but I am not seeing anything.</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that init.js is being called on the page.</a:t>
            </a:r>
          </a:p>
          <a:p>
            <a:pPr marL="457200" indent="-457200">
              <a:lnSpc>
                <a:spcPct val="90000"/>
              </a:lnSpc>
              <a:spcAft>
                <a:spcPts val="600"/>
              </a:spcAft>
              <a:buFontTx/>
              <a:buAutoNum type="arabicPeriod"/>
            </a:pPr>
            <a:r>
              <a:rPr lang="en-US" dirty="0">
                <a:gradFill>
                  <a:gsLst>
                    <a:gs pos="2917">
                      <a:schemeClr val="tx1"/>
                    </a:gs>
                    <a:gs pos="30000">
                      <a:schemeClr val="tx1"/>
                    </a:gs>
                  </a:gsLst>
                  <a:lin ang="5400000" scaled="0"/>
                </a:gradFill>
              </a:rPr>
              <a:t>Make sure that the config.js files reference your files</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that gulp has run to add your code to the bundle.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fiddler is connected and configured correctly. (Or your latest bundle is deployed to your site)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your Controller and the Container are using the same name.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You can use IE Developer Tools to debug your controller code.</a:t>
            </a:r>
          </a:p>
          <a:p>
            <a:pPr>
              <a:lnSpc>
                <a:spcPct val="90000"/>
              </a:lnSpc>
              <a:spcAft>
                <a:spcPts val="600"/>
              </a:spcAft>
            </a:pPr>
            <a:endParaRPr lang="en-US" sz="2000" b="1" dirty="0">
              <a:gradFill>
                <a:gsLst>
                  <a:gs pos="2917">
                    <a:schemeClr val="tx1"/>
                  </a:gs>
                  <a:gs pos="30000">
                    <a:schemeClr val="tx1"/>
                  </a:gs>
                </a:gsLst>
                <a:lin ang="5400000" scaled="0"/>
              </a:gradFill>
            </a:endParaRPr>
          </a:p>
          <a:p>
            <a:pPr>
              <a:lnSpc>
                <a:spcPct val="90000"/>
              </a:lnSpc>
              <a:spcAft>
                <a:spcPts val="600"/>
              </a:spcAft>
            </a:pPr>
            <a:r>
              <a:rPr lang="en-US" sz="2000" b="1" dirty="0">
                <a:gradFill>
                  <a:gsLst>
                    <a:gs pos="2917">
                      <a:schemeClr val="tx1"/>
                    </a:gs>
                    <a:gs pos="30000">
                      <a:schemeClr val="tx1"/>
                    </a:gs>
                  </a:gsLst>
                  <a:lin ang="5400000" scaled="0"/>
                </a:gradFill>
              </a:rPr>
              <a:t>I need to have multiple instances of a widget on a single page and configure them a bit differently.</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Make sure you are binding the view to the container using unique values. (Use id, or data-id). </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Use additional data- attributes to map the configurable values to your controller</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You can also use the DOM within the Container, to specify additional information to your controller. </a:t>
            </a:r>
          </a:p>
        </p:txBody>
      </p:sp>
      <p:pic>
        <p:nvPicPr>
          <p:cNvPr id="2" name="Picture 1" descr="question-mark.png"/>
          <p:cNvPicPr>
            <a:picLocks noChangeAspect="1"/>
          </p:cNvPicPr>
          <p:nvPr/>
        </p:nvPicPr>
        <p:blipFill>
          <a:blip r:embed="rId3"/>
          <a:stretch>
            <a:fillRect/>
          </a:stretch>
        </p:blipFill>
        <p:spPr>
          <a:xfrm>
            <a:off x="8199437" y="2582862"/>
            <a:ext cx="3711046" cy="3958449"/>
          </a:xfrm>
          <a:prstGeom prst="rect">
            <a:avLst/>
          </a:prstGeom>
        </p:spPr>
      </p:pic>
    </p:spTree>
    <p:extLst>
      <p:ext uri="{BB962C8B-B14F-4D97-AF65-F5344CB8AC3E}">
        <p14:creationId xmlns:p14="http://schemas.microsoft.com/office/powerpoint/2010/main" val="20218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Gotchas cont.</a:t>
            </a:r>
          </a:p>
        </p:txBody>
      </p:sp>
      <p:sp>
        <p:nvSpPr>
          <p:cNvPr id="3" name="TextBox 2"/>
          <p:cNvSpPr txBox="1"/>
          <p:nvPr/>
        </p:nvSpPr>
        <p:spPr>
          <a:xfrm>
            <a:off x="274639" y="1212849"/>
            <a:ext cx="8686798" cy="2105192"/>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I am getting an error when I attempt to run gulp, my bundle files aren’t being updated.</a:t>
            </a:r>
          </a:p>
          <a:p>
            <a:pPr marL="457200" lvl="0" indent="-457200">
              <a:lnSpc>
                <a:spcPct val="90000"/>
              </a:lnSpc>
              <a:spcAft>
                <a:spcPts val="600"/>
              </a:spcAft>
              <a:buFontTx/>
              <a:buAutoNum type="arabicPeriod"/>
            </a:pPr>
            <a:r>
              <a:rPr lang="en-US" dirty="0">
                <a:gradFill>
                  <a:gsLst>
                    <a:gs pos="2917">
                      <a:srgbClr val="505050"/>
                    </a:gs>
                    <a:gs pos="30000">
                      <a:srgbClr val="505050"/>
                    </a:gs>
                  </a:gsLst>
                  <a:lin ang="5400000" scaled="0"/>
                </a:gradFill>
              </a:rPr>
              <a:t>Check the config.js file, sometimes you are missing a , which makes the array of files to build into the bundle invalid.</a:t>
            </a:r>
          </a:p>
          <a:p>
            <a:pPr marL="457200" lvl="0" indent="-457200">
              <a:lnSpc>
                <a:spcPct val="90000"/>
              </a:lnSpc>
              <a:spcAft>
                <a:spcPts val="600"/>
              </a:spcAft>
              <a:buFontTx/>
              <a:buAutoNum type="arabicPeriod"/>
            </a:pPr>
            <a:r>
              <a:rPr lang="en-US" dirty="0">
                <a:gradFill>
                  <a:gsLst>
                    <a:gs pos="2917">
                      <a:srgbClr val="505050"/>
                    </a:gs>
                    <a:gs pos="30000">
                      <a:srgbClr val="505050"/>
                    </a:gs>
                  </a:gsLst>
                  <a:lin ang="5400000" scaled="0"/>
                </a:gradFill>
              </a:rPr>
              <a:t>If gulp isn’t running at all make sure that gulp is installed on the DEV VM.</a:t>
            </a:r>
          </a:p>
          <a:p>
            <a:pPr>
              <a:lnSpc>
                <a:spcPct val="90000"/>
              </a:lnSpc>
              <a:spcAft>
                <a:spcPts val="600"/>
              </a:spcAft>
            </a:pPr>
            <a:endParaRPr lang="en-US" sz="2000" dirty="0">
              <a:gradFill>
                <a:gsLst>
                  <a:gs pos="2917">
                    <a:schemeClr val="tx1"/>
                  </a:gs>
                  <a:gs pos="30000">
                    <a:schemeClr val="tx1"/>
                  </a:gs>
                </a:gsLst>
                <a:lin ang="5400000" scaled="0"/>
              </a:gradFill>
            </a:endParaRPr>
          </a:p>
        </p:txBody>
      </p:sp>
      <p:pic>
        <p:nvPicPr>
          <p:cNvPr id="2" name="Picture 1" descr="question-mark.png"/>
          <p:cNvPicPr>
            <a:picLocks noChangeAspect="1"/>
          </p:cNvPicPr>
          <p:nvPr/>
        </p:nvPicPr>
        <p:blipFill>
          <a:blip r:embed="rId3"/>
          <a:stretch>
            <a:fillRect/>
          </a:stretch>
        </p:blipFill>
        <p:spPr>
          <a:xfrm>
            <a:off x="8199437" y="2582862"/>
            <a:ext cx="3711046" cy="3958449"/>
          </a:xfrm>
          <a:prstGeom prst="rect">
            <a:avLst/>
          </a:prstGeom>
        </p:spPr>
      </p:pic>
    </p:spTree>
    <p:extLst>
      <p:ext uri="{BB962C8B-B14F-4D97-AF65-F5344CB8AC3E}">
        <p14:creationId xmlns:p14="http://schemas.microsoft.com/office/powerpoint/2010/main" val="167667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Details</a:t>
            </a:r>
          </a:p>
        </p:txBody>
      </p:sp>
      <p:sp>
        <p:nvSpPr>
          <p:cNvPr id="5" name="Text Placeholder 4"/>
          <p:cNvSpPr>
            <a:spLocks noGrp="1"/>
          </p:cNvSpPr>
          <p:nvPr>
            <p:ph type="body" sz="quarter" idx="10"/>
          </p:nvPr>
        </p:nvSpPr>
        <p:spPr>
          <a:xfrm>
            <a:off x="392415" y="5783262"/>
            <a:ext cx="11771788" cy="1514261"/>
          </a:xfrm>
        </p:spPr>
        <p:txBody>
          <a:bodyPr/>
          <a:lstStyle/>
          <a:p>
            <a:pPr marL="0" indent="0">
              <a:buNone/>
            </a:pPr>
            <a:r>
              <a:rPr lang="en-US" b="1" u="sng" dirty="0"/>
              <a:t>Bundled Files </a:t>
            </a:r>
            <a:r>
              <a:rPr lang="en-US" dirty="0"/>
              <a:t>are deployed to the Root Site Collection on the Web Application.</a:t>
            </a:r>
          </a:p>
        </p:txBody>
      </p:sp>
      <p:graphicFrame>
        <p:nvGraphicFramePr>
          <p:cNvPr id="4" name="Diagram 3"/>
          <p:cNvGraphicFramePr/>
          <p:nvPr>
            <p:extLst>
              <p:ext uri="{D42A27DB-BD31-4B8C-83A1-F6EECF244321}">
                <p14:modId xmlns:p14="http://schemas.microsoft.com/office/powerpoint/2010/main" val="1262507488"/>
              </p:ext>
            </p:extLst>
          </p:nvPr>
        </p:nvGraphicFramePr>
        <p:xfrm>
          <a:off x="1456921" y="1204911"/>
          <a:ext cx="9525000" cy="4570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61176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graphicFrame>
        <p:nvGraphicFramePr>
          <p:cNvPr id="4" name="Diagram 3"/>
          <p:cNvGraphicFramePr/>
          <p:nvPr>
            <p:extLst>
              <p:ext uri="{D42A27DB-BD31-4B8C-83A1-F6EECF244321}">
                <p14:modId xmlns:p14="http://schemas.microsoft.com/office/powerpoint/2010/main" val="2468158501"/>
              </p:ext>
            </p:extLst>
          </p:nvPr>
        </p:nvGraphicFramePr>
        <p:xfrm>
          <a:off x="274638" y="1221157"/>
          <a:ext cx="11887199" cy="5152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4409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graphicFrame>
        <p:nvGraphicFramePr>
          <p:cNvPr id="4" name="Diagram 3"/>
          <p:cNvGraphicFramePr/>
          <p:nvPr>
            <p:extLst>
              <p:ext uri="{D42A27DB-BD31-4B8C-83A1-F6EECF244321}">
                <p14:modId xmlns:p14="http://schemas.microsoft.com/office/powerpoint/2010/main" val="1570638657"/>
              </p:ext>
            </p:extLst>
          </p:nvPr>
        </p:nvGraphicFramePr>
        <p:xfrm>
          <a:off x="274638" y="1221157"/>
          <a:ext cx="11887199" cy="5392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3993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Text Placeholder 2"/>
          <p:cNvSpPr>
            <a:spLocks noGrp="1"/>
          </p:cNvSpPr>
          <p:nvPr>
            <p:ph type="body" sz="quarter" idx="10"/>
          </p:nvPr>
        </p:nvSpPr>
        <p:spPr>
          <a:xfrm>
            <a:off x="274638" y="1221157"/>
            <a:ext cx="11887199" cy="3508653"/>
          </a:xfrm>
        </p:spPr>
        <p:txBody>
          <a:bodyPr/>
          <a:lstStyle/>
          <a:p>
            <a:r>
              <a:rPr lang="en-US" sz="2000" dirty="0"/>
              <a:t>NodeJS</a:t>
            </a:r>
          </a:p>
          <a:p>
            <a:r>
              <a:rPr lang="en-US" sz="2000" dirty="0">
                <a:hlinkClick r:id="rId3"/>
              </a:rPr>
              <a:t>https://nodejs.org/en/</a:t>
            </a:r>
            <a:r>
              <a:rPr lang="en-US" sz="2000" dirty="0"/>
              <a:t> </a:t>
            </a:r>
          </a:p>
          <a:p>
            <a:r>
              <a:rPr lang="en-US" sz="2000" dirty="0"/>
              <a:t>Gulp</a:t>
            </a:r>
          </a:p>
          <a:p>
            <a:r>
              <a:rPr lang="en-US" sz="2000" dirty="0">
                <a:hlinkClick r:id="rId4"/>
              </a:rPr>
              <a:t>http://gulpjs.com/</a:t>
            </a:r>
            <a:r>
              <a:rPr lang="en-US" sz="2000" dirty="0"/>
              <a:t> </a:t>
            </a:r>
          </a:p>
          <a:p>
            <a:r>
              <a:rPr lang="en-US" sz="2000" dirty="0"/>
              <a:t>Handlebars</a:t>
            </a:r>
          </a:p>
          <a:p>
            <a:r>
              <a:rPr lang="en-US" sz="2000" dirty="0">
                <a:hlinkClick r:id="rId5"/>
              </a:rPr>
              <a:t>http://handlebarsjs.com/</a:t>
            </a:r>
            <a:r>
              <a:rPr lang="en-US" sz="2000" dirty="0"/>
              <a:t> </a:t>
            </a:r>
          </a:p>
          <a:p>
            <a:r>
              <a:rPr lang="en-US" sz="2000" dirty="0"/>
              <a:t>jQuery</a:t>
            </a:r>
          </a:p>
          <a:p>
            <a:r>
              <a:rPr lang="en-US" sz="2000" dirty="0">
                <a:hlinkClick r:id="rId6"/>
              </a:rPr>
              <a:t>https://jquery.com/</a:t>
            </a:r>
            <a:r>
              <a:rPr lang="en-US" sz="2000" dirty="0"/>
              <a:t> </a:t>
            </a:r>
          </a:p>
          <a:p>
            <a:r>
              <a:rPr lang="en-US" sz="2000" dirty="0"/>
              <a:t>SharePoint REST API</a:t>
            </a:r>
          </a:p>
          <a:p>
            <a:r>
              <a:rPr lang="en-US" sz="2000" dirty="0">
                <a:hlinkClick r:id="rId7"/>
              </a:rPr>
              <a:t>https://msdn.microsoft.com/en-us/library/office/jj860569.aspx</a:t>
            </a:r>
            <a:endParaRPr lang="en-US" sz="2000" dirty="0"/>
          </a:p>
        </p:txBody>
      </p:sp>
    </p:spTree>
    <p:extLst>
      <p:ext uri="{BB962C8B-B14F-4D97-AF65-F5344CB8AC3E}">
        <p14:creationId xmlns:p14="http://schemas.microsoft.com/office/powerpoint/2010/main" val="7874795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a:t>
            </a:r>
          </a:p>
        </p:txBody>
      </p:sp>
      <p:sp>
        <p:nvSpPr>
          <p:cNvPr id="6" name="Text Placeholder 5"/>
          <p:cNvSpPr>
            <a:spLocks noGrp="1"/>
          </p:cNvSpPr>
          <p:nvPr>
            <p:ph type="body" sz="quarter" idx="10"/>
          </p:nvPr>
        </p:nvSpPr>
        <p:spPr>
          <a:xfrm>
            <a:off x="274638" y="1212849"/>
            <a:ext cx="11887200" cy="6777240"/>
          </a:xfrm>
        </p:spPr>
        <p:txBody>
          <a:bodyPr/>
          <a:lstStyle/>
          <a:p>
            <a:r>
              <a:rPr lang="en-US" sz="3600" dirty="0"/>
              <a:t>Application Lifecycle</a:t>
            </a:r>
          </a:p>
          <a:p>
            <a:pPr marL="342900" lvl="1" indent="-342900">
              <a:buFont typeface="Arial" panose="020B0604020202020204" pitchFamily="34" charset="0"/>
              <a:buChar char="•"/>
            </a:pPr>
            <a:r>
              <a:rPr lang="en-US" dirty="0"/>
              <a:t>How the bundle operates. </a:t>
            </a:r>
          </a:p>
          <a:p>
            <a:r>
              <a:rPr lang="en-US" sz="3600" dirty="0"/>
              <a:t>Dev VM Configuration</a:t>
            </a:r>
          </a:p>
          <a:p>
            <a:pPr marL="342900" lvl="1" indent="-342900">
              <a:buFont typeface="Arial" panose="020B0604020202020204" pitchFamily="34" charset="0"/>
              <a:buChar char="•"/>
            </a:pPr>
            <a:r>
              <a:rPr lang="en-US" dirty="0"/>
              <a:t>Getting your DEV VM Ready for Bundle Development</a:t>
            </a:r>
          </a:p>
          <a:p>
            <a:r>
              <a:rPr lang="en-US" sz="3600" dirty="0"/>
              <a:t>Development</a:t>
            </a:r>
          </a:p>
          <a:p>
            <a:pPr marL="342900" lvl="1" indent="-342900">
              <a:buFont typeface="Arial" panose="020B0604020202020204" pitchFamily="34" charset="0"/>
              <a:buChar char="•"/>
            </a:pPr>
            <a:r>
              <a:rPr lang="en-US" dirty="0"/>
              <a:t>Building a widget</a:t>
            </a:r>
          </a:p>
          <a:p>
            <a:r>
              <a:rPr lang="en-US" sz="3600" dirty="0"/>
              <a:t>Testing / Debugging</a:t>
            </a:r>
          </a:p>
          <a:p>
            <a:pPr marL="342900" lvl="1" indent="-342900">
              <a:buFont typeface="Arial" panose="020B0604020202020204" pitchFamily="34" charset="0"/>
              <a:buChar char="•"/>
            </a:pPr>
            <a:r>
              <a:rPr lang="en-US" dirty="0"/>
              <a:t>Testing your widget</a:t>
            </a:r>
          </a:p>
          <a:p>
            <a:pPr lvl="1"/>
            <a:r>
              <a:rPr lang="en-US" sz="3600" dirty="0">
                <a:gradFill>
                  <a:gsLst>
                    <a:gs pos="1250">
                      <a:schemeClr val="tx2"/>
                    </a:gs>
                    <a:gs pos="99000">
                      <a:schemeClr val="tx2"/>
                    </a:gs>
                  </a:gsLst>
                  <a:lin ang="5400000" scaled="0"/>
                </a:gradFill>
                <a:latin typeface="+mj-lt"/>
              </a:rPr>
              <a:t>Gotcha’s</a:t>
            </a:r>
          </a:p>
          <a:p>
            <a:pPr marL="342900" lvl="1" indent="-342900">
              <a:buFont typeface="Arial" panose="020B0604020202020204" pitchFamily="34" charset="0"/>
              <a:buChar char="•"/>
            </a:pPr>
            <a:r>
              <a:rPr lang="en-US" dirty="0"/>
              <a:t>Save time by avoiding common errors / issues.</a:t>
            </a:r>
          </a:p>
          <a:p>
            <a:pPr lvl="1"/>
            <a:r>
              <a:rPr lang="en-US" sz="3600" dirty="0">
                <a:gradFill>
                  <a:gsLst>
                    <a:gs pos="1250">
                      <a:schemeClr val="tx2"/>
                    </a:gs>
                    <a:gs pos="99000">
                      <a:schemeClr val="tx2"/>
                    </a:gs>
                  </a:gsLst>
                  <a:lin ang="5400000" scaled="0"/>
                </a:gradFill>
                <a:latin typeface="+mj-lt"/>
              </a:rPr>
              <a:t>Deployment</a:t>
            </a:r>
          </a:p>
          <a:p>
            <a:pPr marL="342900" lvl="1" indent="-342900">
              <a:buFont typeface="Arial" panose="020B0604020202020204" pitchFamily="34" charset="0"/>
              <a:buChar char="•"/>
            </a:pPr>
            <a:r>
              <a:rPr lang="en-US" dirty="0">
                <a:gradFill>
                  <a:gsLst>
                    <a:gs pos="1250">
                      <a:srgbClr val="505050"/>
                    </a:gs>
                    <a:gs pos="100000">
                      <a:srgbClr val="505050"/>
                    </a:gs>
                  </a:gsLst>
                  <a:lin ang="5400000" scaled="0"/>
                </a:gradFill>
              </a:rPr>
              <a:t>Everything is done, now we are going to deploy the bundle.</a:t>
            </a:r>
          </a:p>
          <a:p>
            <a:endParaRPr lang="en-US" dirty="0"/>
          </a:p>
          <a:p>
            <a:pPr lvl="1"/>
            <a:endParaRPr lang="en-US" dirty="0"/>
          </a:p>
        </p:txBody>
      </p:sp>
    </p:spTree>
    <p:extLst>
      <p:ext uri="{BB962C8B-B14F-4D97-AF65-F5344CB8AC3E}">
        <p14:creationId xmlns:p14="http://schemas.microsoft.com/office/powerpoint/2010/main" val="31380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89237" y="2201862"/>
            <a:ext cx="6454331" cy="2594556"/>
          </a:xfrm>
          <a:prstGeom prst="rect">
            <a:avLst/>
          </a:prstGeom>
          <a:noFill/>
        </p:spPr>
        <p:txBody>
          <a:bodyPr wrap="none" lIns="182880" tIns="146304" rIns="182880" bIns="146304" rtlCol="0">
            <a:spAutoFit/>
          </a:bodyPr>
          <a:lstStyle/>
          <a:p>
            <a:pPr>
              <a:lnSpc>
                <a:spcPct val="90000"/>
              </a:lnSpc>
              <a:spcAft>
                <a:spcPts val="600"/>
              </a:spcAft>
            </a:pPr>
            <a:r>
              <a:rPr lang="en-US" sz="16600" dirty="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15429260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3678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Lifecycle Phases</a:t>
            </a:r>
          </a:p>
        </p:txBody>
      </p:sp>
      <p:graphicFrame>
        <p:nvGraphicFramePr>
          <p:cNvPr id="7" name="Diagram 6"/>
          <p:cNvGraphicFramePr/>
          <p:nvPr>
            <p:extLst>
              <p:ext uri="{D42A27DB-BD31-4B8C-83A1-F6EECF244321}">
                <p14:modId xmlns:p14="http://schemas.microsoft.com/office/powerpoint/2010/main" val="1547877910"/>
              </p:ext>
            </p:extLst>
          </p:nvPr>
        </p:nvGraphicFramePr>
        <p:xfrm>
          <a:off x="305651" y="677862"/>
          <a:ext cx="12130824" cy="6316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3755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Phase: Init</a:t>
            </a:r>
          </a:p>
        </p:txBody>
      </p:sp>
      <p:graphicFrame>
        <p:nvGraphicFramePr>
          <p:cNvPr id="7" name="Diagram 6"/>
          <p:cNvGraphicFramePr/>
          <p:nvPr>
            <p:extLst>
              <p:ext uri="{D42A27DB-BD31-4B8C-83A1-F6EECF244321}">
                <p14:modId xmlns:p14="http://schemas.microsoft.com/office/powerpoint/2010/main" val="1323232788"/>
              </p:ext>
            </p:extLst>
          </p:nvPr>
        </p:nvGraphicFramePr>
        <p:xfrm>
          <a:off x="274639" y="1592261"/>
          <a:ext cx="11889564" cy="495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49416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Bootstrapper </a:t>
            </a:r>
          </a:p>
        </p:txBody>
      </p:sp>
      <p:graphicFrame>
        <p:nvGraphicFramePr>
          <p:cNvPr id="5" name="Diagram 4"/>
          <p:cNvGraphicFramePr/>
          <p:nvPr>
            <p:extLst>
              <p:ext uri="{D42A27DB-BD31-4B8C-83A1-F6EECF244321}">
                <p14:modId xmlns:p14="http://schemas.microsoft.com/office/powerpoint/2010/main" val="3154716545"/>
              </p:ext>
            </p:extLst>
          </p:nvPr>
        </p:nvGraphicFramePr>
        <p:xfrm>
          <a:off x="272273" y="1144586"/>
          <a:ext cx="11889564" cy="5781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File:Stop hand caution.svg - Wikipedia, the free encyclopedia"/>
          <p:cNvPicPr>
            <a:picLocks noChangeAspect="1"/>
          </p:cNvPicPr>
          <p:nvPr/>
        </p:nvPicPr>
        <p:blipFill>
          <a:blip r:embed="rId8"/>
          <a:stretch>
            <a:fillRect/>
          </a:stretch>
        </p:blipFill>
        <p:spPr>
          <a:xfrm>
            <a:off x="655637" y="4487862"/>
            <a:ext cx="1447800" cy="1447800"/>
          </a:xfrm>
          <a:prstGeom prst="rect">
            <a:avLst/>
          </a:prstGeom>
        </p:spPr>
      </p:pic>
      <p:pic>
        <p:nvPicPr>
          <p:cNvPr id="6" name="Picture 5" descr="Föreläsning 8 - 1IF424"/>
          <p:cNvPicPr>
            <a:picLocks noChangeAspect="1"/>
          </p:cNvPicPr>
          <p:nvPr/>
        </p:nvPicPr>
        <p:blipFill>
          <a:blip r:embed="rId9"/>
          <a:stretch>
            <a:fillRect/>
          </a:stretch>
        </p:blipFill>
        <p:spPr>
          <a:xfrm>
            <a:off x="3856037" y="4487862"/>
            <a:ext cx="794439" cy="1061020"/>
          </a:xfrm>
          <a:prstGeom prst="rect">
            <a:avLst/>
          </a:prstGeom>
        </p:spPr>
      </p:pic>
      <p:pic>
        <p:nvPicPr>
          <p:cNvPr id="7" name="Picture 6" descr="File:System-search.svg - Wikimedia Commons"/>
          <p:cNvPicPr>
            <a:picLocks noChangeAspect="1"/>
          </p:cNvPicPr>
          <p:nvPr/>
        </p:nvPicPr>
        <p:blipFill>
          <a:blip r:embed="rId10"/>
          <a:stretch>
            <a:fillRect/>
          </a:stretch>
        </p:blipFill>
        <p:spPr>
          <a:xfrm>
            <a:off x="3627437" y="4411662"/>
            <a:ext cx="1594648" cy="1594648"/>
          </a:xfrm>
          <a:prstGeom prst="rect">
            <a:avLst/>
          </a:prstGeom>
        </p:spPr>
      </p:pic>
      <p:pic>
        <p:nvPicPr>
          <p:cNvPr id="8" name="Picture 7" descr="File:Error.svg - Wikimedia Commons"/>
          <p:cNvPicPr>
            <a:picLocks noChangeAspect="1"/>
          </p:cNvPicPr>
          <p:nvPr/>
        </p:nvPicPr>
        <p:blipFill>
          <a:blip r:embed="rId11"/>
          <a:stretch>
            <a:fillRect/>
          </a:stretch>
        </p:blipFill>
        <p:spPr>
          <a:xfrm>
            <a:off x="10256837" y="4366413"/>
            <a:ext cx="1526708" cy="1569249"/>
          </a:xfrm>
          <a:prstGeom prst="rect">
            <a:avLst/>
          </a:prstGeom>
        </p:spPr>
      </p:pic>
      <p:pic>
        <p:nvPicPr>
          <p:cNvPr id="11" name="Picture 10" descr="Next step: seeds are indestructible."/>
          <p:cNvPicPr>
            <a:picLocks noChangeAspect="1"/>
          </p:cNvPicPr>
          <p:nvPr/>
        </p:nvPicPr>
        <p:blipFill>
          <a:blip r:embed="rId12"/>
          <a:stretch>
            <a:fillRect/>
          </a:stretch>
        </p:blipFill>
        <p:spPr>
          <a:xfrm>
            <a:off x="7052649" y="4411062"/>
            <a:ext cx="1524600" cy="1524600"/>
          </a:xfrm>
          <a:prstGeom prst="rect">
            <a:avLst/>
          </a:prstGeom>
        </p:spPr>
      </p:pic>
    </p:spTree>
    <p:extLst>
      <p:ext uri="{BB962C8B-B14F-4D97-AF65-F5344CB8AC3E}">
        <p14:creationId xmlns:p14="http://schemas.microsoft.com/office/powerpoint/2010/main" val="24221015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Controller </a:t>
            </a:r>
          </a:p>
        </p:txBody>
      </p:sp>
      <p:graphicFrame>
        <p:nvGraphicFramePr>
          <p:cNvPr id="5" name="Diagram 4"/>
          <p:cNvGraphicFramePr/>
          <p:nvPr>
            <p:extLst>
              <p:ext uri="{D42A27DB-BD31-4B8C-83A1-F6EECF244321}">
                <p14:modId xmlns:p14="http://schemas.microsoft.com/office/powerpoint/2010/main" val="2989350199"/>
              </p:ext>
            </p:extLst>
          </p:nvPr>
        </p:nvGraphicFramePr>
        <p:xfrm>
          <a:off x="274639" y="1212849"/>
          <a:ext cx="11889564" cy="5332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74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VM Tools</a:t>
            </a:r>
          </a:p>
        </p:txBody>
      </p:sp>
      <p:graphicFrame>
        <p:nvGraphicFramePr>
          <p:cNvPr id="3" name="Diagram 2"/>
          <p:cNvGraphicFramePr/>
          <p:nvPr>
            <p:extLst>
              <p:ext uri="{D42A27DB-BD31-4B8C-83A1-F6EECF244321}">
                <p14:modId xmlns:p14="http://schemas.microsoft.com/office/powerpoint/2010/main" val="1697572153"/>
              </p:ext>
            </p:extLst>
          </p:nvPr>
        </p:nvGraphicFramePr>
        <p:xfrm>
          <a:off x="274639" y="1439861"/>
          <a:ext cx="11582398" cy="2514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74639" y="3954462"/>
            <a:ext cx="11582398" cy="2175980"/>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dirty="0"/>
              <a:t>Install </a:t>
            </a:r>
            <a:r>
              <a:rPr lang="en-US" dirty="0" err="1"/>
              <a:t>NodeJS</a:t>
            </a:r>
            <a:r>
              <a:rPr lang="en-US" dirty="0"/>
              <a:t> from nodejs.org and then open a PowerShell console. </a:t>
            </a:r>
          </a:p>
          <a:p>
            <a:pPr marL="342900" indent="-342900">
              <a:lnSpc>
                <a:spcPct val="90000"/>
              </a:lnSpc>
              <a:spcAft>
                <a:spcPts val="600"/>
              </a:spcAft>
              <a:buFont typeface="+mj-lt"/>
              <a:buAutoNum type="arabicPeriod"/>
            </a:pPr>
            <a:r>
              <a:rPr lang="en-US" dirty="0"/>
              <a:t>Navigate to source directory and run the following commands one at a time: </a:t>
            </a:r>
          </a:p>
          <a:p>
            <a:pPr marL="752121" lvl="1" indent="-285750">
              <a:lnSpc>
                <a:spcPct val="90000"/>
              </a:lnSpc>
              <a:spcAft>
                <a:spcPts val="600"/>
              </a:spcAft>
              <a:buFont typeface="Arial" panose="020B0604020202020204" pitchFamily="34" charset="0"/>
              <a:buChar char="•"/>
            </a:pPr>
            <a:r>
              <a:rPr lang="en-US" dirty="0" err="1"/>
              <a:t>npm</a:t>
            </a:r>
            <a:r>
              <a:rPr lang="en-US" dirty="0"/>
              <a:t> install</a:t>
            </a:r>
          </a:p>
          <a:p>
            <a:pPr marL="752121" lvl="1" indent="-285750">
              <a:lnSpc>
                <a:spcPct val="90000"/>
              </a:lnSpc>
              <a:spcAft>
                <a:spcPts val="600"/>
              </a:spcAft>
              <a:buFont typeface="Arial" panose="020B0604020202020204" pitchFamily="34" charset="0"/>
              <a:buChar char="•"/>
            </a:pPr>
            <a:r>
              <a:rPr lang="en-US" dirty="0" err="1"/>
              <a:t>npm</a:t>
            </a:r>
            <a:r>
              <a:rPr lang="en-US" dirty="0"/>
              <a:t> install -g gulp</a:t>
            </a:r>
          </a:p>
          <a:p>
            <a:pPr marL="752121" lvl="1" indent="-285750">
              <a:lnSpc>
                <a:spcPct val="90000"/>
              </a:lnSpc>
              <a:spcAft>
                <a:spcPts val="600"/>
              </a:spcAft>
              <a:buFont typeface="Arial" panose="020B0604020202020204" pitchFamily="34" charset="0"/>
              <a:buChar char="•"/>
            </a:pPr>
            <a:r>
              <a:rPr lang="en-US" dirty="0"/>
              <a:t>gulp</a:t>
            </a:r>
          </a:p>
          <a:p>
            <a:pPr>
              <a:lnSpc>
                <a:spcPct val="90000"/>
              </a:lnSpc>
              <a:spcAft>
                <a:spcPts val="600"/>
              </a:spcAft>
            </a:pPr>
            <a:r>
              <a:rPr lang="en-US" dirty="0"/>
              <a:t>Open Visual Studio Code and begin working.</a:t>
            </a:r>
          </a:p>
        </p:txBody>
      </p:sp>
    </p:spTree>
    <p:extLst>
      <p:ext uri="{BB962C8B-B14F-4D97-AF65-F5344CB8AC3E}">
        <p14:creationId xmlns:p14="http://schemas.microsoft.com/office/powerpoint/2010/main" val="68516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 Building a Widget</a:t>
            </a:r>
          </a:p>
        </p:txBody>
      </p:sp>
      <p:sp>
        <p:nvSpPr>
          <p:cNvPr id="3" name="Text Placeholder 2"/>
          <p:cNvSpPr>
            <a:spLocks noGrp="1"/>
          </p:cNvSpPr>
          <p:nvPr>
            <p:ph type="body" sz="quarter" idx="10"/>
          </p:nvPr>
        </p:nvSpPr>
        <p:spPr>
          <a:xfrm>
            <a:off x="274638" y="1221157"/>
            <a:ext cx="8077199" cy="5499967"/>
          </a:xfrm>
        </p:spPr>
        <p:txBody>
          <a:bodyPr/>
          <a:lstStyle/>
          <a:p>
            <a:r>
              <a:rPr lang="en-US" sz="2000" dirty="0"/>
              <a:t>Widgets are comprised of three parts:</a:t>
            </a:r>
          </a:p>
          <a:p>
            <a:pPr marL="342900" indent="-342900">
              <a:buFont typeface="Arial" panose="020B0604020202020204" pitchFamily="34" charset="0"/>
              <a:buChar char="•"/>
            </a:pPr>
            <a:r>
              <a:rPr lang="en-US" sz="2000" b="1" u="sng" dirty="0"/>
              <a:t>Container (Hook)</a:t>
            </a:r>
            <a:r>
              <a:rPr lang="en-US" sz="2000" dirty="0"/>
              <a:t> – an element on the DOM of the page which instructs the bootstrapper to load the desired widget. The Container lives on the SharePoint page(s), and is used by init.js and bootstrapper function to bind the widgets into the page DOM. The container also contains the widget configuration.</a:t>
            </a:r>
          </a:p>
          <a:p>
            <a:endParaRPr lang="en-US" sz="1100" dirty="0"/>
          </a:p>
          <a:p>
            <a:endParaRPr lang="en-US" sz="1100" dirty="0"/>
          </a:p>
          <a:p>
            <a:pPr marL="342900" indent="-342900">
              <a:buFont typeface="Arial" panose="020B0604020202020204" pitchFamily="34" charset="0"/>
              <a:buChar char="•"/>
            </a:pPr>
            <a:r>
              <a:rPr lang="en-US" sz="2000" b="1" u="sng" dirty="0"/>
              <a:t>Controller</a:t>
            </a:r>
            <a:r>
              <a:rPr lang="en-US" sz="2000" dirty="0"/>
              <a:t> – the JavaScript code that generates the view model and binds the view model to the Template, and renders the resulting HTML into the DOM. Controllers live in the bundle.js file.</a:t>
            </a:r>
          </a:p>
          <a:p>
            <a:endParaRPr lang="en-US" sz="2000" b="1" u="sng" dirty="0"/>
          </a:p>
          <a:p>
            <a:pPr marL="342900" indent="-342900">
              <a:buFont typeface="Arial" panose="020B0604020202020204" pitchFamily="34" charset="0"/>
              <a:buChar char="•"/>
            </a:pPr>
            <a:r>
              <a:rPr lang="en-US" sz="2000" b="1" u="sng" dirty="0"/>
              <a:t>Template</a:t>
            </a:r>
            <a:r>
              <a:rPr lang="en-US" sz="2000" dirty="0"/>
              <a:t> – the Handlebars template that takes a view model and generates HTML that is rendered in the Hook as HTML. Templates live in the bundle.html file.</a:t>
            </a:r>
          </a:p>
          <a:p>
            <a:endParaRPr lang="en-US" sz="3200" dirty="0"/>
          </a:p>
        </p:txBody>
      </p:sp>
      <p:graphicFrame>
        <p:nvGraphicFramePr>
          <p:cNvPr id="4" name="Diagram 3"/>
          <p:cNvGraphicFramePr/>
          <p:nvPr>
            <p:extLst>
              <p:ext uri="{D42A27DB-BD31-4B8C-83A1-F6EECF244321}">
                <p14:modId xmlns:p14="http://schemas.microsoft.com/office/powerpoint/2010/main" val="3814865953"/>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780138"/>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5_1.potx" id="{2C267AC3-800A-4B70-92AD-0A45BB31B9D8}" vid="{92F29D83-6EFF-4F25-9B46-134A417D2152}"/>
    </a:ext>
  </a:extLst>
</a:theme>
</file>

<file path=ppt/theme/theme2.xml><?xml version="1.0" encoding="utf-8"?>
<a:theme xmlns:a="http://schemas.openxmlformats.org/drawingml/2006/main" name="COLOR TEMPLATE">
  <a:themeElements>
    <a:clrScheme name="Custom 1">
      <a:dk1>
        <a:srgbClr val="505050"/>
      </a:dk1>
      <a:lt1>
        <a:srgbClr val="FFFFFF"/>
      </a:lt1>
      <a:dk2>
        <a:srgbClr val="002050"/>
      </a:dk2>
      <a:lt2>
        <a:srgbClr val="CDF4FF"/>
      </a:lt2>
      <a:accent1>
        <a:srgbClr val="0078D7"/>
      </a:accent1>
      <a:accent2>
        <a:srgbClr val="B4009E"/>
      </a:accent2>
      <a:accent3>
        <a:srgbClr val="107C10"/>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5_1.potx" id="{2C267AC3-800A-4B70-92AD-0A45BB31B9D8}" vid="{5604394A-6938-4477-8E83-7917175FA0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7D0B087E664F42B88EABA786D948B5" ma:contentTypeVersion="0" ma:contentTypeDescription="Create a new document." ma:contentTypeScope="" ma:versionID="2611ba7c7d0fdf097e33dac7cfaf63ed">
  <xsd:schema xmlns:xsd="http://www.w3.org/2001/XMLSchema" xmlns:xs="http://www.w3.org/2001/XMLSchema" xmlns:p="http://schemas.microsoft.com/office/2006/metadata/properties" xmlns:ns2="fb26aa3c-1f25-41a4-9633-255cd8015e9a" targetNamespace="http://schemas.microsoft.com/office/2006/metadata/properties" ma:root="true" ma:fieldsID="5186d54706ed481ead82e5829a74911d" ns2:_="">
    <xsd:import namespace="fb26aa3c-1f25-41a4-9633-255cd8015e9a"/>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6aa3c-1f25-41a4-9633-255cd8015e9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fb26aa3c-1f25-41a4-9633-255cd8015e9a">CGPID-269-34</_dlc_DocId>
    <_dlc_DocIdUrl xmlns="fb26aa3c-1f25-41a4-9633-255cd8015e9a">
      <Url>https://cg.portal.uscg.mil/communities/cg-portal-team/hip/sp/_layouts/DocIdRedir.aspx?ID=CGPID-269-34</Url>
      <Description>CGPID-269-34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8B8CFBB-47C5-4CFB-A783-1660CA8D3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26aa3c-1f25-41a4-9633-255cd8015e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fb26aa3c-1f25-41a4-9633-255cd8015e9a"/>
  </ds:schemaRefs>
</ds:datastoreItem>
</file>

<file path=customXml/itemProps4.xml><?xml version="1.0" encoding="utf-8"?>
<ds:datastoreItem xmlns:ds="http://schemas.openxmlformats.org/officeDocument/2006/customXml" ds:itemID="{97E3F97D-04DB-4260-BD56-71CB07C7BE0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Brand_template_16-9_Business_DARK_BLUE_2016_1</Template>
  <TotalTime>2629</TotalTime>
  <Words>4819</Words>
  <Application>Microsoft Office PowerPoint</Application>
  <PresentationFormat>Custom</PresentationFormat>
  <Paragraphs>569</Paragraphs>
  <Slides>31</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Consolas</vt:lpstr>
      <vt:lpstr>Segoe UI</vt:lpstr>
      <vt:lpstr>Segoe UI Light</vt:lpstr>
      <vt:lpstr>Wingdings</vt:lpstr>
      <vt:lpstr>WHITE TEMPLATE</vt:lpstr>
      <vt:lpstr>COLOR TEMPLATE</vt:lpstr>
      <vt:lpstr>SharePoint Client Side Development </vt:lpstr>
      <vt:lpstr>SharePoint Client Side Development</vt:lpstr>
      <vt:lpstr>Overview </vt:lpstr>
      <vt:lpstr>Application Lifecycle Phases</vt:lpstr>
      <vt:lpstr>Phase: Init</vt:lpstr>
      <vt:lpstr>Phase: Bootstrapper </vt:lpstr>
      <vt:lpstr>Phase: Controller </vt:lpstr>
      <vt:lpstr>Development VM Tools</vt:lpstr>
      <vt:lpstr>Development – Building a Widget</vt:lpstr>
      <vt:lpstr>PowerPoint Presentation</vt:lpstr>
      <vt:lpstr>Building a Hello World Widget – Container 1</vt:lpstr>
      <vt:lpstr>Building a Hello World Widget – Container 2</vt:lpstr>
      <vt:lpstr>Building a Hello World Widget – Controller (1)</vt:lpstr>
      <vt:lpstr>Building a Hello World Widget – Controller (2)</vt:lpstr>
      <vt:lpstr>Build a Hello World Widget – Template (1)</vt:lpstr>
      <vt:lpstr>Building a Hello World Widget – Template (2)</vt:lpstr>
      <vt:lpstr>Update the Bundle Configuration </vt:lpstr>
      <vt:lpstr>Config.js</vt:lpstr>
      <vt:lpstr>GULP (Build)</vt:lpstr>
      <vt:lpstr>GULP Task Definitions</vt:lpstr>
      <vt:lpstr>Testing / Debugging</vt:lpstr>
      <vt:lpstr>PowerPoint Presentation</vt:lpstr>
      <vt:lpstr>Configure Fiddler</vt:lpstr>
      <vt:lpstr>Gotchas</vt:lpstr>
      <vt:lpstr>Gotchas cont.</vt:lpstr>
      <vt:lpstr>Deployment Details</vt:lpstr>
      <vt:lpstr>Best Practices</vt:lpstr>
      <vt:lpstr>Advanced Topics</vt:lpstr>
      <vt:lpstr>Links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SharePoint Client Side Object Library to develop Intranet Applications</dc:title>
  <dc:subject>&lt;Speech title here&gt;</dc:subject>
  <dc:creator>Dhruv Bhavsar</dc:creator>
  <dc:description>Template: Maryfj_x000d_
Formatting: _x000d_
Audience Type:</dc:description>
  <cp:lastModifiedBy>Dhruv Bhavsar</cp:lastModifiedBy>
  <cp:revision>155</cp:revision>
  <dcterms:created xsi:type="dcterms:W3CDTF">2016-04-20T20:04:06Z</dcterms:created>
  <dcterms:modified xsi:type="dcterms:W3CDTF">2017-06-06T14:06:06Z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0x0101005D7D0B087E664F42B88EABA786D948B5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_dlc_DocIdItemGuid">
    <vt:lpwstr>a4dd696f-d03e-4632-bbbb-38bf9fef3411</vt:lpwstr>
  </property>
</Properties>
</file>