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9" r:id="rId12"/>
    <p:sldId id="270" r:id="rId13"/>
    <p:sldId id="272" r:id="rId14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7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9962"/>
            <a:ext cx="10312400" cy="5616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9962"/>
            <a:ext cx="10312400" cy="5616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9962"/>
            <a:ext cx="10312400" cy="5616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9962"/>
            <a:ext cx="10312400" cy="5616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B4E9-2487-F475-3DD1-868259899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107996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chemeClr val="accent1"/>
                </a:solidFill>
              </a:rPr>
              <a:t>THANK  YOU!!!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060ED-E147-369B-68CA-8DED2DCA921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1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9962"/>
            <a:ext cx="10312400" cy="5616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9962"/>
            <a:ext cx="10312400" cy="5616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9962"/>
            <a:ext cx="10312400" cy="5616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9962"/>
            <a:ext cx="10312400" cy="5616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9962"/>
            <a:ext cx="10312400" cy="5616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9962"/>
            <a:ext cx="10312400" cy="5616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9962"/>
            <a:ext cx="10312400" cy="5616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69962"/>
            <a:ext cx="10312400" cy="5616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</Words>
  <Application>Microsoft Office PowerPoint</Application>
  <PresentationFormat>Custom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Dhruv Bhadhotiya</cp:lastModifiedBy>
  <cp:revision>1</cp:revision>
  <dcterms:created xsi:type="dcterms:W3CDTF">2025-04-28T03:10:17Z</dcterms:created>
  <dcterms:modified xsi:type="dcterms:W3CDTF">2025-04-28T03:38:02Z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2025-04-28T00:00:00Z</vt:filetime>
  </property>
  <property fmtid="{D5CDD505-2E9C-101B-9397-08002B2CF9AE}" pid="3" name="LastSaved">
    <vt:filetime>2025-04-28T00:00:00Z</vt:filetime>
  </property>
  <property fmtid="{D5CDD505-2E9C-101B-9397-08002B2CF9AE}" pid="4" name="Producer">
    <vt:lpwstr>3-Heights(TM) PDF Security Shell 4.8.25.2 (http://www.pdf-tools.com)</vt:lpwstr>
  </property>
</Properties>
</file>