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3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236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65b398a_4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165b398a_4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48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81c90c0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81c90c0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6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51900" y="6220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1100" b="1"/>
              <a:t/>
            </a:r>
            <a:br>
              <a:rPr lang="en" sz="1100" b="1"/>
            </a:br>
            <a:r>
              <a:rPr lang="en" b="1"/>
              <a:t>Anonymization of Social Networks</a:t>
            </a:r>
            <a:br>
              <a:rPr lang="en" b="1"/>
            </a:b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Sai Srujan Chinta</a:t>
            </a:r>
            <a:endParaRPr sz="210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Ishan Khandelwal</a:t>
            </a:r>
            <a:endParaRPr sz="210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 sz="2100"/>
              <a:t>Dhruv Chamania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Execution Flowchart</a:t>
            </a:r>
            <a:endParaRPr dirty="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82" y="2039341"/>
            <a:ext cx="618461" cy="8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413" y="1988983"/>
            <a:ext cx="5048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29771" y="1536950"/>
            <a:ext cx="1349829" cy="10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09600" y="1562288"/>
            <a:ext cx="1407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Method for Target Degree Sequence Generation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88325" y="2039341"/>
            <a:ext cx="516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4340" y="1536950"/>
            <a:ext cx="1352268" cy="1034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404340" y="1760440"/>
            <a:ext cx="135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Type of Graph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323124" y="1539335"/>
            <a:ext cx="1479942" cy="1061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323124" y="1622732"/>
            <a:ext cx="155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Type of Centrality to use for TDS Generation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82008" y="1527037"/>
            <a:ext cx="1492104" cy="1168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337479" y="1730454"/>
            <a:ext cx="1436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Type of Privacy Measures to use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90153" y="3115564"/>
            <a:ext cx="1698172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Edge Editing, Noise Node Addition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19391" y="3187700"/>
            <a:ext cx="1436914" cy="10377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Synthetic or Existing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87371" y="2862943"/>
            <a:ext cx="1778000" cy="16872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Degree, </a:t>
            </a:r>
            <a:r>
              <a:rPr lang="en-IN" dirty="0" err="1" smtClean="0">
                <a:solidFill>
                  <a:schemeClr val="bg2">
                    <a:lumMod val="50000"/>
                  </a:schemeClr>
                </a:solidFill>
              </a:rPr>
              <a:t>Betweenness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, Closeness,</a:t>
            </a:r>
          </a:p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Eigenvector, Katz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90534" y="2898792"/>
            <a:ext cx="1475051" cy="1470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Only k, k and l, all privacy measures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Trebuchet MS</vt:lpstr>
      <vt:lpstr>Arial</vt:lpstr>
      <vt:lpstr>Geometric</vt:lpstr>
      <vt:lpstr> Anonymization of Social Networks </vt:lpstr>
      <vt:lpstr>Program Execution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Anonymization of Social Networks </dc:title>
  <dc:creator>Gail</dc:creator>
  <cp:lastModifiedBy>srujanchinta8@gmail.com</cp:lastModifiedBy>
  <cp:revision>5</cp:revision>
  <dcterms:modified xsi:type="dcterms:W3CDTF">2019-04-30T03:01:07Z</dcterms:modified>
</cp:coreProperties>
</file>