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Titanic Survival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Dhruv Aggarwal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Titanic problem is to predict the survival of passengers based on several features like age, sex, class, etc. Given the data, our goal is to develop a model that can predict if a passenger survived or not.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588960"/>
          </a:xfrm>
        </p:spPr>
        <p:txBody>
          <a:bodyPr>
            <a:normAutofit fontScale="90000"/>
          </a:bodyPr>
          <a:lstStyle/>
          <a:p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2963"/>
            <a:ext cx="8229600" cy="58721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Dataset features:</a:t>
            </a:r>
          </a:p>
          <a:p>
            <a:r>
              <a:rPr dirty="0"/>
              <a:t>- </a:t>
            </a:r>
            <a:r>
              <a:rPr dirty="0" err="1"/>
              <a:t>PassengerId</a:t>
            </a:r>
            <a:endParaRPr dirty="0"/>
          </a:p>
          <a:p>
            <a:r>
              <a:rPr dirty="0"/>
              <a:t>- Name</a:t>
            </a:r>
          </a:p>
          <a:p>
            <a:r>
              <a:rPr dirty="0"/>
              <a:t>- Age</a:t>
            </a:r>
          </a:p>
          <a:p>
            <a:r>
              <a:rPr dirty="0"/>
              <a:t>- Sex</a:t>
            </a:r>
          </a:p>
          <a:p>
            <a:r>
              <a:rPr dirty="0"/>
              <a:t>- </a:t>
            </a:r>
            <a:r>
              <a:rPr dirty="0" err="1"/>
              <a:t>Pclass</a:t>
            </a:r>
            <a:endParaRPr dirty="0"/>
          </a:p>
          <a:p>
            <a:r>
              <a:rPr dirty="0"/>
              <a:t>- </a:t>
            </a:r>
            <a:r>
              <a:rPr dirty="0" err="1"/>
              <a:t>SibSp</a:t>
            </a:r>
            <a:r>
              <a:rPr dirty="0"/>
              <a:t> (Number of Siblings/Spouses aboard)</a:t>
            </a:r>
          </a:p>
          <a:p>
            <a:r>
              <a:rPr dirty="0"/>
              <a:t>- Parch (Number of Parents/Children aboard)</a:t>
            </a:r>
          </a:p>
          <a:p>
            <a:r>
              <a:rPr dirty="0"/>
              <a:t>- Fare</a:t>
            </a:r>
            <a:endParaRPr lang="en-US" dirty="0"/>
          </a:p>
          <a:p>
            <a:r>
              <a:rPr lang="en-US" dirty="0"/>
              <a:t>- Embarked</a:t>
            </a:r>
          </a:p>
          <a:p>
            <a:r>
              <a:rPr lang="en-US" dirty="0"/>
              <a:t>- Survived (Target)</a:t>
            </a:r>
          </a:p>
          <a:p>
            <a:r>
              <a:rPr lang="en-US" dirty="0"/>
              <a:t>-Ticket</a:t>
            </a:r>
          </a:p>
          <a:p>
            <a:r>
              <a:rPr lang="en-US" dirty="0"/>
              <a:t>-Cabin</a:t>
            </a:r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Steps performed:</a:t>
            </a:r>
          </a:p>
          <a:p>
            <a:r>
              <a:rPr dirty="0"/>
              <a:t>- Remov</a:t>
            </a:r>
            <a:r>
              <a:rPr lang="en-US" dirty="0"/>
              <a:t>ing</a:t>
            </a:r>
            <a:r>
              <a:rPr dirty="0"/>
              <a:t> unnecessary columns: </a:t>
            </a:r>
            <a:r>
              <a:rPr dirty="0" err="1"/>
              <a:t>PassengerId</a:t>
            </a:r>
            <a:r>
              <a:rPr dirty="0"/>
              <a:t>, Name, Ticket, Cabin</a:t>
            </a:r>
          </a:p>
          <a:p>
            <a:r>
              <a:rPr dirty="0"/>
              <a:t>- Imputed missing values for Age and Embarked</a:t>
            </a:r>
          </a:p>
          <a:p>
            <a:r>
              <a:rPr dirty="0"/>
              <a:t>- Label encoding for categorical features (Sex, Embarked)</a:t>
            </a:r>
          </a:p>
          <a:p>
            <a:r>
              <a:rPr dirty="0"/>
              <a:t>- Scaled numerical features (Age, Fare)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- Cross-Validation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Cross-validation results:</a:t>
            </a:r>
          </a:p>
          <a:p>
            <a:r>
              <a:t>- Logistic Regression: Mean accuracy: 0.7949, Std: 0.0301</a:t>
            </a:r>
          </a:p>
          <a:p>
            <a:r>
              <a:t>- Random Forest: Mean accuracy: 0.8076, Std: 0.0303</a:t>
            </a:r>
          </a:p>
          <a:p>
            <a:r>
              <a:t>- Gradient Boosting: Mean accuracy: 0.8174, Std: 0.0188</a:t>
            </a:r>
          </a:p>
          <a:p>
            <a:r>
              <a:t>- SVM: Mean accuracy: 0.8230, Std: 0.0224</a:t>
            </a:r>
          </a:p>
          <a:p>
            <a:r>
              <a:t>- KNN: Mean accuracy: 0.7739, Std: 0.0193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Model: Support Vector Machine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SVM performed the best with:</a:t>
            </a:r>
          </a:p>
          <a:p>
            <a:pPr marL="0" indent="0">
              <a:buNone/>
            </a:pPr>
            <a:r>
              <a:rPr dirty="0"/>
              <a:t>- Mean accuracy: 0.8230</a:t>
            </a:r>
          </a:p>
          <a:p>
            <a:pPr marL="0" indent="0">
              <a:buNone/>
            </a:pPr>
            <a:r>
              <a:rPr dirty="0"/>
              <a:t>- Std: 0.0224</a:t>
            </a:r>
          </a:p>
          <a:p>
            <a:endParaRPr dirty="0"/>
          </a:p>
          <a:p>
            <a:r>
              <a:rPr dirty="0"/>
              <a:t>SVM was selected for hyperparameter tuning as it provided the best trade-off between bias and variance.</a:t>
            </a:r>
            <a:r>
              <a:rPr lang="en-US" dirty="0"/>
              <a:t> It also does not show overfitting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Tuning for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Hyperparameters tuned:</a:t>
            </a:r>
          </a:p>
          <a:p>
            <a:r>
              <a:t>- C: [0.1, 1, 10]</a:t>
            </a:r>
          </a:p>
          <a:p>
            <a:r>
              <a:t>- Gamma: [1, 0.1, 0.01]</a:t>
            </a:r>
          </a:p>
          <a:p>
            <a:r>
              <a:t>- Kernel: 'rbf' (Radial Basis Function)</a:t>
            </a:r>
          </a:p>
          <a:p>
            <a:endParaRPr/>
          </a:p>
          <a:p>
            <a:r>
              <a:t>GridSearchCV was used to find the best hyperparameters.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best SVM model was evaluated on the test set:</a:t>
            </a:r>
          </a:p>
          <a:p>
            <a:r>
              <a:t>- Test Accuracy: TBD (After hyperparameter tuning)</a:t>
            </a:r>
          </a:p>
          <a:p>
            <a:r>
              <a:t>- Confusion Matrix, Precision, Recall, and F1-score were used to evaluate the model's performance.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SVM was the best-performing model with the highest accuracy and stability. After hyperparameter tuning, the model was further refined to ensure optimal performance. The project successfully predicts Titanic survivors based on passenger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385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Titanic Survival Prediction Project</vt:lpstr>
      <vt:lpstr>Problem Statement</vt:lpstr>
      <vt:lpstr>Dataset Overview</vt:lpstr>
      <vt:lpstr>Data Preprocessing</vt:lpstr>
      <vt:lpstr>Model Selection - Cross-Validation Results</vt:lpstr>
      <vt:lpstr>Best Model: Support Vector Machine (SVM)</vt:lpstr>
      <vt:lpstr>Hyperparameter Tuning for SVM</vt:lpstr>
      <vt:lpstr>Final Model Evaluation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Lenovo</dc:creator>
  <cp:keywords/>
  <dc:description>generated using python-pptx</dc:description>
  <cp:lastModifiedBy>shikha Gupta</cp:lastModifiedBy>
  <cp:revision>2</cp:revision>
  <dcterms:created xsi:type="dcterms:W3CDTF">2013-01-27T09:14:16Z</dcterms:created>
  <dcterms:modified xsi:type="dcterms:W3CDTF">2024-10-20T06:46:56Z</dcterms:modified>
  <cp:category/>
</cp:coreProperties>
</file>