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0443C-4C90-4548-8E03-9EB041AC43FA}" v="1450" dt="2021-07-14T20:37:48.440"/>
    <p1510:client id="{5854590A-34C2-4E0C-97E8-0579A51ACAE0}" v="299" dt="2021-07-15T09:59:4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ay Thakkar" userId="688baf9c4dde61f1" providerId="Windows Live" clId="Web-{4510443C-4C90-4548-8E03-9EB041AC43FA}"/>
    <pc:docChg chg="addSld delSld modSld">
      <pc:chgData name="Nilay Thakkar" userId="688baf9c4dde61f1" providerId="Windows Live" clId="Web-{4510443C-4C90-4548-8E03-9EB041AC43FA}" dt="2021-07-14T20:37:48.440" v="717"/>
      <pc:docMkLst>
        <pc:docMk/>
      </pc:docMkLst>
      <pc:sldChg chg="modSp">
        <pc:chgData name="Nilay Thakkar" userId="688baf9c4dde61f1" providerId="Windows Live" clId="Web-{4510443C-4C90-4548-8E03-9EB041AC43FA}" dt="2021-07-14T19:53:52.671" v="277" actId="20577"/>
        <pc:sldMkLst>
          <pc:docMk/>
          <pc:sldMk cId="109857222" sldId="256"/>
        </pc:sldMkLst>
        <pc:spChg chg="mod">
          <ac:chgData name="Nilay Thakkar" userId="688baf9c4dde61f1" providerId="Windows Live" clId="Web-{4510443C-4C90-4548-8E03-9EB041AC43FA}" dt="2021-07-14T19:29:36.188" v="4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lay Thakkar" userId="688baf9c4dde61f1" providerId="Windows Live" clId="Web-{4510443C-4C90-4548-8E03-9EB041AC43FA}" dt="2021-07-14T19:53:52.671" v="27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Nilay Thakkar" userId="688baf9c4dde61f1" providerId="Windows Live" clId="Web-{4510443C-4C90-4548-8E03-9EB041AC43FA}" dt="2021-07-14T20:35:33.187" v="709" actId="20577"/>
        <pc:sldMkLst>
          <pc:docMk/>
          <pc:sldMk cId="5989080" sldId="257"/>
        </pc:sldMkLst>
        <pc:spChg chg="mod">
          <ac:chgData name="Nilay Thakkar" userId="688baf9c4dde61f1" providerId="Windows Live" clId="Web-{4510443C-4C90-4548-8E03-9EB041AC43FA}" dt="2021-07-14T19:31:22.096" v="85" actId="14100"/>
          <ac:spMkLst>
            <pc:docMk/>
            <pc:sldMk cId="5989080" sldId="257"/>
            <ac:spMk id="2" creationId="{CBEF3A90-6711-4CDC-BD58-5B6FC9B09C8C}"/>
          </ac:spMkLst>
        </pc:spChg>
        <pc:spChg chg="mod">
          <ac:chgData name="Nilay Thakkar" userId="688baf9c4dde61f1" providerId="Windows Live" clId="Web-{4510443C-4C90-4548-8E03-9EB041AC43FA}" dt="2021-07-14T20:35:33.187" v="709" actId="20577"/>
          <ac:spMkLst>
            <pc:docMk/>
            <pc:sldMk cId="5989080" sldId="257"/>
            <ac:spMk id="3" creationId="{6700C733-D739-40BC-B8DD-811FE78D3D43}"/>
          </ac:spMkLst>
        </pc:spChg>
        <pc:picChg chg="add mod">
          <ac:chgData name="Nilay Thakkar" userId="688baf9c4dde61f1" providerId="Windows Live" clId="Web-{4510443C-4C90-4548-8E03-9EB041AC43FA}" dt="2021-07-14T20:35:06.421" v="704" actId="1076"/>
          <ac:picMkLst>
            <pc:docMk/>
            <pc:sldMk cId="5989080" sldId="257"/>
            <ac:picMk id="4" creationId="{AF092ADD-7335-4C57-8DBB-2D9A50568E2B}"/>
          </ac:picMkLst>
        </pc:picChg>
      </pc:sldChg>
      <pc:sldChg chg="new del">
        <pc:chgData name="Nilay Thakkar" userId="688baf9c4dde61f1" providerId="Windows Live" clId="Web-{4510443C-4C90-4548-8E03-9EB041AC43FA}" dt="2021-07-14T19:53:57.249" v="278"/>
        <pc:sldMkLst>
          <pc:docMk/>
          <pc:sldMk cId="222486104" sldId="258"/>
        </pc:sldMkLst>
      </pc:sldChg>
      <pc:sldChg chg="addSp delSp modSp add replId">
        <pc:chgData name="Nilay Thakkar" userId="688baf9c4dde61f1" providerId="Windows Live" clId="Web-{4510443C-4C90-4548-8E03-9EB041AC43FA}" dt="2021-07-14T20:36:38.173" v="715" actId="1076"/>
        <pc:sldMkLst>
          <pc:docMk/>
          <pc:sldMk cId="1139783172" sldId="258"/>
        </pc:sldMkLst>
        <pc:spChg chg="mod">
          <ac:chgData name="Nilay Thakkar" userId="688baf9c4dde61f1" providerId="Windows Live" clId="Web-{4510443C-4C90-4548-8E03-9EB041AC43FA}" dt="2021-07-14T20:35:40.890" v="711" actId="20577"/>
          <ac:spMkLst>
            <pc:docMk/>
            <pc:sldMk cId="1139783172" sldId="258"/>
            <ac:spMk id="3" creationId="{6700C733-D739-40BC-B8DD-811FE78D3D43}"/>
          </ac:spMkLst>
        </pc:spChg>
        <pc:spChg chg="add del mod">
          <ac:chgData name="Nilay Thakkar" userId="688baf9c4dde61f1" providerId="Windows Live" clId="Web-{4510443C-4C90-4548-8E03-9EB041AC43FA}" dt="2021-07-14T20:05:16.076" v="399"/>
          <ac:spMkLst>
            <pc:docMk/>
            <pc:sldMk cId="1139783172" sldId="258"/>
            <ac:spMk id="5" creationId="{0506AB30-7F59-48A0-957A-B94775F92238}"/>
          </ac:spMkLst>
        </pc:spChg>
        <pc:picChg chg="del">
          <ac:chgData name="Nilay Thakkar" userId="688baf9c4dde61f1" providerId="Windows Live" clId="Web-{4510443C-4C90-4548-8E03-9EB041AC43FA}" dt="2021-07-14T19:55:12.438" v="281"/>
          <ac:picMkLst>
            <pc:docMk/>
            <pc:sldMk cId="1139783172" sldId="258"/>
            <ac:picMk id="4" creationId="{AF092ADD-7335-4C57-8DBB-2D9A50568E2B}"/>
          </ac:picMkLst>
        </pc:picChg>
        <pc:picChg chg="add mod">
          <ac:chgData name="Nilay Thakkar" userId="688baf9c4dde61f1" providerId="Windows Live" clId="Web-{4510443C-4C90-4548-8E03-9EB041AC43FA}" dt="2021-07-14T20:36:38.173" v="715" actId="1076"/>
          <ac:picMkLst>
            <pc:docMk/>
            <pc:sldMk cId="1139783172" sldId="258"/>
            <ac:picMk id="6" creationId="{5DC14B3B-2CC3-47E3-88F7-8354293956E4}"/>
          </ac:picMkLst>
        </pc:picChg>
        <pc:picChg chg="add del mod">
          <ac:chgData name="Nilay Thakkar" userId="688baf9c4dde61f1" providerId="Windows Live" clId="Web-{4510443C-4C90-4548-8E03-9EB041AC43FA}" dt="2021-07-14T20:06:58.610" v="446"/>
          <ac:picMkLst>
            <pc:docMk/>
            <pc:sldMk cId="1139783172" sldId="258"/>
            <ac:picMk id="7" creationId="{97C4E308-5D5E-4C4C-9816-762E4EE5D021}"/>
          </ac:picMkLst>
        </pc:picChg>
        <pc:picChg chg="add del mod">
          <ac:chgData name="Nilay Thakkar" userId="688baf9c4dde61f1" providerId="Windows Live" clId="Web-{4510443C-4C90-4548-8E03-9EB041AC43FA}" dt="2021-07-14T20:07:08.348" v="448"/>
          <ac:picMkLst>
            <pc:docMk/>
            <pc:sldMk cId="1139783172" sldId="258"/>
            <ac:picMk id="8" creationId="{1A241928-6DEE-4C75-97DF-149C6D2D2BF2}"/>
          </ac:picMkLst>
        </pc:picChg>
      </pc:sldChg>
      <pc:sldChg chg="addSp delSp modSp add replId">
        <pc:chgData name="Nilay Thakkar" userId="688baf9c4dde61f1" providerId="Windows Live" clId="Web-{4510443C-4C90-4548-8E03-9EB041AC43FA}" dt="2021-07-14T20:35:49.250" v="712" actId="20577"/>
        <pc:sldMkLst>
          <pc:docMk/>
          <pc:sldMk cId="3602272938" sldId="259"/>
        </pc:sldMkLst>
        <pc:spChg chg="mod">
          <ac:chgData name="Nilay Thakkar" userId="688baf9c4dde61f1" providerId="Windows Live" clId="Web-{4510443C-4C90-4548-8E03-9EB041AC43FA}" dt="2021-07-14T20:13:40.387" v="458" actId="20577"/>
          <ac:spMkLst>
            <pc:docMk/>
            <pc:sldMk cId="3602272938" sldId="259"/>
            <ac:spMk id="2" creationId="{CBEF3A90-6711-4CDC-BD58-5B6FC9B09C8C}"/>
          </ac:spMkLst>
        </pc:spChg>
        <pc:spChg chg="mod">
          <ac:chgData name="Nilay Thakkar" userId="688baf9c4dde61f1" providerId="Windows Live" clId="Web-{4510443C-4C90-4548-8E03-9EB041AC43FA}" dt="2021-07-14T20:35:49.250" v="712" actId="20577"/>
          <ac:spMkLst>
            <pc:docMk/>
            <pc:sldMk cId="3602272938" sldId="259"/>
            <ac:spMk id="3" creationId="{6700C733-D739-40BC-B8DD-811FE78D3D43}"/>
          </ac:spMkLst>
        </pc:spChg>
        <pc:picChg chg="add mod">
          <ac:chgData name="Nilay Thakkar" userId="688baf9c4dde61f1" providerId="Windows Live" clId="Web-{4510443C-4C90-4548-8E03-9EB041AC43FA}" dt="2021-07-14T20:22:44.680" v="628" actId="14100"/>
          <ac:picMkLst>
            <pc:docMk/>
            <pc:sldMk cId="3602272938" sldId="259"/>
            <ac:picMk id="4" creationId="{6E8A7ED9-4EB9-4DCA-AAD1-C221381F2739}"/>
          </ac:picMkLst>
        </pc:picChg>
        <pc:picChg chg="del">
          <ac:chgData name="Nilay Thakkar" userId="688baf9c4dde61f1" providerId="Windows Live" clId="Web-{4510443C-4C90-4548-8E03-9EB041AC43FA}" dt="2021-07-14T20:07:59.599" v="453"/>
          <ac:picMkLst>
            <pc:docMk/>
            <pc:sldMk cId="3602272938" sldId="259"/>
            <ac:picMk id="6" creationId="{5DC14B3B-2CC3-47E3-88F7-8354293956E4}"/>
          </ac:picMkLst>
        </pc:picChg>
      </pc:sldChg>
      <pc:sldChg chg="addSp delSp modSp add replId">
        <pc:chgData name="Nilay Thakkar" userId="688baf9c4dde61f1" providerId="Windows Live" clId="Web-{4510443C-4C90-4548-8E03-9EB041AC43FA}" dt="2021-07-14T20:37:48.440" v="717"/>
        <pc:sldMkLst>
          <pc:docMk/>
          <pc:sldMk cId="1118379894" sldId="260"/>
        </pc:sldMkLst>
        <pc:spChg chg="mod">
          <ac:chgData name="Nilay Thakkar" userId="688baf9c4dde61f1" providerId="Windows Live" clId="Web-{4510443C-4C90-4548-8E03-9EB041AC43FA}" dt="2021-07-14T20:23:02.634" v="635" actId="20577"/>
          <ac:spMkLst>
            <pc:docMk/>
            <pc:sldMk cId="1118379894" sldId="260"/>
            <ac:spMk id="2" creationId="{CBEF3A90-6711-4CDC-BD58-5B6FC9B09C8C}"/>
          </ac:spMkLst>
        </pc:spChg>
        <pc:spChg chg="mod">
          <ac:chgData name="Nilay Thakkar" userId="688baf9c4dde61f1" providerId="Windows Live" clId="Web-{4510443C-4C90-4548-8E03-9EB041AC43FA}" dt="2021-07-14T20:35:56.703" v="713" actId="20577"/>
          <ac:spMkLst>
            <pc:docMk/>
            <pc:sldMk cId="1118379894" sldId="260"/>
            <ac:spMk id="3" creationId="{6700C733-D739-40BC-B8DD-811FE78D3D43}"/>
          </ac:spMkLst>
        </pc:spChg>
        <pc:picChg chg="add del">
          <ac:chgData name="Nilay Thakkar" userId="688baf9c4dde61f1" providerId="Windows Live" clId="Web-{4510443C-4C90-4548-8E03-9EB041AC43FA}" dt="2021-07-14T20:37:48.440" v="717"/>
          <ac:picMkLst>
            <pc:docMk/>
            <pc:sldMk cId="1118379894" sldId="260"/>
            <ac:picMk id="4" creationId="{6E8A7ED9-4EB9-4DCA-AAD1-C221381F2739}"/>
          </ac:picMkLst>
        </pc:picChg>
      </pc:sldChg>
      <pc:sldChg chg="delSp modSp new">
        <pc:chgData name="Nilay Thakkar" userId="688baf9c4dde61f1" providerId="Windows Live" clId="Web-{4510443C-4C90-4548-8E03-9EB041AC43FA}" dt="2021-07-14T20:28:52.957" v="653" actId="1076"/>
        <pc:sldMkLst>
          <pc:docMk/>
          <pc:sldMk cId="1018168614" sldId="261"/>
        </pc:sldMkLst>
        <pc:spChg chg="mod">
          <ac:chgData name="Nilay Thakkar" userId="688baf9c4dde61f1" providerId="Windows Live" clId="Web-{4510443C-4C90-4548-8E03-9EB041AC43FA}" dt="2021-07-14T20:28:52.957" v="653" actId="1076"/>
          <ac:spMkLst>
            <pc:docMk/>
            <pc:sldMk cId="1018168614" sldId="261"/>
            <ac:spMk id="2" creationId="{03291E7C-944B-4995-A901-46BAD25D0D1E}"/>
          </ac:spMkLst>
        </pc:spChg>
        <pc:spChg chg="del">
          <ac:chgData name="Nilay Thakkar" userId="688baf9c4dde61f1" providerId="Windows Live" clId="Web-{4510443C-4C90-4548-8E03-9EB041AC43FA}" dt="2021-07-14T20:28:41.660" v="652"/>
          <ac:spMkLst>
            <pc:docMk/>
            <pc:sldMk cId="1018168614" sldId="261"/>
            <ac:spMk id="3" creationId="{904DD211-750E-442D-9386-96116784CD64}"/>
          </ac:spMkLst>
        </pc:spChg>
      </pc:sldChg>
      <pc:sldChg chg="modSp add del replId">
        <pc:chgData name="Nilay Thakkar" userId="688baf9c4dde61f1" providerId="Windows Live" clId="Web-{4510443C-4C90-4548-8E03-9EB041AC43FA}" dt="2021-07-14T20:35:35.125" v="710"/>
        <pc:sldMkLst>
          <pc:docMk/>
          <pc:sldMk cId="4208404874" sldId="262"/>
        </pc:sldMkLst>
        <pc:spChg chg="mod">
          <ac:chgData name="Nilay Thakkar" userId="688baf9c4dde61f1" providerId="Windows Live" clId="Web-{4510443C-4C90-4548-8E03-9EB041AC43FA}" dt="2021-07-14T20:30:54.416" v="660" actId="20577"/>
          <ac:spMkLst>
            <pc:docMk/>
            <pc:sldMk cId="4208404874" sldId="262"/>
            <ac:spMk id="3" creationId="{6700C733-D739-40BC-B8DD-811FE78D3D43}"/>
          </ac:spMkLst>
        </pc:spChg>
      </pc:sldChg>
    </pc:docChg>
  </pc:docChgLst>
  <pc:docChgLst>
    <pc:chgData name="Nilay Thakkar" userId="688baf9c4dde61f1" providerId="Windows Live" clId="Web-{5854590A-34C2-4E0C-97E8-0579A51ACAE0}"/>
    <pc:docChg chg="addSld modSld addMainMaster delMainMaster">
      <pc:chgData name="Nilay Thakkar" userId="688baf9c4dde61f1" providerId="Windows Live" clId="Web-{5854590A-34C2-4E0C-97E8-0579A51ACAE0}" dt="2021-07-15T09:59:40.119" v="153" actId="20577"/>
      <pc:docMkLst>
        <pc:docMk/>
      </pc:docMkLst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109857222" sldId="256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5989080" sldId="257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5989080" sldId="257"/>
            <ac:spMk id="2" creationId="{CBEF3A90-6711-4CDC-BD58-5B6FC9B09C8C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5989080" sldId="257"/>
            <ac:spMk id="3" creationId="{6700C733-D739-40BC-B8DD-811FE78D3D43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1139783172" sldId="258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139783172" sldId="258"/>
            <ac:spMk id="2" creationId="{CBEF3A90-6711-4CDC-BD58-5B6FC9B09C8C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139783172" sldId="258"/>
            <ac:spMk id="3" creationId="{6700C733-D739-40BC-B8DD-811FE78D3D43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3602272938" sldId="259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3602272938" sldId="259"/>
            <ac:spMk id="2" creationId="{CBEF3A90-6711-4CDC-BD58-5B6FC9B09C8C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3602272938" sldId="259"/>
            <ac:spMk id="3" creationId="{6700C733-D739-40BC-B8DD-811FE78D3D43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1118379894" sldId="260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118379894" sldId="260"/>
            <ac:spMk id="2" creationId="{CBEF3A90-6711-4CDC-BD58-5B6FC9B09C8C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118379894" sldId="260"/>
            <ac:spMk id="3" creationId="{6700C733-D739-40BC-B8DD-811FE78D3D43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1018168614" sldId="261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018168614" sldId="261"/>
            <ac:spMk id="2" creationId="{03291E7C-944B-4995-A901-46BAD25D0D1E}"/>
          </ac:spMkLst>
        </pc:spChg>
      </pc:sldChg>
      <pc:sldChg chg="delSp modSp add replId">
        <pc:chgData name="Nilay Thakkar" userId="688baf9c4dde61f1" providerId="Windows Live" clId="Web-{5854590A-34C2-4E0C-97E8-0579A51ACAE0}" dt="2021-07-15T09:59:40.119" v="153" actId="20577"/>
        <pc:sldMkLst>
          <pc:docMk/>
          <pc:sldMk cId="2080086049" sldId="262"/>
        </pc:sldMkLst>
        <pc:spChg chg="mod">
          <ac:chgData name="Nilay Thakkar" userId="688baf9c4dde61f1" providerId="Windows Live" clId="Web-{5854590A-34C2-4E0C-97E8-0579A51ACAE0}" dt="2021-07-15T09:59:40.119" v="153" actId="20577"/>
          <ac:spMkLst>
            <pc:docMk/>
            <pc:sldMk cId="2080086049" sldId="262"/>
            <ac:spMk id="3" creationId="{6700C733-D739-40BC-B8DD-811FE78D3D43}"/>
          </ac:spMkLst>
        </pc:spChg>
        <pc:picChg chg="del mod">
          <ac:chgData name="Nilay Thakkar" userId="688baf9c4dde61f1" providerId="Windows Live" clId="Web-{5854590A-34C2-4E0C-97E8-0579A51ACAE0}" dt="2021-07-15T09:59:14.149" v="139"/>
          <ac:picMkLst>
            <pc:docMk/>
            <pc:sldMk cId="2080086049" sldId="262"/>
            <ac:picMk id="6" creationId="{5DC14B3B-2CC3-47E3-88F7-8354293956E4}"/>
          </ac:picMkLst>
        </pc:picChg>
      </pc:sldChg>
      <pc:sldMasterChg chg="del delSldLayout">
        <pc:chgData name="Nilay Thakkar" userId="688baf9c4dde61f1" providerId="Windows Live" clId="Web-{5854590A-34C2-4E0C-97E8-0579A51ACAE0}" dt="2021-07-15T09:15:03.553" v="0"/>
        <pc:sldMasterMkLst>
          <pc:docMk/>
          <pc:sldMasterMk cId="2460954070" sldId="2147483660"/>
        </pc:sldMasterMkLst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5:56.570" v="1"/>
        <pc:sldMasterMkLst>
          <pc:docMk/>
          <pc:sldMasterMk cId="1484907146" sldId="2147483672"/>
        </pc:sldMasterMkLst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4021752546" sldId="2147483673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853839564" sldId="2147483674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831041525" sldId="2147483675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023177366" sldId="2147483676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2785514" sldId="2147483677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307440647" sldId="2147483678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32285462" sldId="2147483679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573365627" sldId="2147483680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076750319" sldId="2147483681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775142078" sldId="2147483682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873175919" sldId="2147483683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844653238" sldId="2147483684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2594594241" sldId="2147483685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302257053" sldId="2147483686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457332740" sldId="2147483687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08186847" sldId="2147483688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745921107" sldId="2147483689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07.758" v="2"/>
        <pc:sldMasterMkLst>
          <pc:docMk/>
          <pc:sldMasterMk cId="3472538946" sldId="2147483690"/>
        </pc:sldMasterMkLst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355107483" sldId="214748369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207530570" sldId="214748369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2300061524" sldId="214748369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404370781" sldId="214748369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878046471" sldId="214748369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116544082" sldId="214748369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679227352" sldId="214748369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1297417688" sldId="214748369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296490279" sldId="214748369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887119512" sldId="214748370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942613093" sldId="214748370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1053439070" sldId="214748370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4254173220" sldId="214748370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1938349825" sldId="214748370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1103327633" sldId="214748370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2791497928" sldId="214748370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109174136" sldId="2147483707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15.648" v="3"/>
        <pc:sldMasterMkLst>
          <pc:docMk/>
          <pc:sldMasterMk cId="3878702546" sldId="2147483708"/>
        </pc:sldMasterMkLst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1928004231" sldId="214748370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1762118852" sldId="214748371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419376082" sldId="214748371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3069633178" sldId="214748371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3513602587" sldId="214748371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2131327920" sldId="214748371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425435255" sldId="214748371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2607682352" sldId="214748371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2271776443" sldId="214748371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2846756944" sldId="214748371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1167450682" sldId="2147483719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24.086" v="4"/>
        <pc:sldMasterMkLst>
          <pc:docMk/>
          <pc:sldMasterMk cId="471990769" sldId="2147483720"/>
        </pc:sldMasterMkLst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602954666" sldId="214748372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390874844" sldId="214748372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2694321948" sldId="214748372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896746965" sldId="214748372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57384923" sldId="214748372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2293374339" sldId="214748372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1093466333" sldId="214748372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750739992" sldId="214748372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594559240" sldId="214748372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2123688785" sldId="214748373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435534570" sldId="2147483731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28.977" v="5"/>
        <pc:sldMasterMkLst>
          <pc:docMk/>
          <pc:sldMasterMk cId="2243751748" sldId="2147483732"/>
        </pc:sldMasterMkLst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525214817" sldId="214748373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3266427110" sldId="214748373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2632727480" sldId="214748373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1510136962" sldId="214748373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2660176209" sldId="214748373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345634833" sldId="214748373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583667373" sldId="214748373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1441222353" sldId="214748374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743832958" sldId="214748374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3019848053" sldId="214748374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499253010" sldId="2147483743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36.414" v="6"/>
        <pc:sldMasterMkLst>
          <pc:docMk/>
          <pc:sldMasterMk cId="2166716677" sldId="2147483744"/>
        </pc:sldMasterMkLst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451622664" sldId="214748374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1530528818" sldId="214748374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1356312503" sldId="214748374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3575140113" sldId="214748374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597187282" sldId="214748374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1911508052" sldId="214748375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880239890" sldId="214748375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005195676" sldId="214748375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77714667" sldId="214748375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384026131" sldId="214748375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1910339527" sldId="2147483755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41.883" v="7"/>
        <pc:sldMasterMkLst>
          <pc:docMk/>
          <pc:sldMasterMk cId="2170424280" sldId="2147483756"/>
        </pc:sldMasterMkLst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884039185" sldId="214748375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441426273" sldId="214748375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43390057" sldId="214748375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214026223" sldId="214748376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206470801" sldId="214748376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24899912" sldId="214748376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281367664" sldId="214748376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4005105234" sldId="214748376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623536210" sldId="214748376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71758023" sldId="214748376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617322299" sldId="214748376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335068076" sldId="214748376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499164557" sldId="214748376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277691509" sldId="214748377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654919892" sldId="214748377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627992041" sldId="214748377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4056212211" sldId="2147483773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46.665" v="8"/>
        <pc:sldMasterMkLst>
          <pc:docMk/>
          <pc:sldMasterMk cId="725970168" sldId="2147483774"/>
        </pc:sldMasterMkLst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455173696" sldId="214748377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2361116834" sldId="214748377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245000333" sldId="214748377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1512267811" sldId="214748377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533103119" sldId="214748377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2916008111" sldId="214748378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1265884924" sldId="214748378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1937807380" sldId="214748378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231745608" sldId="214748378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805697017" sldId="214748378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371890965" sldId="214748378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4082242923" sldId="214748378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2747070975" sldId="214748378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1804584105" sldId="214748378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590660589" sldId="214748378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591923055" sldId="214748379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4276436702" sldId="2147483791"/>
          </pc:sldLayoutMkLst>
        </pc:sldLayoutChg>
      </pc:sldMasterChg>
      <pc:sldMasterChg chg="add addSldLayout modSldLayout">
        <pc:chgData name="Nilay Thakkar" userId="688baf9c4dde61f1" providerId="Windows Live" clId="Web-{5854590A-34C2-4E0C-97E8-0579A51ACAE0}" dt="2021-07-15T09:16:46.665" v="8"/>
        <pc:sldMasterMkLst>
          <pc:docMk/>
          <pc:sldMasterMk cId="982453648" sldId="2147483792"/>
        </pc:sldMasterMkLst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4203456094" sldId="2147483793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2956312396" sldId="2147483794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3308999898" sldId="2147483795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2571162293" sldId="2147483796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3649029405" sldId="2147483797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2201473566" sldId="2147483798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1987215327" sldId="2147483799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3773462744" sldId="2147483800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1694704873" sldId="2147483801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2917578796" sldId="2147483802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1206048631" sldId="214748380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4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3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5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709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34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01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9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3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4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3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2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1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7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2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1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0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7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0716"/>
            <a:ext cx="9144000" cy="94204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Calibri Light"/>
              </a:rPr>
              <a:t>Code Gladiators (Round 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53814"/>
            <a:ext cx="9144000" cy="409864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dirty="0" smtClean="0">
                <a:cs typeface="Calibri" panose="020F0502020204030204"/>
              </a:rPr>
              <a:t>Leader:		Dhruv </a:t>
            </a:r>
            <a:r>
              <a:rPr lang="en-US" dirty="0">
                <a:cs typeface="Calibri" panose="020F0502020204030204"/>
              </a:rPr>
              <a:t>B. </a:t>
            </a:r>
            <a:r>
              <a:rPr lang="en-US" dirty="0" smtClean="0">
                <a:cs typeface="Calibri" panose="020F0502020204030204"/>
              </a:rPr>
              <a:t>Dani</a:t>
            </a:r>
          </a:p>
          <a:p>
            <a:pPr algn="l"/>
            <a:r>
              <a:rPr lang="en-US" dirty="0">
                <a:cs typeface="Calibri" panose="020F0502020204030204"/>
              </a:rPr>
              <a:t>	</a:t>
            </a:r>
            <a:r>
              <a:rPr lang="en-US" dirty="0" smtClean="0">
                <a:cs typeface="Calibri" panose="020F0502020204030204"/>
              </a:rPr>
              <a:t>	dhruvbdani@gmail.com</a:t>
            </a:r>
          </a:p>
          <a:p>
            <a:pPr algn="l"/>
            <a:r>
              <a:rPr lang="en-US" dirty="0">
                <a:cs typeface="Calibri" panose="020F0502020204030204"/>
              </a:rPr>
              <a:t>	</a:t>
            </a:r>
            <a:r>
              <a:rPr lang="en-US" dirty="0" smtClean="0">
                <a:cs typeface="Calibri" panose="020F0502020204030204"/>
              </a:rPr>
              <a:t>	+91 9320099436</a:t>
            </a:r>
          </a:p>
          <a:p>
            <a:pPr algn="l"/>
            <a:endParaRPr lang="en-US" dirty="0" smtClean="0">
              <a:cs typeface="Calibri" panose="020F0502020204030204"/>
            </a:endParaRPr>
          </a:p>
          <a:p>
            <a:pPr algn="l"/>
            <a:r>
              <a:rPr lang="en-US" dirty="0" smtClean="0">
                <a:cs typeface="Calibri" panose="020F0502020204030204"/>
              </a:rPr>
              <a:t>Member :	 </a:t>
            </a:r>
            <a:r>
              <a:rPr lang="en-US" dirty="0">
                <a:cs typeface="Calibri" panose="020F0502020204030204"/>
              </a:rPr>
              <a:t>Nilay K. </a:t>
            </a:r>
            <a:r>
              <a:rPr lang="en-US" dirty="0" smtClean="0">
                <a:cs typeface="Calibri" panose="020F0502020204030204"/>
              </a:rPr>
              <a:t>Thakkar</a:t>
            </a:r>
          </a:p>
          <a:p>
            <a:pPr algn="l"/>
            <a:r>
              <a:rPr lang="en-US" dirty="0">
                <a:cs typeface="Calibri" panose="020F0502020204030204"/>
              </a:rPr>
              <a:t>	</a:t>
            </a:r>
            <a:r>
              <a:rPr lang="en-US" dirty="0" smtClean="0">
                <a:cs typeface="Calibri" panose="020F0502020204030204"/>
              </a:rPr>
              <a:t>	nilay2620@gmail.com</a:t>
            </a:r>
          </a:p>
          <a:p>
            <a:pPr algn="l"/>
            <a:r>
              <a:rPr lang="en-US" dirty="0">
                <a:cs typeface="Calibri" panose="020F0502020204030204"/>
              </a:rPr>
              <a:t>	</a:t>
            </a:r>
            <a:r>
              <a:rPr lang="en-US" dirty="0" smtClean="0">
                <a:cs typeface="Calibri" panose="020F0502020204030204"/>
              </a:rPr>
              <a:t>	+91 9727945621</a:t>
            </a:r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r>
              <a:rPr lang="en-US" dirty="0" smtClean="0">
                <a:cs typeface="Calibri" panose="020F0502020204030204"/>
              </a:rPr>
              <a:t>Compiler &amp; Debugging tool </a:t>
            </a:r>
            <a:r>
              <a:rPr lang="en-US" dirty="0">
                <a:cs typeface="Calibri" panose="020F0502020204030204"/>
              </a:rPr>
              <a:t>used : Turbo </a:t>
            </a:r>
            <a:r>
              <a:rPr lang="en-US" dirty="0" smtClean="0">
                <a:cs typeface="Calibri" panose="020F0502020204030204"/>
              </a:rPr>
              <a:t>C (Windows 7/10)</a:t>
            </a:r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Changes in "calc.c"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58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We have included "READTOKN.C" and "</a:t>
            </a:r>
            <a:r>
              <a:rPr lang="en-US" dirty="0" err="1">
                <a:cs typeface="Calibri"/>
              </a:rPr>
              <a:t>pushpop.C</a:t>
            </a:r>
            <a:r>
              <a:rPr lang="en-US" dirty="0">
                <a:cs typeface="Calibri"/>
              </a:rPr>
              <a:t>" files.</a:t>
            </a:r>
          </a:p>
          <a:p>
            <a:pPr marL="457200" indent="-457200"/>
            <a:r>
              <a:rPr lang="en-US" dirty="0">
                <a:cs typeface="Calibri"/>
              </a:rPr>
              <a:t>This step is taken to </a:t>
            </a:r>
            <a:r>
              <a:rPr lang="en-US" dirty="0" smtClean="0">
                <a:cs typeface="Calibri"/>
              </a:rPr>
              <a:t>eliminate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linker error.</a:t>
            </a:r>
          </a:p>
          <a:p>
            <a:pPr marL="457200" indent="-457200"/>
            <a:r>
              <a:rPr lang="en-US" dirty="0">
                <a:cs typeface="Calibri"/>
              </a:rPr>
              <a:t>Linker Error Occurs When an Object file or libraries can't be found by the linker</a:t>
            </a:r>
          </a:p>
          <a:p>
            <a:pPr marL="457200" indent="-457200"/>
            <a:r>
              <a:rPr lang="en-US" dirty="0">
                <a:cs typeface="Calibri"/>
              </a:rPr>
              <a:t>Linker error will not arise when we compile the program</a:t>
            </a:r>
            <a:r>
              <a:rPr lang="en-US" dirty="0" smtClean="0">
                <a:cs typeface="Calibri"/>
              </a:rPr>
              <a:t>. But </a:t>
            </a:r>
            <a:r>
              <a:rPr lang="en-US" dirty="0">
                <a:cs typeface="Calibri"/>
              </a:rPr>
              <a:t>when we run a program</a:t>
            </a:r>
            <a:r>
              <a:rPr lang="en-US" dirty="0" smtClean="0">
                <a:cs typeface="Calibri"/>
              </a:rPr>
              <a:t>, it </a:t>
            </a:r>
            <a:r>
              <a:rPr lang="en-US" dirty="0">
                <a:cs typeface="Calibri"/>
              </a:rPr>
              <a:t>will show us the error.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F092ADD-7335-4C57-8DBB-2D9A5056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2" y="4053057"/>
            <a:ext cx="9914964" cy="244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Changes in "</a:t>
            </a:r>
            <a:r>
              <a:rPr lang="en-US" dirty="0" err="1">
                <a:cs typeface="Calibri Light"/>
              </a:rPr>
              <a:t>calc.c</a:t>
            </a:r>
            <a:r>
              <a:rPr lang="en-US" dirty="0">
                <a:cs typeface="Calibri Light"/>
              </a:rPr>
              <a:t>"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29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2.  We added "puts(</a:t>
            </a:r>
            <a:r>
              <a:rPr lang="en-US" dirty="0" err="1">
                <a:cs typeface="Calibri"/>
              </a:rPr>
              <a:t>buf_out</a:t>
            </a:r>
            <a:r>
              <a:rPr lang="en-US" dirty="0">
                <a:cs typeface="Calibri"/>
              </a:rPr>
              <a:t>);" inside "case T_EQUALS".</a:t>
            </a:r>
            <a:endParaRPr lang="en-US" dirty="0"/>
          </a:p>
          <a:p>
            <a:pPr marL="457200" indent="-457200"/>
            <a:r>
              <a:rPr lang="en-US" dirty="0">
                <a:cs typeface="Calibri"/>
              </a:rPr>
              <a:t>This Statement is added to print output on the console which is stored in </a:t>
            </a:r>
            <a:r>
              <a:rPr lang="en-US" dirty="0" err="1">
                <a:cs typeface="Calibri"/>
              </a:rPr>
              <a:t>buf_out</a:t>
            </a:r>
            <a:r>
              <a:rPr lang="en-US" dirty="0" smtClean="0">
                <a:cs typeface="Calibri"/>
              </a:rPr>
              <a:t>. The </a:t>
            </a:r>
            <a:r>
              <a:rPr lang="en-US" dirty="0">
                <a:cs typeface="Calibri"/>
              </a:rPr>
              <a:t>value inside </a:t>
            </a:r>
            <a:r>
              <a:rPr lang="en-US" dirty="0" err="1">
                <a:cs typeface="Calibri"/>
              </a:rPr>
              <a:t>buf_out</a:t>
            </a:r>
            <a:r>
              <a:rPr lang="en-US" dirty="0">
                <a:cs typeface="Calibri"/>
              </a:rPr>
              <a:t> is stored in </a:t>
            </a:r>
            <a:r>
              <a:rPr lang="en-US" dirty="0" err="1" smtClean="0">
                <a:cs typeface="Calibri"/>
              </a:rPr>
              <a:t>sprintf</a:t>
            </a:r>
            <a:r>
              <a:rPr lang="en-US" dirty="0" smtClean="0">
                <a:cs typeface="Calibri"/>
              </a:rPr>
              <a:t>() </a:t>
            </a:r>
            <a:r>
              <a:rPr lang="en-US" dirty="0">
                <a:cs typeface="Calibri"/>
              </a:rPr>
              <a:t>function.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Sample Output: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C14B3B-2CC3-47E3-88F7-83542939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05" y="3917857"/>
            <a:ext cx="6386791" cy="267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Changes in "calc.c"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29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3.  We added </a:t>
            </a:r>
            <a:r>
              <a:rPr lang="en-US" dirty="0" err="1">
                <a:cs typeface="Calibri"/>
              </a:rPr>
              <a:t>clrscr</a:t>
            </a:r>
            <a:r>
              <a:rPr lang="en-US" dirty="0">
                <a:cs typeface="Calibri"/>
              </a:rPr>
              <a:t>() and </a:t>
            </a:r>
            <a:r>
              <a:rPr lang="en-US" dirty="0" err="1">
                <a:cs typeface="Calibri"/>
              </a:rPr>
              <a:t>getch</a:t>
            </a:r>
            <a:r>
              <a:rPr lang="en-US" dirty="0">
                <a:cs typeface="Calibri"/>
              </a:rPr>
              <a:t>() methods</a:t>
            </a:r>
            <a:r>
              <a:rPr lang="en-US" dirty="0" smtClean="0">
                <a:cs typeface="Calibri"/>
              </a:rPr>
              <a:t>. </a:t>
            </a:r>
            <a:r>
              <a:rPr lang="en-US" dirty="0" smtClean="0">
                <a:solidFill>
                  <a:srgbClr val="FFC000"/>
                </a:solidFill>
                <a:cs typeface="Calibri"/>
              </a:rPr>
              <a:t>*(Optional to keep output screen active)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indent="-457200"/>
            <a:r>
              <a:rPr lang="en-US" dirty="0" err="1">
                <a:cs typeface="Calibri"/>
              </a:rPr>
              <a:t>clrscr</a:t>
            </a:r>
            <a:r>
              <a:rPr lang="en-US" dirty="0">
                <a:cs typeface="Calibri"/>
              </a:rPr>
              <a:t>() is use to clear the console screen.</a:t>
            </a:r>
          </a:p>
          <a:p>
            <a:pPr marL="457200" indent="-457200"/>
            <a:r>
              <a:rPr lang="en-US" dirty="0" err="1">
                <a:cs typeface="Calibri"/>
              </a:rPr>
              <a:t>getch</a:t>
            </a:r>
            <a:r>
              <a:rPr lang="en-US" dirty="0">
                <a:cs typeface="Calibri"/>
              </a:rPr>
              <a:t>() pauses the output console until a key is pressed.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20800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Changes in "PUSHPOP.C"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29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We have Removed #include "calc.h" statement to avoid Multiple Declaration Error.</a:t>
            </a:r>
          </a:p>
          <a:p>
            <a:pPr marL="457200" indent="-457200"/>
            <a:r>
              <a:rPr lang="en-US">
                <a:cs typeface="Calibri"/>
              </a:rPr>
              <a:t>This Error Arises because "PUSHPOP.C" is included in "calc.c" file in which already a header file "calc.h" has been included,so there is no need of including  "calc.h" header file again in "PUSHPOP.C"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picture containing text, screen&#10;&#10;Description automatically generated">
            <a:extLst>
              <a:ext uri="{FF2B5EF4-FFF2-40B4-BE49-F238E27FC236}">
                <a16:creationId xmlns:a16="http://schemas.microsoft.com/office/drawing/2014/main" id="{6E8A7ED9-4EB9-4DCA-AAD1-C221381F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3503429"/>
            <a:ext cx="10676963" cy="31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Changes in "READTOKN.C"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29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We have Removed #include "calc.h" statement to avoid Multiple Declaration Error.</a:t>
            </a:r>
          </a:p>
          <a:p>
            <a:pPr marL="457200" indent="-457200"/>
            <a:r>
              <a:rPr lang="en-US" dirty="0">
                <a:cs typeface="Calibri"/>
              </a:rPr>
              <a:t>This Error Arises because "READTOKN.C" is included in "calc.c" file in which already a header file "calc.h" has been included,so there is no </a:t>
            </a:r>
            <a:r>
              <a:rPr lang="en-US">
                <a:cs typeface="Calibri"/>
              </a:rPr>
              <a:t>need of including  "calc.h" header file again in "</a:t>
            </a:r>
            <a:r>
              <a:rPr lang="en-US">
                <a:ea typeface="+mn-lt"/>
                <a:cs typeface="+mn-lt"/>
              </a:rPr>
              <a:t>READTOKN.C</a:t>
            </a:r>
            <a:r>
              <a:rPr lang="en-US">
                <a:cs typeface="Calibri"/>
              </a:rPr>
              <a:t>"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picture containing text, screen&#10;&#10;Description automatically generated">
            <a:extLst>
              <a:ext uri="{FF2B5EF4-FFF2-40B4-BE49-F238E27FC236}">
                <a16:creationId xmlns:a16="http://schemas.microsoft.com/office/drawing/2014/main" id="{6E8A7ED9-4EB9-4DCA-AAD1-C221381F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3503429"/>
            <a:ext cx="10676963" cy="31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2235200"/>
            <a:ext cx="932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Sample Input</a:t>
            </a:r>
            <a:r>
              <a:rPr lang="en-IN" sz="3600" smtClean="0"/>
              <a:t>:  13   </a:t>
            </a:r>
            <a:r>
              <a:rPr lang="en-IN" sz="3600" dirty="0" smtClean="0"/>
              <a:t>9   –   8   +   2   *   4   /   =</a:t>
            </a:r>
          </a:p>
          <a:p>
            <a:endParaRPr lang="en-IN" sz="3600" dirty="0"/>
          </a:p>
          <a:p>
            <a:r>
              <a:rPr lang="en-IN" sz="3600" dirty="0" smtClean="0"/>
              <a:t>Output:   = 6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181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1E7C-944B-4995-A901-46BAD25D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18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21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</TotalTime>
  <Words>216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Rockwell</vt:lpstr>
      <vt:lpstr>Damask</vt:lpstr>
      <vt:lpstr>Code Gladiators (Round 2)</vt:lpstr>
      <vt:lpstr>Changes in "calc.c" file</vt:lpstr>
      <vt:lpstr>Changes in "calc.c" file</vt:lpstr>
      <vt:lpstr>Changes in "calc.c" file</vt:lpstr>
      <vt:lpstr>Changes in "PUSHPOP.C" file</vt:lpstr>
      <vt:lpstr>Changes in "READTOKN.C" file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Dhruv</cp:lastModifiedBy>
  <cp:revision>68</cp:revision>
  <dcterms:created xsi:type="dcterms:W3CDTF">2021-07-15T09:09:37Z</dcterms:created>
  <dcterms:modified xsi:type="dcterms:W3CDTF">2021-07-15T17:50:38Z</dcterms:modified>
</cp:coreProperties>
</file>