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10443C-4C90-4548-8E03-9EB041AC43FA}" v="1450" dt="2021-07-14T20:37:48.440"/>
    <p1510:client id="{5854590A-34C2-4E0C-97E8-0579A51ACAE0}" v="299" dt="2021-07-15T09:59:40.1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75" d="100"/>
          <a:sy n="75" d="100"/>
        </p:scale>
        <p:origin x="33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lay Thakkar" userId="688baf9c4dde61f1" providerId="Windows Live" clId="Web-{4510443C-4C90-4548-8E03-9EB041AC43FA}"/>
    <pc:docChg chg="addSld delSld modSld">
      <pc:chgData name="Nilay Thakkar" userId="688baf9c4dde61f1" providerId="Windows Live" clId="Web-{4510443C-4C90-4548-8E03-9EB041AC43FA}" dt="2021-07-14T20:37:48.440" v="717"/>
      <pc:docMkLst>
        <pc:docMk/>
      </pc:docMkLst>
      <pc:sldChg chg="modSp">
        <pc:chgData name="Nilay Thakkar" userId="688baf9c4dde61f1" providerId="Windows Live" clId="Web-{4510443C-4C90-4548-8E03-9EB041AC43FA}" dt="2021-07-14T19:53:52.671" v="277" actId="20577"/>
        <pc:sldMkLst>
          <pc:docMk/>
          <pc:sldMk cId="109857222" sldId="256"/>
        </pc:sldMkLst>
        <pc:spChg chg="mod">
          <ac:chgData name="Nilay Thakkar" userId="688baf9c4dde61f1" providerId="Windows Live" clId="Web-{4510443C-4C90-4548-8E03-9EB041AC43FA}" dt="2021-07-14T19:29:36.188" v="44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Nilay Thakkar" userId="688baf9c4dde61f1" providerId="Windows Live" clId="Web-{4510443C-4C90-4548-8E03-9EB041AC43FA}" dt="2021-07-14T19:53:52.671" v="277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addSp modSp new">
        <pc:chgData name="Nilay Thakkar" userId="688baf9c4dde61f1" providerId="Windows Live" clId="Web-{4510443C-4C90-4548-8E03-9EB041AC43FA}" dt="2021-07-14T20:35:33.187" v="709" actId="20577"/>
        <pc:sldMkLst>
          <pc:docMk/>
          <pc:sldMk cId="5989080" sldId="257"/>
        </pc:sldMkLst>
        <pc:spChg chg="mod">
          <ac:chgData name="Nilay Thakkar" userId="688baf9c4dde61f1" providerId="Windows Live" clId="Web-{4510443C-4C90-4548-8E03-9EB041AC43FA}" dt="2021-07-14T19:31:22.096" v="85" actId="14100"/>
          <ac:spMkLst>
            <pc:docMk/>
            <pc:sldMk cId="5989080" sldId="257"/>
            <ac:spMk id="2" creationId="{CBEF3A90-6711-4CDC-BD58-5B6FC9B09C8C}"/>
          </ac:spMkLst>
        </pc:spChg>
        <pc:spChg chg="mod">
          <ac:chgData name="Nilay Thakkar" userId="688baf9c4dde61f1" providerId="Windows Live" clId="Web-{4510443C-4C90-4548-8E03-9EB041AC43FA}" dt="2021-07-14T20:35:33.187" v="709" actId="20577"/>
          <ac:spMkLst>
            <pc:docMk/>
            <pc:sldMk cId="5989080" sldId="257"/>
            <ac:spMk id="3" creationId="{6700C733-D739-40BC-B8DD-811FE78D3D43}"/>
          </ac:spMkLst>
        </pc:spChg>
        <pc:picChg chg="add mod">
          <ac:chgData name="Nilay Thakkar" userId="688baf9c4dde61f1" providerId="Windows Live" clId="Web-{4510443C-4C90-4548-8E03-9EB041AC43FA}" dt="2021-07-14T20:35:06.421" v="704" actId="1076"/>
          <ac:picMkLst>
            <pc:docMk/>
            <pc:sldMk cId="5989080" sldId="257"/>
            <ac:picMk id="4" creationId="{AF092ADD-7335-4C57-8DBB-2D9A50568E2B}"/>
          </ac:picMkLst>
        </pc:picChg>
      </pc:sldChg>
      <pc:sldChg chg="new del">
        <pc:chgData name="Nilay Thakkar" userId="688baf9c4dde61f1" providerId="Windows Live" clId="Web-{4510443C-4C90-4548-8E03-9EB041AC43FA}" dt="2021-07-14T19:53:57.249" v="278"/>
        <pc:sldMkLst>
          <pc:docMk/>
          <pc:sldMk cId="222486104" sldId="258"/>
        </pc:sldMkLst>
      </pc:sldChg>
      <pc:sldChg chg="addSp delSp modSp add replId">
        <pc:chgData name="Nilay Thakkar" userId="688baf9c4dde61f1" providerId="Windows Live" clId="Web-{4510443C-4C90-4548-8E03-9EB041AC43FA}" dt="2021-07-14T20:36:38.173" v="715" actId="1076"/>
        <pc:sldMkLst>
          <pc:docMk/>
          <pc:sldMk cId="1139783172" sldId="258"/>
        </pc:sldMkLst>
        <pc:spChg chg="mod">
          <ac:chgData name="Nilay Thakkar" userId="688baf9c4dde61f1" providerId="Windows Live" clId="Web-{4510443C-4C90-4548-8E03-9EB041AC43FA}" dt="2021-07-14T20:35:40.890" v="711" actId="20577"/>
          <ac:spMkLst>
            <pc:docMk/>
            <pc:sldMk cId="1139783172" sldId="258"/>
            <ac:spMk id="3" creationId="{6700C733-D739-40BC-B8DD-811FE78D3D43}"/>
          </ac:spMkLst>
        </pc:spChg>
        <pc:spChg chg="add del mod">
          <ac:chgData name="Nilay Thakkar" userId="688baf9c4dde61f1" providerId="Windows Live" clId="Web-{4510443C-4C90-4548-8E03-9EB041AC43FA}" dt="2021-07-14T20:05:16.076" v="399"/>
          <ac:spMkLst>
            <pc:docMk/>
            <pc:sldMk cId="1139783172" sldId="258"/>
            <ac:spMk id="5" creationId="{0506AB30-7F59-48A0-957A-B94775F92238}"/>
          </ac:spMkLst>
        </pc:spChg>
        <pc:picChg chg="del">
          <ac:chgData name="Nilay Thakkar" userId="688baf9c4dde61f1" providerId="Windows Live" clId="Web-{4510443C-4C90-4548-8E03-9EB041AC43FA}" dt="2021-07-14T19:55:12.438" v="281"/>
          <ac:picMkLst>
            <pc:docMk/>
            <pc:sldMk cId="1139783172" sldId="258"/>
            <ac:picMk id="4" creationId="{AF092ADD-7335-4C57-8DBB-2D9A50568E2B}"/>
          </ac:picMkLst>
        </pc:picChg>
        <pc:picChg chg="add mod">
          <ac:chgData name="Nilay Thakkar" userId="688baf9c4dde61f1" providerId="Windows Live" clId="Web-{4510443C-4C90-4548-8E03-9EB041AC43FA}" dt="2021-07-14T20:36:38.173" v="715" actId="1076"/>
          <ac:picMkLst>
            <pc:docMk/>
            <pc:sldMk cId="1139783172" sldId="258"/>
            <ac:picMk id="6" creationId="{5DC14B3B-2CC3-47E3-88F7-8354293956E4}"/>
          </ac:picMkLst>
        </pc:picChg>
        <pc:picChg chg="add del mod">
          <ac:chgData name="Nilay Thakkar" userId="688baf9c4dde61f1" providerId="Windows Live" clId="Web-{4510443C-4C90-4548-8E03-9EB041AC43FA}" dt="2021-07-14T20:06:58.610" v="446"/>
          <ac:picMkLst>
            <pc:docMk/>
            <pc:sldMk cId="1139783172" sldId="258"/>
            <ac:picMk id="7" creationId="{97C4E308-5D5E-4C4C-9816-762E4EE5D021}"/>
          </ac:picMkLst>
        </pc:picChg>
        <pc:picChg chg="add del mod">
          <ac:chgData name="Nilay Thakkar" userId="688baf9c4dde61f1" providerId="Windows Live" clId="Web-{4510443C-4C90-4548-8E03-9EB041AC43FA}" dt="2021-07-14T20:07:08.348" v="448"/>
          <ac:picMkLst>
            <pc:docMk/>
            <pc:sldMk cId="1139783172" sldId="258"/>
            <ac:picMk id="8" creationId="{1A241928-6DEE-4C75-97DF-149C6D2D2BF2}"/>
          </ac:picMkLst>
        </pc:picChg>
      </pc:sldChg>
      <pc:sldChg chg="addSp delSp modSp add replId">
        <pc:chgData name="Nilay Thakkar" userId="688baf9c4dde61f1" providerId="Windows Live" clId="Web-{4510443C-4C90-4548-8E03-9EB041AC43FA}" dt="2021-07-14T20:35:49.250" v="712" actId="20577"/>
        <pc:sldMkLst>
          <pc:docMk/>
          <pc:sldMk cId="3602272938" sldId="259"/>
        </pc:sldMkLst>
        <pc:spChg chg="mod">
          <ac:chgData name="Nilay Thakkar" userId="688baf9c4dde61f1" providerId="Windows Live" clId="Web-{4510443C-4C90-4548-8E03-9EB041AC43FA}" dt="2021-07-14T20:13:40.387" v="458" actId="20577"/>
          <ac:spMkLst>
            <pc:docMk/>
            <pc:sldMk cId="3602272938" sldId="259"/>
            <ac:spMk id="2" creationId="{CBEF3A90-6711-4CDC-BD58-5B6FC9B09C8C}"/>
          </ac:spMkLst>
        </pc:spChg>
        <pc:spChg chg="mod">
          <ac:chgData name="Nilay Thakkar" userId="688baf9c4dde61f1" providerId="Windows Live" clId="Web-{4510443C-4C90-4548-8E03-9EB041AC43FA}" dt="2021-07-14T20:35:49.250" v="712" actId="20577"/>
          <ac:spMkLst>
            <pc:docMk/>
            <pc:sldMk cId="3602272938" sldId="259"/>
            <ac:spMk id="3" creationId="{6700C733-D739-40BC-B8DD-811FE78D3D43}"/>
          </ac:spMkLst>
        </pc:spChg>
        <pc:picChg chg="add mod">
          <ac:chgData name="Nilay Thakkar" userId="688baf9c4dde61f1" providerId="Windows Live" clId="Web-{4510443C-4C90-4548-8E03-9EB041AC43FA}" dt="2021-07-14T20:22:44.680" v="628" actId="14100"/>
          <ac:picMkLst>
            <pc:docMk/>
            <pc:sldMk cId="3602272938" sldId="259"/>
            <ac:picMk id="4" creationId="{6E8A7ED9-4EB9-4DCA-AAD1-C221381F2739}"/>
          </ac:picMkLst>
        </pc:picChg>
        <pc:picChg chg="del">
          <ac:chgData name="Nilay Thakkar" userId="688baf9c4dde61f1" providerId="Windows Live" clId="Web-{4510443C-4C90-4548-8E03-9EB041AC43FA}" dt="2021-07-14T20:07:59.599" v="453"/>
          <ac:picMkLst>
            <pc:docMk/>
            <pc:sldMk cId="3602272938" sldId="259"/>
            <ac:picMk id="6" creationId="{5DC14B3B-2CC3-47E3-88F7-8354293956E4}"/>
          </ac:picMkLst>
        </pc:picChg>
      </pc:sldChg>
      <pc:sldChg chg="addSp delSp modSp add replId">
        <pc:chgData name="Nilay Thakkar" userId="688baf9c4dde61f1" providerId="Windows Live" clId="Web-{4510443C-4C90-4548-8E03-9EB041AC43FA}" dt="2021-07-14T20:37:48.440" v="717"/>
        <pc:sldMkLst>
          <pc:docMk/>
          <pc:sldMk cId="1118379894" sldId="260"/>
        </pc:sldMkLst>
        <pc:spChg chg="mod">
          <ac:chgData name="Nilay Thakkar" userId="688baf9c4dde61f1" providerId="Windows Live" clId="Web-{4510443C-4C90-4548-8E03-9EB041AC43FA}" dt="2021-07-14T20:23:02.634" v="635" actId="20577"/>
          <ac:spMkLst>
            <pc:docMk/>
            <pc:sldMk cId="1118379894" sldId="260"/>
            <ac:spMk id="2" creationId="{CBEF3A90-6711-4CDC-BD58-5B6FC9B09C8C}"/>
          </ac:spMkLst>
        </pc:spChg>
        <pc:spChg chg="mod">
          <ac:chgData name="Nilay Thakkar" userId="688baf9c4dde61f1" providerId="Windows Live" clId="Web-{4510443C-4C90-4548-8E03-9EB041AC43FA}" dt="2021-07-14T20:35:56.703" v="713" actId="20577"/>
          <ac:spMkLst>
            <pc:docMk/>
            <pc:sldMk cId="1118379894" sldId="260"/>
            <ac:spMk id="3" creationId="{6700C733-D739-40BC-B8DD-811FE78D3D43}"/>
          </ac:spMkLst>
        </pc:spChg>
        <pc:picChg chg="add del">
          <ac:chgData name="Nilay Thakkar" userId="688baf9c4dde61f1" providerId="Windows Live" clId="Web-{4510443C-4C90-4548-8E03-9EB041AC43FA}" dt="2021-07-14T20:37:48.440" v="717"/>
          <ac:picMkLst>
            <pc:docMk/>
            <pc:sldMk cId="1118379894" sldId="260"/>
            <ac:picMk id="4" creationId="{6E8A7ED9-4EB9-4DCA-AAD1-C221381F2739}"/>
          </ac:picMkLst>
        </pc:picChg>
      </pc:sldChg>
      <pc:sldChg chg="delSp modSp new">
        <pc:chgData name="Nilay Thakkar" userId="688baf9c4dde61f1" providerId="Windows Live" clId="Web-{4510443C-4C90-4548-8E03-9EB041AC43FA}" dt="2021-07-14T20:28:52.957" v="653" actId="1076"/>
        <pc:sldMkLst>
          <pc:docMk/>
          <pc:sldMk cId="1018168614" sldId="261"/>
        </pc:sldMkLst>
        <pc:spChg chg="mod">
          <ac:chgData name="Nilay Thakkar" userId="688baf9c4dde61f1" providerId="Windows Live" clId="Web-{4510443C-4C90-4548-8E03-9EB041AC43FA}" dt="2021-07-14T20:28:52.957" v="653" actId="1076"/>
          <ac:spMkLst>
            <pc:docMk/>
            <pc:sldMk cId="1018168614" sldId="261"/>
            <ac:spMk id="2" creationId="{03291E7C-944B-4995-A901-46BAD25D0D1E}"/>
          </ac:spMkLst>
        </pc:spChg>
        <pc:spChg chg="del">
          <ac:chgData name="Nilay Thakkar" userId="688baf9c4dde61f1" providerId="Windows Live" clId="Web-{4510443C-4C90-4548-8E03-9EB041AC43FA}" dt="2021-07-14T20:28:41.660" v="652"/>
          <ac:spMkLst>
            <pc:docMk/>
            <pc:sldMk cId="1018168614" sldId="261"/>
            <ac:spMk id="3" creationId="{904DD211-750E-442D-9386-96116784CD64}"/>
          </ac:spMkLst>
        </pc:spChg>
      </pc:sldChg>
      <pc:sldChg chg="modSp add del replId">
        <pc:chgData name="Nilay Thakkar" userId="688baf9c4dde61f1" providerId="Windows Live" clId="Web-{4510443C-4C90-4548-8E03-9EB041AC43FA}" dt="2021-07-14T20:35:35.125" v="710"/>
        <pc:sldMkLst>
          <pc:docMk/>
          <pc:sldMk cId="4208404874" sldId="262"/>
        </pc:sldMkLst>
        <pc:spChg chg="mod">
          <ac:chgData name="Nilay Thakkar" userId="688baf9c4dde61f1" providerId="Windows Live" clId="Web-{4510443C-4C90-4548-8E03-9EB041AC43FA}" dt="2021-07-14T20:30:54.416" v="660" actId="20577"/>
          <ac:spMkLst>
            <pc:docMk/>
            <pc:sldMk cId="4208404874" sldId="262"/>
            <ac:spMk id="3" creationId="{6700C733-D739-40BC-B8DD-811FE78D3D43}"/>
          </ac:spMkLst>
        </pc:spChg>
      </pc:sldChg>
    </pc:docChg>
  </pc:docChgLst>
  <pc:docChgLst>
    <pc:chgData name="Nilay Thakkar" userId="688baf9c4dde61f1" providerId="Windows Live" clId="Web-{5854590A-34C2-4E0C-97E8-0579A51ACAE0}"/>
    <pc:docChg chg="addSld modSld addMainMaster delMainMaster">
      <pc:chgData name="Nilay Thakkar" userId="688baf9c4dde61f1" providerId="Windows Live" clId="Web-{5854590A-34C2-4E0C-97E8-0579A51ACAE0}" dt="2021-07-15T09:59:40.119" v="153" actId="20577"/>
      <pc:docMkLst>
        <pc:docMk/>
      </pc:docMkLst>
      <pc:sldChg chg="modSp mod modClrScheme chgLayout">
        <pc:chgData name="Nilay Thakkar" userId="688baf9c4dde61f1" providerId="Windows Live" clId="Web-{5854590A-34C2-4E0C-97E8-0579A51ACAE0}" dt="2021-07-15T09:16:46.665" v="8"/>
        <pc:sldMkLst>
          <pc:docMk/>
          <pc:sldMk cId="109857222" sldId="256"/>
        </pc:sldMkLst>
        <pc:spChg chg="mod ord">
          <ac:chgData name="Nilay Thakkar" userId="688baf9c4dde61f1" providerId="Windows Live" clId="Web-{5854590A-34C2-4E0C-97E8-0579A51ACAE0}" dt="2021-07-15T09:16:46.665" v="8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Nilay Thakkar" userId="688baf9c4dde61f1" providerId="Windows Live" clId="Web-{5854590A-34C2-4E0C-97E8-0579A51ACAE0}" dt="2021-07-15T09:16:46.665" v="8"/>
          <ac:spMkLst>
            <pc:docMk/>
            <pc:sldMk cId="109857222" sldId="256"/>
            <ac:spMk id="3" creationId="{00000000-0000-0000-0000-000000000000}"/>
          </ac:spMkLst>
        </pc:spChg>
      </pc:sldChg>
      <pc:sldChg chg="modSp mod modClrScheme chgLayout">
        <pc:chgData name="Nilay Thakkar" userId="688baf9c4dde61f1" providerId="Windows Live" clId="Web-{5854590A-34C2-4E0C-97E8-0579A51ACAE0}" dt="2021-07-15T09:16:46.665" v="8"/>
        <pc:sldMkLst>
          <pc:docMk/>
          <pc:sldMk cId="5989080" sldId="257"/>
        </pc:sldMkLst>
        <pc:spChg chg="mod ord">
          <ac:chgData name="Nilay Thakkar" userId="688baf9c4dde61f1" providerId="Windows Live" clId="Web-{5854590A-34C2-4E0C-97E8-0579A51ACAE0}" dt="2021-07-15T09:16:46.665" v="8"/>
          <ac:spMkLst>
            <pc:docMk/>
            <pc:sldMk cId="5989080" sldId="257"/>
            <ac:spMk id="2" creationId="{CBEF3A90-6711-4CDC-BD58-5B6FC9B09C8C}"/>
          </ac:spMkLst>
        </pc:spChg>
        <pc:spChg chg="mod ord">
          <ac:chgData name="Nilay Thakkar" userId="688baf9c4dde61f1" providerId="Windows Live" clId="Web-{5854590A-34C2-4E0C-97E8-0579A51ACAE0}" dt="2021-07-15T09:16:46.665" v="8"/>
          <ac:spMkLst>
            <pc:docMk/>
            <pc:sldMk cId="5989080" sldId="257"/>
            <ac:spMk id="3" creationId="{6700C733-D739-40BC-B8DD-811FE78D3D43}"/>
          </ac:spMkLst>
        </pc:spChg>
      </pc:sldChg>
      <pc:sldChg chg="modSp mod modClrScheme chgLayout">
        <pc:chgData name="Nilay Thakkar" userId="688baf9c4dde61f1" providerId="Windows Live" clId="Web-{5854590A-34C2-4E0C-97E8-0579A51ACAE0}" dt="2021-07-15T09:16:46.665" v="8"/>
        <pc:sldMkLst>
          <pc:docMk/>
          <pc:sldMk cId="1139783172" sldId="258"/>
        </pc:sldMkLst>
        <pc:spChg chg="mod ord">
          <ac:chgData name="Nilay Thakkar" userId="688baf9c4dde61f1" providerId="Windows Live" clId="Web-{5854590A-34C2-4E0C-97E8-0579A51ACAE0}" dt="2021-07-15T09:16:46.665" v="8"/>
          <ac:spMkLst>
            <pc:docMk/>
            <pc:sldMk cId="1139783172" sldId="258"/>
            <ac:spMk id="2" creationId="{CBEF3A90-6711-4CDC-BD58-5B6FC9B09C8C}"/>
          </ac:spMkLst>
        </pc:spChg>
        <pc:spChg chg="mod ord">
          <ac:chgData name="Nilay Thakkar" userId="688baf9c4dde61f1" providerId="Windows Live" clId="Web-{5854590A-34C2-4E0C-97E8-0579A51ACAE0}" dt="2021-07-15T09:16:46.665" v="8"/>
          <ac:spMkLst>
            <pc:docMk/>
            <pc:sldMk cId="1139783172" sldId="258"/>
            <ac:spMk id="3" creationId="{6700C733-D739-40BC-B8DD-811FE78D3D43}"/>
          </ac:spMkLst>
        </pc:spChg>
      </pc:sldChg>
      <pc:sldChg chg="modSp mod modClrScheme chgLayout">
        <pc:chgData name="Nilay Thakkar" userId="688baf9c4dde61f1" providerId="Windows Live" clId="Web-{5854590A-34C2-4E0C-97E8-0579A51ACAE0}" dt="2021-07-15T09:16:46.665" v="8"/>
        <pc:sldMkLst>
          <pc:docMk/>
          <pc:sldMk cId="3602272938" sldId="259"/>
        </pc:sldMkLst>
        <pc:spChg chg="mod ord">
          <ac:chgData name="Nilay Thakkar" userId="688baf9c4dde61f1" providerId="Windows Live" clId="Web-{5854590A-34C2-4E0C-97E8-0579A51ACAE0}" dt="2021-07-15T09:16:46.665" v="8"/>
          <ac:spMkLst>
            <pc:docMk/>
            <pc:sldMk cId="3602272938" sldId="259"/>
            <ac:spMk id="2" creationId="{CBEF3A90-6711-4CDC-BD58-5B6FC9B09C8C}"/>
          </ac:spMkLst>
        </pc:spChg>
        <pc:spChg chg="mod ord">
          <ac:chgData name="Nilay Thakkar" userId="688baf9c4dde61f1" providerId="Windows Live" clId="Web-{5854590A-34C2-4E0C-97E8-0579A51ACAE0}" dt="2021-07-15T09:16:46.665" v="8"/>
          <ac:spMkLst>
            <pc:docMk/>
            <pc:sldMk cId="3602272938" sldId="259"/>
            <ac:spMk id="3" creationId="{6700C733-D739-40BC-B8DD-811FE78D3D43}"/>
          </ac:spMkLst>
        </pc:spChg>
      </pc:sldChg>
      <pc:sldChg chg="modSp mod modClrScheme chgLayout">
        <pc:chgData name="Nilay Thakkar" userId="688baf9c4dde61f1" providerId="Windows Live" clId="Web-{5854590A-34C2-4E0C-97E8-0579A51ACAE0}" dt="2021-07-15T09:16:46.665" v="8"/>
        <pc:sldMkLst>
          <pc:docMk/>
          <pc:sldMk cId="1118379894" sldId="260"/>
        </pc:sldMkLst>
        <pc:spChg chg="mod ord">
          <ac:chgData name="Nilay Thakkar" userId="688baf9c4dde61f1" providerId="Windows Live" clId="Web-{5854590A-34C2-4E0C-97E8-0579A51ACAE0}" dt="2021-07-15T09:16:46.665" v="8"/>
          <ac:spMkLst>
            <pc:docMk/>
            <pc:sldMk cId="1118379894" sldId="260"/>
            <ac:spMk id="2" creationId="{CBEF3A90-6711-4CDC-BD58-5B6FC9B09C8C}"/>
          </ac:spMkLst>
        </pc:spChg>
        <pc:spChg chg="mod ord">
          <ac:chgData name="Nilay Thakkar" userId="688baf9c4dde61f1" providerId="Windows Live" clId="Web-{5854590A-34C2-4E0C-97E8-0579A51ACAE0}" dt="2021-07-15T09:16:46.665" v="8"/>
          <ac:spMkLst>
            <pc:docMk/>
            <pc:sldMk cId="1118379894" sldId="260"/>
            <ac:spMk id="3" creationId="{6700C733-D739-40BC-B8DD-811FE78D3D43}"/>
          </ac:spMkLst>
        </pc:spChg>
      </pc:sldChg>
      <pc:sldChg chg="modSp mod modClrScheme chgLayout">
        <pc:chgData name="Nilay Thakkar" userId="688baf9c4dde61f1" providerId="Windows Live" clId="Web-{5854590A-34C2-4E0C-97E8-0579A51ACAE0}" dt="2021-07-15T09:16:46.665" v="8"/>
        <pc:sldMkLst>
          <pc:docMk/>
          <pc:sldMk cId="1018168614" sldId="261"/>
        </pc:sldMkLst>
        <pc:spChg chg="mod ord">
          <ac:chgData name="Nilay Thakkar" userId="688baf9c4dde61f1" providerId="Windows Live" clId="Web-{5854590A-34C2-4E0C-97E8-0579A51ACAE0}" dt="2021-07-15T09:16:46.665" v="8"/>
          <ac:spMkLst>
            <pc:docMk/>
            <pc:sldMk cId="1018168614" sldId="261"/>
            <ac:spMk id="2" creationId="{03291E7C-944B-4995-A901-46BAD25D0D1E}"/>
          </ac:spMkLst>
        </pc:spChg>
      </pc:sldChg>
      <pc:sldChg chg="delSp modSp add replId">
        <pc:chgData name="Nilay Thakkar" userId="688baf9c4dde61f1" providerId="Windows Live" clId="Web-{5854590A-34C2-4E0C-97E8-0579A51ACAE0}" dt="2021-07-15T09:59:40.119" v="153" actId="20577"/>
        <pc:sldMkLst>
          <pc:docMk/>
          <pc:sldMk cId="2080086049" sldId="262"/>
        </pc:sldMkLst>
        <pc:spChg chg="mod">
          <ac:chgData name="Nilay Thakkar" userId="688baf9c4dde61f1" providerId="Windows Live" clId="Web-{5854590A-34C2-4E0C-97E8-0579A51ACAE0}" dt="2021-07-15T09:59:40.119" v="153" actId="20577"/>
          <ac:spMkLst>
            <pc:docMk/>
            <pc:sldMk cId="2080086049" sldId="262"/>
            <ac:spMk id="3" creationId="{6700C733-D739-40BC-B8DD-811FE78D3D43}"/>
          </ac:spMkLst>
        </pc:spChg>
        <pc:picChg chg="del mod">
          <ac:chgData name="Nilay Thakkar" userId="688baf9c4dde61f1" providerId="Windows Live" clId="Web-{5854590A-34C2-4E0C-97E8-0579A51ACAE0}" dt="2021-07-15T09:59:14.149" v="139"/>
          <ac:picMkLst>
            <pc:docMk/>
            <pc:sldMk cId="2080086049" sldId="262"/>
            <ac:picMk id="6" creationId="{5DC14B3B-2CC3-47E3-88F7-8354293956E4}"/>
          </ac:picMkLst>
        </pc:picChg>
      </pc:sldChg>
      <pc:sldMasterChg chg="del delSldLayout">
        <pc:chgData name="Nilay Thakkar" userId="688baf9c4dde61f1" providerId="Windows Live" clId="Web-{5854590A-34C2-4E0C-97E8-0579A51ACAE0}" dt="2021-07-15T09:15:03.553" v="0"/>
        <pc:sldMasterMkLst>
          <pc:docMk/>
          <pc:sldMasterMk cId="2460954070" sldId="2147483660"/>
        </pc:sldMasterMkLst>
        <pc:sldLayoutChg chg="del">
          <pc:chgData name="Nilay Thakkar" userId="688baf9c4dde61f1" providerId="Windows Live" clId="Web-{5854590A-34C2-4E0C-97E8-0579A51ACAE0}" dt="2021-07-15T09:15:03.553" v="0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Nilay Thakkar" userId="688baf9c4dde61f1" providerId="Windows Live" clId="Web-{5854590A-34C2-4E0C-97E8-0579A51ACAE0}" dt="2021-07-15T09:15:03.553" v="0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Nilay Thakkar" userId="688baf9c4dde61f1" providerId="Windows Live" clId="Web-{5854590A-34C2-4E0C-97E8-0579A51ACAE0}" dt="2021-07-15T09:15:03.553" v="0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Nilay Thakkar" userId="688baf9c4dde61f1" providerId="Windows Live" clId="Web-{5854590A-34C2-4E0C-97E8-0579A51ACAE0}" dt="2021-07-15T09:15:03.553" v="0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Nilay Thakkar" userId="688baf9c4dde61f1" providerId="Windows Live" clId="Web-{5854590A-34C2-4E0C-97E8-0579A51ACAE0}" dt="2021-07-15T09:15:03.553" v="0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Nilay Thakkar" userId="688baf9c4dde61f1" providerId="Windows Live" clId="Web-{5854590A-34C2-4E0C-97E8-0579A51ACAE0}" dt="2021-07-15T09:15:03.553" v="0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Nilay Thakkar" userId="688baf9c4dde61f1" providerId="Windows Live" clId="Web-{5854590A-34C2-4E0C-97E8-0579A51ACAE0}" dt="2021-07-15T09:15:03.553" v="0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Nilay Thakkar" userId="688baf9c4dde61f1" providerId="Windows Live" clId="Web-{5854590A-34C2-4E0C-97E8-0579A51ACAE0}" dt="2021-07-15T09:15:03.553" v="0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Nilay Thakkar" userId="688baf9c4dde61f1" providerId="Windows Live" clId="Web-{5854590A-34C2-4E0C-97E8-0579A51ACAE0}" dt="2021-07-15T09:15:03.553" v="0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Nilay Thakkar" userId="688baf9c4dde61f1" providerId="Windows Live" clId="Web-{5854590A-34C2-4E0C-97E8-0579A51ACAE0}" dt="2021-07-15T09:15:03.553" v="0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Nilay Thakkar" userId="688baf9c4dde61f1" providerId="Windows Live" clId="Web-{5854590A-34C2-4E0C-97E8-0579A51ACAE0}" dt="2021-07-15T09:15:03.553" v="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 modSldLayout">
        <pc:chgData name="Nilay Thakkar" userId="688baf9c4dde61f1" providerId="Windows Live" clId="Web-{5854590A-34C2-4E0C-97E8-0579A51ACAE0}" dt="2021-07-15T09:15:56.570" v="1"/>
        <pc:sldMasterMkLst>
          <pc:docMk/>
          <pc:sldMasterMk cId="1484907146" sldId="2147483672"/>
        </pc:sldMasterMkLst>
        <pc:sldLayoutChg chg="add del mod replId">
          <pc:chgData name="Nilay Thakkar" userId="688baf9c4dde61f1" providerId="Windows Live" clId="Web-{5854590A-34C2-4E0C-97E8-0579A51ACAE0}" dt="2021-07-15T09:15:56.570" v="1"/>
          <pc:sldLayoutMkLst>
            <pc:docMk/>
            <pc:sldMasterMk cId="1484907146" sldId="2147483672"/>
            <pc:sldLayoutMk cId="4021752546" sldId="2147483673"/>
          </pc:sldLayoutMkLst>
        </pc:sldLayoutChg>
        <pc:sldLayoutChg chg="add del mod replId">
          <pc:chgData name="Nilay Thakkar" userId="688baf9c4dde61f1" providerId="Windows Live" clId="Web-{5854590A-34C2-4E0C-97E8-0579A51ACAE0}" dt="2021-07-15T09:15:56.570" v="1"/>
          <pc:sldLayoutMkLst>
            <pc:docMk/>
            <pc:sldMasterMk cId="1484907146" sldId="2147483672"/>
            <pc:sldLayoutMk cId="3853839564" sldId="2147483674"/>
          </pc:sldLayoutMkLst>
        </pc:sldLayoutChg>
        <pc:sldLayoutChg chg="add del mod replId">
          <pc:chgData name="Nilay Thakkar" userId="688baf9c4dde61f1" providerId="Windows Live" clId="Web-{5854590A-34C2-4E0C-97E8-0579A51ACAE0}" dt="2021-07-15T09:15:56.570" v="1"/>
          <pc:sldLayoutMkLst>
            <pc:docMk/>
            <pc:sldMasterMk cId="1484907146" sldId="2147483672"/>
            <pc:sldLayoutMk cId="1831041525" sldId="2147483675"/>
          </pc:sldLayoutMkLst>
        </pc:sldLayoutChg>
        <pc:sldLayoutChg chg="add del mod replId">
          <pc:chgData name="Nilay Thakkar" userId="688baf9c4dde61f1" providerId="Windows Live" clId="Web-{5854590A-34C2-4E0C-97E8-0579A51ACAE0}" dt="2021-07-15T09:15:56.570" v="1"/>
          <pc:sldLayoutMkLst>
            <pc:docMk/>
            <pc:sldMasterMk cId="1484907146" sldId="2147483672"/>
            <pc:sldLayoutMk cId="3023177366" sldId="2147483676"/>
          </pc:sldLayoutMkLst>
        </pc:sldLayoutChg>
        <pc:sldLayoutChg chg="add del mod replId">
          <pc:chgData name="Nilay Thakkar" userId="688baf9c4dde61f1" providerId="Windows Live" clId="Web-{5854590A-34C2-4E0C-97E8-0579A51ACAE0}" dt="2021-07-15T09:15:56.570" v="1"/>
          <pc:sldLayoutMkLst>
            <pc:docMk/>
            <pc:sldMasterMk cId="1484907146" sldId="2147483672"/>
            <pc:sldLayoutMk cId="2785514" sldId="2147483677"/>
          </pc:sldLayoutMkLst>
        </pc:sldLayoutChg>
        <pc:sldLayoutChg chg="add del mod replId">
          <pc:chgData name="Nilay Thakkar" userId="688baf9c4dde61f1" providerId="Windows Live" clId="Web-{5854590A-34C2-4E0C-97E8-0579A51ACAE0}" dt="2021-07-15T09:15:56.570" v="1"/>
          <pc:sldLayoutMkLst>
            <pc:docMk/>
            <pc:sldMasterMk cId="1484907146" sldId="2147483672"/>
            <pc:sldLayoutMk cId="3307440647" sldId="2147483678"/>
          </pc:sldLayoutMkLst>
        </pc:sldLayoutChg>
        <pc:sldLayoutChg chg="add del mod replId">
          <pc:chgData name="Nilay Thakkar" userId="688baf9c4dde61f1" providerId="Windows Live" clId="Web-{5854590A-34C2-4E0C-97E8-0579A51ACAE0}" dt="2021-07-15T09:15:56.570" v="1"/>
          <pc:sldLayoutMkLst>
            <pc:docMk/>
            <pc:sldMasterMk cId="1484907146" sldId="2147483672"/>
            <pc:sldLayoutMk cId="332285462" sldId="2147483679"/>
          </pc:sldLayoutMkLst>
        </pc:sldLayoutChg>
        <pc:sldLayoutChg chg="add del mod replId">
          <pc:chgData name="Nilay Thakkar" userId="688baf9c4dde61f1" providerId="Windows Live" clId="Web-{5854590A-34C2-4E0C-97E8-0579A51ACAE0}" dt="2021-07-15T09:15:56.570" v="1"/>
          <pc:sldLayoutMkLst>
            <pc:docMk/>
            <pc:sldMasterMk cId="1484907146" sldId="2147483672"/>
            <pc:sldLayoutMk cId="1573365627" sldId="2147483680"/>
          </pc:sldLayoutMkLst>
        </pc:sldLayoutChg>
        <pc:sldLayoutChg chg="add del mod replId">
          <pc:chgData name="Nilay Thakkar" userId="688baf9c4dde61f1" providerId="Windows Live" clId="Web-{5854590A-34C2-4E0C-97E8-0579A51ACAE0}" dt="2021-07-15T09:15:56.570" v="1"/>
          <pc:sldLayoutMkLst>
            <pc:docMk/>
            <pc:sldMasterMk cId="1484907146" sldId="2147483672"/>
            <pc:sldLayoutMk cId="3076750319" sldId="2147483681"/>
          </pc:sldLayoutMkLst>
        </pc:sldLayoutChg>
        <pc:sldLayoutChg chg="add del mod replId">
          <pc:chgData name="Nilay Thakkar" userId="688baf9c4dde61f1" providerId="Windows Live" clId="Web-{5854590A-34C2-4E0C-97E8-0579A51ACAE0}" dt="2021-07-15T09:15:56.570" v="1"/>
          <pc:sldLayoutMkLst>
            <pc:docMk/>
            <pc:sldMasterMk cId="1484907146" sldId="2147483672"/>
            <pc:sldLayoutMk cId="775142078" sldId="2147483682"/>
          </pc:sldLayoutMkLst>
        </pc:sldLayoutChg>
        <pc:sldLayoutChg chg="add del mod replId">
          <pc:chgData name="Nilay Thakkar" userId="688baf9c4dde61f1" providerId="Windows Live" clId="Web-{5854590A-34C2-4E0C-97E8-0579A51ACAE0}" dt="2021-07-15T09:15:56.570" v="1"/>
          <pc:sldLayoutMkLst>
            <pc:docMk/>
            <pc:sldMasterMk cId="1484907146" sldId="2147483672"/>
            <pc:sldLayoutMk cId="1873175919" sldId="2147483683"/>
          </pc:sldLayoutMkLst>
        </pc:sldLayoutChg>
        <pc:sldLayoutChg chg="add del mod replId">
          <pc:chgData name="Nilay Thakkar" userId="688baf9c4dde61f1" providerId="Windows Live" clId="Web-{5854590A-34C2-4E0C-97E8-0579A51ACAE0}" dt="2021-07-15T09:15:56.570" v="1"/>
          <pc:sldLayoutMkLst>
            <pc:docMk/>
            <pc:sldMasterMk cId="1484907146" sldId="2147483672"/>
            <pc:sldLayoutMk cId="1844653238" sldId="2147483684"/>
          </pc:sldLayoutMkLst>
        </pc:sldLayoutChg>
        <pc:sldLayoutChg chg="add del mod replId">
          <pc:chgData name="Nilay Thakkar" userId="688baf9c4dde61f1" providerId="Windows Live" clId="Web-{5854590A-34C2-4E0C-97E8-0579A51ACAE0}" dt="2021-07-15T09:15:56.570" v="1"/>
          <pc:sldLayoutMkLst>
            <pc:docMk/>
            <pc:sldMasterMk cId="1484907146" sldId="2147483672"/>
            <pc:sldLayoutMk cId="2594594241" sldId="2147483685"/>
          </pc:sldLayoutMkLst>
        </pc:sldLayoutChg>
        <pc:sldLayoutChg chg="add del mod replId">
          <pc:chgData name="Nilay Thakkar" userId="688baf9c4dde61f1" providerId="Windows Live" clId="Web-{5854590A-34C2-4E0C-97E8-0579A51ACAE0}" dt="2021-07-15T09:15:56.570" v="1"/>
          <pc:sldLayoutMkLst>
            <pc:docMk/>
            <pc:sldMasterMk cId="1484907146" sldId="2147483672"/>
            <pc:sldLayoutMk cId="3302257053" sldId="2147483686"/>
          </pc:sldLayoutMkLst>
        </pc:sldLayoutChg>
        <pc:sldLayoutChg chg="add del mod replId">
          <pc:chgData name="Nilay Thakkar" userId="688baf9c4dde61f1" providerId="Windows Live" clId="Web-{5854590A-34C2-4E0C-97E8-0579A51ACAE0}" dt="2021-07-15T09:15:56.570" v="1"/>
          <pc:sldLayoutMkLst>
            <pc:docMk/>
            <pc:sldMasterMk cId="1484907146" sldId="2147483672"/>
            <pc:sldLayoutMk cId="457332740" sldId="2147483687"/>
          </pc:sldLayoutMkLst>
        </pc:sldLayoutChg>
        <pc:sldLayoutChg chg="add del mod replId">
          <pc:chgData name="Nilay Thakkar" userId="688baf9c4dde61f1" providerId="Windows Live" clId="Web-{5854590A-34C2-4E0C-97E8-0579A51ACAE0}" dt="2021-07-15T09:15:56.570" v="1"/>
          <pc:sldLayoutMkLst>
            <pc:docMk/>
            <pc:sldMasterMk cId="1484907146" sldId="2147483672"/>
            <pc:sldLayoutMk cId="308186847" sldId="2147483688"/>
          </pc:sldLayoutMkLst>
        </pc:sldLayoutChg>
        <pc:sldLayoutChg chg="add del mod replId">
          <pc:chgData name="Nilay Thakkar" userId="688baf9c4dde61f1" providerId="Windows Live" clId="Web-{5854590A-34C2-4E0C-97E8-0579A51ACAE0}" dt="2021-07-15T09:15:56.570" v="1"/>
          <pc:sldLayoutMkLst>
            <pc:docMk/>
            <pc:sldMasterMk cId="1484907146" sldId="2147483672"/>
            <pc:sldLayoutMk cId="1745921107" sldId="2147483689"/>
          </pc:sldLayoutMkLst>
        </pc:sldLayoutChg>
      </pc:sldMasterChg>
      <pc:sldMasterChg chg="add del addSldLayout delSldLayout modSldLayout">
        <pc:chgData name="Nilay Thakkar" userId="688baf9c4dde61f1" providerId="Windows Live" clId="Web-{5854590A-34C2-4E0C-97E8-0579A51ACAE0}" dt="2021-07-15T09:16:07.758" v="2"/>
        <pc:sldMasterMkLst>
          <pc:docMk/>
          <pc:sldMasterMk cId="3472538946" sldId="2147483690"/>
        </pc:sldMasterMkLst>
        <pc:sldLayoutChg chg="add del mod replId">
          <pc:chgData name="Nilay Thakkar" userId="688baf9c4dde61f1" providerId="Windows Live" clId="Web-{5854590A-34C2-4E0C-97E8-0579A51ACAE0}" dt="2021-07-15T09:16:07.758" v="2"/>
          <pc:sldLayoutMkLst>
            <pc:docMk/>
            <pc:sldMasterMk cId="3472538946" sldId="2147483690"/>
            <pc:sldLayoutMk cId="3355107483" sldId="2147483691"/>
          </pc:sldLayoutMkLst>
        </pc:sldLayoutChg>
        <pc:sldLayoutChg chg="add del mod replId">
          <pc:chgData name="Nilay Thakkar" userId="688baf9c4dde61f1" providerId="Windows Live" clId="Web-{5854590A-34C2-4E0C-97E8-0579A51ACAE0}" dt="2021-07-15T09:16:07.758" v="2"/>
          <pc:sldLayoutMkLst>
            <pc:docMk/>
            <pc:sldMasterMk cId="3472538946" sldId="2147483690"/>
            <pc:sldLayoutMk cId="3207530570" sldId="2147483692"/>
          </pc:sldLayoutMkLst>
        </pc:sldLayoutChg>
        <pc:sldLayoutChg chg="add del mod replId">
          <pc:chgData name="Nilay Thakkar" userId="688baf9c4dde61f1" providerId="Windows Live" clId="Web-{5854590A-34C2-4E0C-97E8-0579A51ACAE0}" dt="2021-07-15T09:16:07.758" v="2"/>
          <pc:sldLayoutMkLst>
            <pc:docMk/>
            <pc:sldMasterMk cId="3472538946" sldId="2147483690"/>
            <pc:sldLayoutMk cId="2300061524" sldId="2147483693"/>
          </pc:sldLayoutMkLst>
        </pc:sldLayoutChg>
        <pc:sldLayoutChg chg="add del mod replId">
          <pc:chgData name="Nilay Thakkar" userId="688baf9c4dde61f1" providerId="Windows Live" clId="Web-{5854590A-34C2-4E0C-97E8-0579A51ACAE0}" dt="2021-07-15T09:16:07.758" v="2"/>
          <pc:sldLayoutMkLst>
            <pc:docMk/>
            <pc:sldMasterMk cId="3472538946" sldId="2147483690"/>
            <pc:sldLayoutMk cId="404370781" sldId="2147483694"/>
          </pc:sldLayoutMkLst>
        </pc:sldLayoutChg>
        <pc:sldLayoutChg chg="add del mod replId">
          <pc:chgData name="Nilay Thakkar" userId="688baf9c4dde61f1" providerId="Windows Live" clId="Web-{5854590A-34C2-4E0C-97E8-0579A51ACAE0}" dt="2021-07-15T09:16:07.758" v="2"/>
          <pc:sldLayoutMkLst>
            <pc:docMk/>
            <pc:sldMasterMk cId="3472538946" sldId="2147483690"/>
            <pc:sldLayoutMk cId="3878046471" sldId="2147483695"/>
          </pc:sldLayoutMkLst>
        </pc:sldLayoutChg>
        <pc:sldLayoutChg chg="add del mod replId">
          <pc:chgData name="Nilay Thakkar" userId="688baf9c4dde61f1" providerId="Windows Live" clId="Web-{5854590A-34C2-4E0C-97E8-0579A51ACAE0}" dt="2021-07-15T09:16:07.758" v="2"/>
          <pc:sldLayoutMkLst>
            <pc:docMk/>
            <pc:sldMasterMk cId="3472538946" sldId="2147483690"/>
            <pc:sldLayoutMk cId="3116544082" sldId="2147483696"/>
          </pc:sldLayoutMkLst>
        </pc:sldLayoutChg>
        <pc:sldLayoutChg chg="add del mod replId">
          <pc:chgData name="Nilay Thakkar" userId="688baf9c4dde61f1" providerId="Windows Live" clId="Web-{5854590A-34C2-4E0C-97E8-0579A51ACAE0}" dt="2021-07-15T09:16:07.758" v="2"/>
          <pc:sldLayoutMkLst>
            <pc:docMk/>
            <pc:sldMasterMk cId="3472538946" sldId="2147483690"/>
            <pc:sldLayoutMk cId="3679227352" sldId="2147483697"/>
          </pc:sldLayoutMkLst>
        </pc:sldLayoutChg>
        <pc:sldLayoutChg chg="add del mod replId">
          <pc:chgData name="Nilay Thakkar" userId="688baf9c4dde61f1" providerId="Windows Live" clId="Web-{5854590A-34C2-4E0C-97E8-0579A51ACAE0}" dt="2021-07-15T09:16:07.758" v="2"/>
          <pc:sldLayoutMkLst>
            <pc:docMk/>
            <pc:sldMasterMk cId="3472538946" sldId="2147483690"/>
            <pc:sldLayoutMk cId="1297417688" sldId="2147483698"/>
          </pc:sldLayoutMkLst>
        </pc:sldLayoutChg>
        <pc:sldLayoutChg chg="add del mod replId">
          <pc:chgData name="Nilay Thakkar" userId="688baf9c4dde61f1" providerId="Windows Live" clId="Web-{5854590A-34C2-4E0C-97E8-0579A51ACAE0}" dt="2021-07-15T09:16:07.758" v="2"/>
          <pc:sldLayoutMkLst>
            <pc:docMk/>
            <pc:sldMasterMk cId="3472538946" sldId="2147483690"/>
            <pc:sldLayoutMk cId="296490279" sldId="2147483699"/>
          </pc:sldLayoutMkLst>
        </pc:sldLayoutChg>
        <pc:sldLayoutChg chg="add del mod replId">
          <pc:chgData name="Nilay Thakkar" userId="688baf9c4dde61f1" providerId="Windows Live" clId="Web-{5854590A-34C2-4E0C-97E8-0579A51ACAE0}" dt="2021-07-15T09:16:07.758" v="2"/>
          <pc:sldLayoutMkLst>
            <pc:docMk/>
            <pc:sldMasterMk cId="3472538946" sldId="2147483690"/>
            <pc:sldLayoutMk cId="3887119512" sldId="2147483700"/>
          </pc:sldLayoutMkLst>
        </pc:sldLayoutChg>
        <pc:sldLayoutChg chg="add del mod replId">
          <pc:chgData name="Nilay Thakkar" userId="688baf9c4dde61f1" providerId="Windows Live" clId="Web-{5854590A-34C2-4E0C-97E8-0579A51ACAE0}" dt="2021-07-15T09:16:07.758" v="2"/>
          <pc:sldLayoutMkLst>
            <pc:docMk/>
            <pc:sldMasterMk cId="3472538946" sldId="2147483690"/>
            <pc:sldLayoutMk cId="942613093" sldId="2147483701"/>
          </pc:sldLayoutMkLst>
        </pc:sldLayoutChg>
        <pc:sldLayoutChg chg="add del mod replId">
          <pc:chgData name="Nilay Thakkar" userId="688baf9c4dde61f1" providerId="Windows Live" clId="Web-{5854590A-34C2-4E0C-97E8-0579A51ACAE0}" dt="2021-07-15T09:16:07.758" v="2"/>
          <pc:sldLayoutMkLst>
            <pc:docMk/>
            <pc:sldMasterMk cId="3472538946" sldId="2147483690"/>
            <pc:sldLayoutMk cId="1053439070" sldId="2147483702"/>
          </pc:sldLayoutMkLst>
        </pc:sldLayoutChg>
        <pc:sldLayoutChg chg="add del mod replId">
          <pc:chgData name="Nilay Thakkar" userId="688baf9c4dde61f1" providerId="Windows Live" clId="Web-{5854590A-34C2-4E0C-97E8-0579A51ACAE0}" dt="2021-07-15T09:16:07.758" v="2"/>
          <pc:sldLayoutMkLst>
            <pc:docMk/>
            <pc:sldMasterMk cId="3472538946" sldId="2147483690"/>
            <pc:sldLayoutMk cId="4254173220" sldId="2147483703"/>
          </pc:sldLayoutMkLst>
        </pc:sldLayoutChg>
        <pc:sldLayoutChg chg="add del mod replId">
          <pc:chgData name="Nilay Thakkar" userId="688baf9c4dde61f1" providerId="Windows Live" clId="Web-{5854590A-34C2-4E0C-97E8-0579A51ACAE0}" dt="2021-07-15T09:16:07.758" v="2"/>
          <pc:sldLayoutMkLst>
            <pc:docMk/>
            <pc:sldMasterMk cId="3472538946" sldId="2147483690"/>
            <pc:sldLayoutMk cId="1938349825" sldId="2147483704"/>
          </pc:sldLayoutMkLst>
        </pc:sldLayoutChg>
        <pc:sldLayoutChg chg="add del mod replId">
          <pc:chgData name="Nilay Thakkar" userId="688baf9c4dde61f1" providerId="Windows Live" clId="Web-{5854590A-34C2-4E0C-97E8-0579A51ACAE0}" dt="2021-07-15T09:16:07.758" v="2"/>
          <pc:sldLayoutMkLst>
            <pc:docMk/>
            <pc:sldMasterMk cId="3472538946" sldId="2147483690"/>
            <pc:sldLayoutMk cId="1103327633" sldId="2147483705"/>
          </pc:sldLayoutMkLst>
        </pc:sldLayoutChg>
        <pc:sldLayoutChg chg="add del mod replId">
          <pc:chgData name="Nilay Thakkar" userId="688baf9c4dde61f1" providerId="Windows Live" clId="Web-{5854590A-34C2-4E0C-97E8-0579A51ACAE0}" dt="2021-07-15T09:16:07.758" v="2"/>
          <pc:sldLayoutMkLst>
            <pc:docMk/>
            <pc:sldMasterMk cId="3472538946" sldId="2147483690"/>
            <pc:sldLayoutMk cId="2791497928" sldId="2147483706"/>
          </pc:sldLayoutMkLst>
        </pc:sldLayoutChg>
        <pc:sldLayoutChg chg="add del mod replId">
          <pc:chgData name="Nilay Thakkar" userId="688baf9c4dde61f1" providerId="Windows Live" clId="Web-{5854590A-34C2-4E0C-97E8-0579A51ACAE0}" dt="2021-07-15T09:16:07.758" v="2"/>
          <pc:sldLayoutMkLst>
            <pc:docMk/>
            <pc:sldMasterMk cId="3472538946" sldId="2147483690"/>
            <pc:sldLayoutMk cId="3109174136" sldId="2147483707"/>
          </pc:sldLayoutMkLst>
        </pc:sldLayoutChg>
      </pc:sldMasterChg>
      <pc:sldMasterChg chg="add del addSldLayout delSldLayout modSldLayout">
        <pc:chgData name="Nilay Thakkar" userId="688baf9c4dde61f1" providerId="Windows Live" clId="Web-{5854590A-34C2-4E0C-97E8-0579A51ACAE0}" dt="2021-07-15T09:16:15.648" v="3"/>
        <pc:sldMasterMkLst>
          <pc:docMk/>
          <pc:sldMasterMk cId="3878702546" sldId="2147483708"/>
        </pc:sldMasterMkLst>
        <pc:sldLayoutChg chg="add del mod replId">
          <pc:chgData name="Nilay Thakkar" userId="688baf9c4dde61f1" providerId="Windows Live" clId="Web-{5854590A-34C2-4E0C-97E8-0579A51ACAE0}" dt="2021-07-15T09:16:15.648" v="3"/>
          <pc:sldLayoutMkLst>
            <pc:docMk/>
            <pc:sldMasterMk cId="3878702546" sldId="2147483708"/>
            <pc:sldLayoutMk cId="1928004231" sldId="2147483709"/>
          </pc:sldLayoutMkLst>
        </pc:sldLayoutChg>
        <pc:sldLayoutChg chg="add del mod replId">
          <pc:chgData name="Nilay Thakkar" userId="688baf9c4dde61f1" providerId="Windows Live" clId="Web-{5854590A-34C2-4E0C-97E8-0579A51ACAE0}" dt="2021-07-15T09:16:15.648" v="3"/>
          <pc:sldLayoutMkLst>
            <pc:docMk/>
            <pc:sldMasterMk cId="3878702546" sldId="2147483708"/>
            <pc:sldLayoutMk cId="1762118852" sldId="2147483710"/>
          </pc:sldLayoutMkLst>
        </pc:sldLayoutChg>
        <pc:sldLayoutChg chg="add del mod replId">
          <pc:chgData name="Nilay Thakkar" userId="688baf9c4dde61f1" providerId="Windows Live" clId="Web-{5854590A-34C2-4E0C-97E8-0579A51ACAE0}" dt="2021-07-15T09:16:15.648" v="3"/>
          <pc:sldLayoutMkLst>
            <pc:docMk/>
            <pc:sldMasterMk cId="3878702546" sldId="2147483708"/>
            <pc:sldLayoutMk cId="419376082" sldId="2147483711"/>
          </pc:sldLayoutMkLst>
        </pc:sldLayoutChg>
        <pc:sldLayoutChg chg="add del mod replId">
          <pc:chgData name="Nilay Thakkar" userId="688baf9c4dde61f1" providerId="Windows Live" clId="Web-{5854590A-34C2-4E0C-97E8-0579A51ACAE0}" dt="2021-07-15T09:16:15.648" v="3"/>
          <pc:sldLayoutMkLst>
            <pc:docMk/>
            <pc:sldMasterMk cId="3878702546" sldId="2147483708"/>
            <pc:sldLayoutMk cId="3069633178" sldId="2147483712"/>
          </pc:sldLayoutMkLst>
        </pc:sldLayoutChg>
        <pc:sldLayoutChg chg="add del mod replId">
          <pc:chgData name="Nilay Thakkar" userId="688baf9c4dde61f1" providerId="Windows Live" clId="Web-{5854590A-34C2-4E0C-97E8-0579A51ACAE0}" dt="2021-07-15T09:16:15.648" v="3"/>
          <pc:sldLayoutMkLst>
            <pc:docMk/>
            <pc:sldMasterMk cId="3878702546" sldId="2147483708"/>
            <pc:sldLayoutMk cId="3513602587" sldId="2147483713"/>
          </pc:sldLayoutMkLst>
        </pc:sldLayoutChg>
        <pc:sldLayoutChg chg="add del mod replId">
          <pc:chgData name="Nilay Thakkar" userId="688baf9c4dde61f1" providerId="Windows Live" clId="Web-{5854590A-34C2-4E0C-97E8-0579A51ACAE0}" dt="2021-07-15T09:16:15.648" v="3"/>
          <pc:sldLayoutMkLst>
            <pc:docMk/>
            <pc:sldMasterMk cId="3878702546" sldId="2147483708"/>
            <pc:sldLayoutMk cId="2131327920" sldId="2147483714"/>
          </pc:sldLayoutMkLst>
        </pc:sldLayoutChg>
        <pc:sldLayoutChg chg="add del mod replId">
          <pc:chgData name="Nilay Thakkar" userId="688baf9c4dde61f1" providerId="Windows Live" clId="Web-{5854590A-34C2-4E0C-97E8-0579A51ACAE0}" dt="2021-07-15T09:16:15.648" v="3"/>
          <pc:sldLayoutMkLst>
            <pc:docMk/>
            <pc:sldMasterMk cId="3878702546" sldId="2147483708"/>
            <pc:sldLayoutMk cId="425435255" sldId="2147483715"/>
          </pc:sldLayoutMkLst>
        </pc:sldLayoutChg>
        <pc:sldLayoutChg chg="add del mod replId">
          <pc:chgData name="Nilay Thakkar" userId="688baf9c4dde61f1" providerId="Windows Live" clId="Web-{5854590A-34C2-4E0C-97E8-0579A51ACAE0}" dt="2021-07-15T09:16:15.648" v="3"/>
          <pc:sldLayoutMkLst>
            <pc:docMk/>
            <pc:sldMasterMk cId="3878702546" sldId="2147483708"/>
            <pc:sldLayoutMk cId="2607682352" sldId="2147483716"/>
          </pc:sldLayoutMkLst>
        </pc:sldLayoutChg>
        <pc:sldLayoutChg chg="add del mod replId">
          <pc:chgData name="Nilay Thakkar" userId="688baf9c4dde61f1" providerId="Windows Live" clId="Web-{5854590A-34C2-4E0C-97E8-0579A51ACAE0}" dt="2021-07-15T09:16:15.648" v="3"/>
          <pc:sldLayoutMkLst>
            <pc:docMk/>
            <pc:sldMasterMk cId="3878702546" sldId="2147483708"/>
            <pc:sldLayoutMk cId="2271776443" sldId="2147483717"/>
          </pc:sldLayoutMkLst>
        </pc:sldLayoutChg>
        <pc:sldLayoutChg chg="add del mod replId">
          <pc:chgData name="Nilay Thakkar" userId="688baf9c4dde61f1" providerId="Windows Live" clId="Web-{5854590A-34C2-4E0C-97E8-0579A51ACAE0}" dt="2021-07-15T09:16:15.648" v="3"/>
          <pc:sldLayoutMkLst>
            <pc:docMk/>
            <pc:sldMasterMk cId="3878702546" sldId="2147483708"/>
            <pc:sldLayoutMk cId="2846756944" sldId="2147483718"/>
          </pc:sldLayoutMkLst>
        </pc:sldLayoutChg>
        <pc:sldLayoutChg chg="add del mod replId">
          <pc:chgData name="Nilay Thakkar" userId="688baf9c4dde61f1" providerId="Windows Live" clId="Web-{5854590A-34C2-4E0C-97E8-0579A51ACAE0}" dt="2021-07-15T09:16:15.648" v="3"/>
          <pc:sldLayoutMkLst>
            <pc:docMk/>
            <pc:sldMasterMk cId="3878702546" sldId="2147483708"/>
            <pc:sldLayoutMk cId="1167450682" sldId="2147483719"/>
          </pc:sldLayoutMkLst>
        </pc:sldLayoutChg>
      </pc:sldMasterChg>
      <pc:sldMasterChg chg="add del addSldLayout delSldLayout modSldLayout">
        <pc:chgData name="Nilay Thakkar" userId="688baf9c4dde61f1" providerId="Windows Live" clId="Web-{5854590A-34C2-4E0C-97E8-0579A51ACAE0}" dt="2021-07-15T09:16:24.086" v="4"/>
        <pc:sldMasterMkLst>
          <pc:docMk/>
          <pc:sldMasterMk cId="471990769" sldId="2147483720"/>
        </pc:sldMasterMkLst>
        <pc:sldLayoutChg chg="add del mod replId">
          <pc:chgData name="Nilay Thakkar" userId="688baf9c4dde61f1" providerId="Windows Live" clId="Web-{5854590A-34C2-4E0C-97E8-0579A51ACAE0}" dt="2021-07-15T09:16:24.086" v="4"/>
          <pc:sldLayoutMkLst>
            <pc:docMk/>
            <pc:sldMasterMk cId="471990769" sldId="2147483720"/>
            <pc:sldLayoutMk cId="602954666" sldId="2147483721"/>
          </pc:sldLayoutMkLst>
        </pc:sldLayoutChg>
        <pc:sldLayoutChg chg="add del mod replId">
          <pc:chgData name="Nilay Thakkar" userId="688baf9c4dde61f1" providerId="Windows Live" clId="Web-{5854590A-34C2-4E0C-97E8-0579A51ACAE0}" dt="2021-07-15T09:16:24.086" v="4"/>
          <pc:sldLayoutMkLst>
            <pc:docMk/>
            <pc:sldMasterMk cId="471990769" sldId="2147483720"/>
            <pc:sldLayoutMk cId="3390874844" sldId="2147483722"/>
          </pc:sldLayoutMkLst>
        </pc:sldLayoutChg>
        <pc:sldLayoutChg chg="add del mod replId">
          <pc:chgData name="Nilay Thakkar" userId="688baf9c4dde61f1" providerId="Windows Live" clId="Web-{5854590A-34C2-4E0C-97E8-0579A51ACAE0}" dt="2021-07-15T09:16:24.086" v="4"/>
          <pc:sldLayoutMkLst>
            <pc:docMk/>
            <pc:sldMasterMk cId="471990769" sldId="2147483720"/>
            <pc:sldLayoutMk cId="2694321948" sldId="2147483723"/>
          </pc:sldLayoutMkLst>
        </pc:sldLayoutChg>
        <pc:sldLayoutChg chg="add del mod replId">
          <pc:chgData name="Nilay Thakkar" userId="688baf9c4dde61f1" providerId="Windows Live" clId="Web-{5854590A-34C2-4E0C-97E8-0579A51ACAE0}" dt="2021-07-15T09:16:24.086" v="4"/>
          <pc:sldLayoutMkLst>
            <pc:docMk/>
            <pc:sldMasterMk cId="471990769" sldId="2147483720"/>
            <pc:sldLayoutMk cId="3896746965" sldId="2147483724"/>
          </pc:sldLayoutMkLst>
        </pc:sldLayoutChg>
        <pc:sldLayoutChg chg="add del mod replId">
          <pc:chgData name="Nilay Thakkar" userId="688baf9c4dde61f1" providerId="Windows Live" clId="Web-{5854590A-34C2-4E0C-97E8-0579A51ACAE0}" dt="2021-07-15T09:16:24.086" v="4"/>
          <pc:sldLayoutMkLst>
            <pc:docMk/>
            <pc:sldMasterMk cId="471990769" sldId="2147483720"/>
            <pc:sldLayoutMk cId="357384923" sldId="2147483725"/>
          </pc:sldLayoutMkLst>
        </pc:sldLayoutChg>
        <pc:sldLayoutChg chg="add del mod replId">
          <pc:chgData name="Nilay Thakkar" userId="688baf9c4dde61f1" providerId="Windows Live" clId="Web-{5854590A-34C2-4E0C-97E8-0579A51ACAE0}" dt="2021-07-15T09:16:24.086" v="4"/>
          <pc:sldLayoutMkLst>
            <pc:docMk/>
            <pc:sldMasterMk cId="471990769" sldId="2147483720"/>
            <pc:sldLayoutMk cId="2293374339" sldId="2147483726"/>
          </pc:sldLayoutMkLst>
        </pc:sldLayoutChg>
        <pc:sldLayoutChg chg="add del mod replId">
          <pc:chgData name="Nilay Thakkar" userId="688baf9c4dde61f1" providerId="Windows Live" clId="Web-{5854590A-34C2-4E0C-97E8-0579A51ACAE0}" dt="2021-07-15T09:16:24.086" v="4"/>
          <pc:sldLayoutMkLst>
            <pc:docMk/>
            <pc:sldMasterMk cId="471990769" sldId="2147483720"/>
            <pc:sldLayoutMk cId="1093466333" sldId="2147483727"/>
          </pc:sldLayoutMkLst>
        </pc:sldLayoutChg>
        <pc:sldLayoutChg chg="add del mod replId">
          <pc:chgData name="Nilay Thakkar" userId="688baf9c4dde61f1" providerId="Windows Live" clId="Web-{5854590A-34C2-4E0C-97E8-0579A51ACAE0}" dt="2021-07-15T09:16:24.086" v="4"/>
          <pc:sldLayoutMkLst>
            <pc:docMk/>
            <pc:sldMasterMk cId="471990769" sldId="2147483720"/>
            <pc:sldLayoutMk cId="3750739992" sldId="2147483728"/>
          </pc:sldLayoutMkLst>
        </pc:sldLayoutChg>
        <pc:sldLayoutChg chg="add del mod replId">
          <pc:chgData name="Nilay Thakkar" userId="688baf9c4dde61f1" providerId="Windows Live" clId="Web-{5854590A-34C2-4E0C-97E8-0579A51ACAE0}" dt="2021-07-15T09:16:24.086" v="4"/>
          <pc:sldLayoutMkLst>
            <pc:docMk/>
            <pc:sldMasterMk cId="471990769" sldId="2147483720"/>
            <pc:sldLayoutMk cId="3594559240" sldId="2147483729"/>
          </pc:sldLayoutMkLst>
        </pc:sldLayoutChg>
        <pc:sldLayoutChg chg="add del mod replId">
          <pc:chgData name="Nilay Thakkar" userId="688baf9c4dde61f1" providerId="Windows Live" clId="Web-{5854590A-34C2-4E0C-97E8-0579A51ACAE0}" dt="2021-07-15T09:16:24.086" v="4"/>
          <pc:sldLayoutMkLst>
            <pc:docMk/>
            <pc:sldMasterMk cId="471990769" sldId="2147483720"/>
            <pc:sldLayoutMk cId="2123688785" sldId="2147483730"/>
          </pc:sldLayoutMkLst>
        </pc:sldLayoutChg>
        <pc:sldLayoutChg chg="add del mod replId">
          <pc:chgData name="Nilay Thakkar" userId="688baf9c4dde61f1" providerId="Windows Live" clId="Web-{5854590A-34C2-4E0C-97E8-0579A51ACAE0}" dt="2021-07-15T09:16:24.086" v="4"/>
          <pc:sldLayoutMkLst>
            <pc:docMk/>
            <pc:sldMasterMk cId="471990769" sldId="2147483720"/>
            <pc:sldLayoutMk cId="3435534570" sldId="2147483731"/>
          </pc:sldLayoutMkLst>
        </pc:sldLayoutChg>
      </pc:sldMasterChg>
      <pc:sldMasterChg chg="add del addSldLayout delSldLayout modSldLayout">
        <pc:chgData name="Nilay Thakkar" userId="688baf9c4dde61f1" providerId="Windows Live" clId="Web-{5854590A-34C2-4E0C-97E8-0579A51ACAE0}" dt="2021-07-15T09:16:28.977" v="5"/>
        <pc:sldMasterMkLst>
          <pc:docMk/>
          <pc:sldMasterMk cId="2243751748" sldId="2147483732"/>
        </pc:sldMasterMkLst>
        <pc:sldLayoutChg chg="add del mod replId">
          <pc:chgData name="Nilay Thakkar" userId="688baf9c4dde61f1" providerId="Windows Live" clId="Web-{5854590A-34C2-4E0C-97E8-0579A51ACAE0}" dt="2021-07-15T09:16:28.977" v="5"/>
          <pc:sldLayoutMkLst>
            <pc:docMk/>
            <pc:sldMasterMk cId="2243751748" sldId="2147483732"/>
            <pc:sldLayoutMk cId="525214817" sldId="2147483733"/>
          </pc:sldLayoutMkLst>
        </pc:sldLayoutChg>
        <pc:sldLayoutChg chg="add del mod replId">
          <pc:chgData name="Nilay Thakkar" userId="688baf9c4dde61f1" providerId="Windows Live" clId="Web-{5854590A-34C2-4E0C-97E8-0579A51ACAE0}" dt="2021-07-15T09:16:28.977" v="5"/>
          <pc:sldLayoutMkLst>
            <pc:docMk/>
            <pc:sldMasterMk cId="2243751748" sldId="2147483732"/>
            <pc:sldLayoutMk cId="3266427110" sldId="2147483734"/>
          </pc:sldLayoutMkLst>
        </pc:sldLayoutChg>
        <pc:sldLayoutChg chg="add del mod replId">
          <pc:chgData name="Nilay Thakkar" userId="688baf9c4dde61f1" providerId="Windows Live" clId="Web-{5854590A-34C2-4E0C-97E8-0579A51ACAE0}" dt="2021-07-15T09:16:28.977" v="5"/>
          <pc:sldLayoutMkLst>
            <pc:docMk/>
            <pc:sldMasterMk cId="2243751748" sldId="2147483732"/>
            <pc:sldLayoutMk cId="2632727480" sldId="2147483735"/>
          </pc:sldLayoutMkLst>
        </pc:sldLayoutChg>
        <pc:sldLayoutChg chg="add del mod replId">
          <pc:chgData name="Nilay Thakkar" userId="688baf9c4dde61f1" providerId="Windows Live" clId="Web-{5854590A-34C2-4E0C-97E8-0579A51ACAE0}" dt="2021-07-15T09:16:28.977" v="5"/>
          <pc:sldLayoutMkLst>
            <pc:docMk/>
            <pc:sldMasterMk cId="2243751748" sldId="2147483732"/>
            <pc:sldLayoutMk cId="1510136962" sldId="2147483736"/>
          </pc:sldLayoutMkLst>
        </pc:sldLayoutChg>
        <pc:sldLayoutChg chg="add del mod replId">
          <pc:chgData name="Nilay Thakkar" userId="688baf9c4dde61f1" providerId="Windows Live" clId="Web-{5854590A-34C2-4E0C-97E8-0579A51ACAE0}" dt="2021-07-15T09:16:28.977" v="5"/>
          <pc:sldLayoutMkLst>
            <pc:docMk/>
            <pc:sldMasterMk cId="2243751748" sldId="2147483732"/>
            <pc:sldLayoutMk cId="2660176209" sldId="2147483737"/>
          </pc:sldLayoutMkLst>
        </pc:sldLayoutChg>
        <pc:sldLayoutChg chg="add del mod replId">
          <pc:chgData name="Nilay Thakkar" userId="688baf9c4dde61f1" providerId="Windows Live" clId="Web-{5854590A-34C2-4E0C-97E8-0579A51ACAE0}" dt="2021-07-15T09:16:28.977" v="5"/>
          <pc:sldLayoutMkLst>
            <pc:docMk/>
            <pc:sldMasterMk cId="2243751748" sldId="2147483732"/>
            <pc:sldLayoutMk cId="345634833" sldId="2147483738"/>
          </pc:sldLayoutMkLst>
        </pc:sldLayoutChg>
        <pc:sldLayoutChg chg="add del mod replId">
          <pc:chgData name="Nilay Thakkar" userId="688baf9c4dde61f1" providerId="Windows Live" clId="Web-{5854590A-34C2-4E0C-97E8-0579A51ACAE0}" dt="2021-07-15T09:16:28.977" v="5"/>
          <pc:sldLayoutMkLst>
            <pc:docMk/>
            <pc:sldMasterMk cId="2243751748" sldId="2147483732"/>
            <pc:sldLayoutMk cId="583667373" sldId="2147483739"/>
          </pc:sldLayoutMkLst>
        </pc:sldLayoutChg>
        <pc:sldLayoutChg chg="add del mod replId">
          <pc:chgData name="Nilay Thakkar" userId="688baf9c4dde61f1" providerId="Windows Live" clId="Web-{5854590A-34C2-4E0C-97E8-0579A51ACAE0}" dt="2021-07-15T09:16:28.977" v="5"/>
          <pc:sldLayoutMkLst>
            <pc:docMk/>
            <pc:sldMasterMk cId="2243751748" sldId="2147483732"/>
            <pc:sldLayoutMk cId="1441222353" sldId="2147483740"/>
          </pc:sldLayoutMkLst>
        </pc:sldLayoutChg>
        <pc:sldLayoutChg chg="add del mod replId">
          <pc:chgData name="Nilay Thakkar" userId="688baf9c4dde61f1" providerId="Windows Live" clId="Web-{5854590A-34C2-4E0C-97E8-0579A51ACAE0}" dt="2021-07-15T09:16:28.977" v="5"/>
          <pc:sldLayoutMkLst>
            <pc:docMk/>
            <pc:sldMasterMk cId="2243751748" sldId="2147483732"/>
            <pc:sldLayoutMk cId="743832958" sldId="2147483741"/>
          </pc:sldLayoutMkLst>
        </pc:sldLayoutChg>
        <pc:sldLayoutChg chg="add del mod replId">
          <pc:chgData name="Nilay Thakkar" userId="688baf9c4dde61f1" providerId="Windows Live" clId="Web-{5854590A-34C2-4E0C-97E8-0579A51ACAE0}" dt="2021-07-15T09:16:28.977" v="5"/>
          <pc:sldLayoutMkLst>
            <pc:docMk/>
            <pc:sldMasterMk cId="2243751748" sldId="2147483732"/>
            <pc:sldLayoutMk cId="3019848053" sldId="2147483742"/>
          </pc:sldLayoutMkLst>
        </pc:sldLayoutChg>
        <pc:sldLayoutChg chg="add del mod replId">
          <pc:chgData name="Nilay Thakkar" userId="688baf9c4dde61f1" providerId="Windows Live" clId="Web-{5854590A-34C2-4E0C-97E8-0579A51ACAE0}" dt="2021-07-15T09:16:28.977" v="5"/>
          <pc:sldLayoutMkLst>
            <pc:docMk/>
            <pc:sldMasterMk cId="2243751748" sldId="2147483732"/>
            <pc:sldLayoutMk cId="499253010" sldId="2147483743"/>
          </pc:sldLayoutMkLst>
        </pc:sldLayoutChg>
      </pc:sldMasterChg>
      <pc:sldMasterChg chg="add del addSldLayout delSldLayout modSldLayout">
        <pc:chgData name="Nilay Thakkar" userId="688baf9c4dde61f1" providerId="Windows Live" clId="Web-{5854590A-34C2-4E0C-97E8-0579A51ACAE0}" dt="2021-07-15T09:16:36.414" v="6"/>
        <pc:sldMasterMkLst>
          <pc:docMk/>
          <pc:sldMasterMk cId="2166716677" sldId="2147483744"/>
        </pc:sldMasterMkLst>
        <pc:sldLayoutChg chg="add del mod replId">
          <pc:chgData name="Nilay Thakkar" userId="688baf9c4dde61f1" providerId="Windows Live" clId="Web-{5854590A-34C2-4E0C-97E8-0579A51ACAE0}" dt="2021-07-15T09:16:36.414" v="6"/>
          <pc:sldLayoutMkLst>
            <pc:docMk/>
            <pc:sldMasterMk cId="2166716677" sldId="2147483744"/>
            <pc:sldLayoutMk cId="2451622664" sldId="2147483745"/>
          </pc:sldLayoutMkLst>
        </pc:sldLayoutChg>
        <pc:sldLayoutChg chg="add del mod replId">
          <pc:chgData name="Nilay Thakkar" userId="688baf9c4dde61f1" providerId="Windows Live" clId="Web-{5854590A-34C2-4E0C-97E8-0579A51ACAE0}" dt="2021-07-15T09:16:36.414" v="6"/>
          <pc:sldLayoutMkLst>
            <pc:docMk/>
            <pc:sldMasterMk cId="2166716677" sldId="2147483744"/>
            <pc:sldLayoutMk cId="1530528818" sldId="2147483746"/>
          </pc:sldLayoutMkLst>
        </pc:sldLayoutChg>
        <pc:sldLayoutChg chg="add del mod replId">
          <pc:chgData name="Nilay Thakkar" userId="688baf9c4dde61f1" providerId="Windows Live" clId="Web-{5854590A-34C2-4E0C-97E8-0579A51ACAE0}" dt="2021-07-15T09:16:36.414" v="6"/>
          <pc:sldLayoutMkLst>
            <pc:docMk/>
            <pc:sldMasterMk cId="2166716677" sldId="2147483744"/>
            <pc:sldLayoutMk cId="1356312503" sldId="2147483747"/>
          </pc:sldLayoutMkLst>
        </pc:sldLayoutChg>
        <pc:sldLayoutChg chg="add del mod replId">
          <pc:chgData name="Nilay Thakkar" userId="688baf9c4dde61f1" providerId="Windows Live" clId="Web-{5854590A-34C2-4E0C-97E8-0579A51ACAE0}" dt="2021-07-15T09:16:36.414" v="6"/>
          <pc:sldLayoutMkLst>
            <pc:docMk/>
            <pc:sldMasterMk cId="2166716677" sldId="2147483744"/>
            <pc:sldLayoutMk cId="3575140113" sldId="2147483748"/>
          </pc:sldLayoutMkLst>
        </pc:sldLayoutChg>
        <pc:sldLayoutChg chg="add del mod replId">
          <pc:chgData name="Nilay Thakkar" userId="688baf9c4dde61f1" providerId="Windows Live" clId="Web-{5854590A-34C2-4E0C-97E8-0579A51ACAE0}" dt="2021-07-15T09:16:36.414" v="6"/>
          <pc:sldLayoutMkLst>
            <pc:docMk/>
            <pc:sldMasterMk cId="2166716677" sldId="2147483744"/>
            <pc:sldLayoutMk cId="2597187282" sldId="2147483749"/>
          </pc:sldLayoutMkLst>
        </pc:sldLayoutChg>
        <pc:sldLayoutChg chg="add del mod replId">
          <pc:chgData name="Nilay Thakkar" userId="688baf9c4dde61f1" providerId="Windows Live" clId="Web-{5854590A-34C2-4E0C-97E8-0579A51ACAE0}" dt="2021-07-15T09:16:36.414" v="6"/>
          <pc:sldLayoutMkLst>
            <pc:docMk/>
            <pc:sldMasterMk cId="2166716677" sldId="2147483744"/>
            <pc:sldLayoutMk cId="1911508052" sldId="2147483750"/>
          </pc:sldLayoutMkLst>
        </pc:sldLayoutChg>
        <pc:sldLayoutChg chg="add del mod replId">
          <pc:chgData name="Nilay Thakkar" userId="688baf9c4dde61f1" providerId="Windows Live" clId="Web-{5854590A-34C2-4E0C-97E8-0579A51ACAE0}" dt="2021-07-15T09:16:36.414" v="6"/>
          <pc:sldLayoutMkLst>
            <pc:docMk/>
            <pc:sldMasterMk cId="2166716677" sldId="2147483744"/>
            <pc:sldLayoutMk cId="2880239890" sldId="2147483751"/>
          </pc:sldLayoutMkLst>
        </pc:sldLayoutChg>
        <pc:sldLayoutChg chg="add del mod replId">
          <pc:chgData name="Nilay Thakkar" userId="688baf9c4dde61f1" providerId="Windows Live" clId="Web-{5854590A-34C2-4E0C-97E8-0579A51ACAE0}" dt="2021-07-15T09:16:36.414" v="6"/>
          <pc:sldLayoutMkLst>
            <pc:docMk/>
            <pc:sldMasterMk cId="2166716677" sldId="2147483744"/>
            <pc:sldLayoutMk cId="2005195676" sldId="2147483752"/>
          </pc:sldLayoutMkLst>
        </pc:sldLayoutChg>
        <pc:sldLayoutChg chg="add del mod replId">
          <pc:chgData name="Nilay Thakkar" userId="688baf9c4dde61f1" providerId="Windows Live" clId="Web-{5854590A-34C2-4E0C-97E8-0579A51ACAE0}" dt="2021-07-15T09:16:36.414" v="6"/>
          <pc:sldLayoutMkLst>
            <pc:docMk/>
            <pc:sldMasterMk cId="2166716677" sldId="2147483744"/>
            <pc:sldLayoutMk cId="277714667" sldId="2147483753"/>
          </pc:sldLayoutMkLst>
        </pc:sldLayoutChg>
        <pc:sldLayoutChg chg="add del mod replId">
          <pc:chgData name="Nilay Thakkar" userId="688baf9c4dde61f1" providerId="Windows Live" clId="Web-{5854590A-34C2-4E0C-97E8-0579A51ACAE0}" dt="2021-07-15T09:16:36.414" v="6"/>
          <pc:sldLayoutMkLst>
            <pc:docMk/>
            <pc:sldMasterMk cId="2166716677" sldId="2147483744"/>
            <pc:sldLayoutMk cId="2384026131" sldId="2147483754"/>
          </pc:sldLayoutMkLst>
        </pc:sldLayoutChg>
        <pc:sldLayoutChg chg="add del mod replId">
          <pc:chgData name="Nilay Thakkar" userId="688baf9c4dde61f1" providerId="Windows Live" clId="Web-{5854590A-34C2-4E0C-97E8-0579A51ACAE0}" dt="2021-07-15T09:16:36.414" v="6"/>
          <pc:sldLayoutMkLst>
            <pc:docMk/>
            <pc:sldMasterMk cId="2166716677" sldId="2147483744"/>
            <pc:sldLayoutMk cId="1910339527" sldId="2147483755"/>
          </pc:sldLayoutMkLst>
        </pc:sldLayoutChg>
      </pc:sldMasterChg>
      <pc:sldMasterChg chg="add del addSldLayout delSldLayout modSldLayout">
        <pc:chgData name="Nilay Thakkar" userId="688baf9c4dde61f1" providerId="Windows Live" clId="Web-{5854590A-34C2-4E0C-97E8-0579A51ACAE0}" dt="2021-07-15T09:16:41.883" v="7"/>
        <pc:sldMasterMkLst>
          <pc:docMk/>
          <pc:sldMasterMk cId="2170424280" sldId="2147483756"/>
        </pc:sldMasterMkLst>
        <pc:sldLayoutChg chg="add del mod replId">
          <pc:chgData name="Nilay Thakkar" userId="688baf9c4dde61f1" providerId="Windows Live" clId="Web-{5854590A-34C2-4E0C-97E8-0579A51ACAE0}" dt="2021-07-15T09:16:41.883" v="7"/>
          <pc:sldLayoutMkLst>
            <pc:docMk/>
            <pc:sldMasterMk cId="2170424280" sldId="2147483756"/>
            <pc:sldLayoutMk cId="1884039185" sldId="2147483757"/>
          </pc:sldLayoutMkLst>
        </pc:sldLayoutChg>
        <pc:sldLayoutChg chg="add del mod replId">
          <pc:chgData name="Nilay Thakkar" userId="688baf9c4dde61f1" providerId="Windows Live" clId="Web-{5854590A-34C2-4E0C-97E8-0579A51ACAE0}" dt="2021-07-15T09:16:41.883" v="7"/>
          <pc:sldLayoutMkLst>
            <pc:docMk/>
            <pc:sldMasterMk cId="2170424280" sldId="2147483756"/>
            <pc:sldLayoutMk cId="1441426273" sldId="2147483758"/>
          </pc:sldLayoutMkLst>
        </pc:sldLayoutChg>
        <pc:sldLayoutChg chg="add del mod replId">
          <pc:chgData name="Nilay Thakkar" userId="688baf9c4dde61f1" providerId="Windows Live" clId="Web-{5854590A-34C2-4E0C-97E8-0579A51ACAE0}" dt="2021-07-15T09:16:41.883" v="7"/>
          <pc:sldLayoutMkLst>
            <pc:docMk/>
            <pc:sldMasterMk cId="2170424280" sldId="2147483756"/>
            <pc:sldLayoutMk cId="43390057" sldId="2147483759"/>
          </pc:sldLayoutMkLst>
        </pc:sldLayoutChg>
        <pc:sldLayoutChg chg="add del mod replId">
          <pc:chgData name="Nilay Thakkar" userId="688baf9c4dde61f1" providerId="Windows Live" clId="Web-{5854590A-34C2-4E0C-97E8-0579A51ACAE0}" dt="2021-07-15T09:16:41.883" v="7"/>
          <pc:sldLayoutMkLst>
            <pc:docMk/>
            <pc:sldMasterMk cId="2170424280" sldId="2147483756"/>
            <pc:sldLayoutMk cId="1214026223" sldId="2147483760"/>
          </pc:sldLayoutMkLst>
        </pc:sldLayoutChg>
        <pc:sldLayoutChg chg="add del mod replId">
          <pc:chgData name="Nilay Thakkar" userId="688baf9c4dde61f1" providerId="Windows Live" clId="Web-{5854590A-34C2-4E0C-97E8-0579A51ACAE0}" dt="2021-07-15T09:16:41.883" v="7"/>
          <pc:sldLayoutMkLst>
            <pc:docMk/>
            <pc:sldMasterMk cId="2170424280" sldId="2147483756"/>
            <pc:sldLayoutMk cId="1206470801" sldId="2147483761"/>
          </pc:sldLayoutMkLst>
        </pc:sldLayoutChg>
        <pc:sldLayoutChg chg="add del mod replId">
          <pc:chgData name="Nilay Thakkar" userId="688baf9c4dde61f1" providerId="Windows Live" clId="Web-{5854590A-34C2-4E0C-97E8-0579A51ACAE0}" dt="2021-07-15T09:16:41.883" v="7"/>
          <pc:sldLayoutMkLst>
            <pc:docMk/>
            <pc:sldMasterMk cId="2170424280" sldId="2147483756"/>
            <pc:sldLayoutMk cId="124899912" sldId="2147483762"/>
          </pc:sldLayoutMkLst>
        </pc:sldLayoutChg>
        <pc:sldLayoutChg chg="add del mod replId">
          <pc:chgData name="Nilay Thakkar" userId="688baf9c4dde61f1" providerId="Windows Live" clId="Web-{5854590A-34C2-4E0C-97E8-0579A51ACAE0}" dt="2021-07-15T09:16:41.883" v="7"/>
          <pc:sldLayoutMkLst>
            <pc:docMk/>
            <pc:sldMasterMk cId="2170424280" sldId="2147483756"/>
            <pc:sldLayoutMk cId="281367664" sldId="2147483763"/>
          </pc:sldLayoutMkLst>
        </pc:sldLayoutChg>
        <pc:sldLayoutChg chg="add del mod replId">
          <pc:chgData name="Nilay Thakkar" userId="688baf9c4dde61f1" providerId="Windows Live" clId="Web-{5854590A-34C2-4E0C-97E8-0579A51ACAE0}" dt="2021-07-15T09:16:41.883" v="7"/>
          <pc:sldLayoutMkLst>
            <pc:docMk/>
            <pc:sldMasterMk cId="2170424280" sldId="2147483756"/>
            <pc:sldLayoutMk cId="4005105234" sldId="2147483764"/>
          </pc:sldLayoutMkLst>
        </pc:sldLayoutChg>
        <pc:sldLayoutChg chg="add del mod replId">
          <pc:chgData name="Nilay Thakkar" userId="688baf9c4dde61f1" providerId="Windows Live" clId="Web-{5854590A-34C2-4E0C-97E8-0579A51ACAE0}" dt="2021-07-15T09:16:41.883" v="7"/>
          <pc:sldLayoutMkLst>
            <pc:docMk/>
            <pc:sldMasterMk cId="2170424280" sldId="2147483756"/>
            <pc:sldLayoutMk cId="1623536210" sldId="2147483765"/>
          </pc:sldLayoutMkLst>
        </pc:sldLayoutChg>
        <pc:sldLayoutChg chg="add del mod replId">
          <pc:chgData name="Nilay Thakkar" userId="688baf9c4dde61f1" providerId="Windows Live" clId="Web-{5854590A-34C2-4E0C-97E8-0579A51ACAE0}" dt="2021-07-15T09:16:41.883" v="7"/>
          <pc:sldLayoutMkLst>
            <pc:docMk/>
            <pc:sldMasterMk cId="2170424280" sldId="2147483756"/>
            <pc:sldLayoutMk cId="71758023" sldId="2147483766"/>
          </pc:sldLayoutMkLst>
        </pc:sldLayoutChg>
        <pc:sldLayoutChg chg="add del mod replId">
          <pc:chgData name="Nilay Thakkar" userId="688baf9c4dde61f1" providerId="Windows Live" clId="Web-{5854590A-34C2-4E0C-97E8-0579A51ACAE0}" dt="2021-07-15T09:16:41.883" v="7"/>
          <pc:sldLayoutMkLst>
            <pc:docMk/>
            <pc:sldMasterMk cId="2170424280" sldId="2147483756"/>
            <pc:sldLayoutMk cId="1617322299" sldId="2147483767"/>
          </pc:sldLayoutMkLst>
        </pc:sldLayoutChg>
        <pc:sldLayoutChg chg="add del mod replId">
          <pc:chgData name="Nilay Thakkar" userId="688baf9c4dde61f1" providerId="Windows Live" clId="Web-{5854590A-34C2-4E0C-97E8-0579A51ACAE0}" dt="2021-07-15T09:16:41.883" v="7"/>
          <pc:sldLayoutMkLst>
            <pc:docMk/>
            <pc:sldMasterMk cId="2170424280" sldId="2147483756"/>
            <pc:sldLayoutMk cId="335068076" sldId="2147483768"/>
          </pc:sldLayoutMkLst>
        </pc:sldLayoutChg>
        <pc:sldLayoutChg chg="add del mod replId">
          <pc:chgData name="Nilay Thakkar" userId="688baf9c4dde61f1" providerId="Windows Live" clId="Web-{5854590A-34C2-4E0C-97E8-0579A51ACAE0}" dt="2021-07-15T09:16:41.883" v="7"/>
          <pc:sldLayoutMkLst>
            <pc:docMk/>
            <pc:sldMasterMk cId="2170424280" sldId="2147483756"/>
            <pc:sldLayoutMk cId="499164557" sldId="2147483769"/>
          </pc:sldLayoutMkLst>
        </pc:sldLayoutChg>
        <pc:sldLayoutChg chg="add del mod replId">
          <pc:chgData name="Nilay Thakkar" userId="688baf9c4dde61f1" providerId="Windows Live" clId="Web-{5854590A-34C2-4E0C-97E8-0579A51ACAE0}" dt="2021-07-15T09:16:41.883" v="7"/>
          <pc:sldLayoutMkLst>
            <pc:docMk/>
            <pc:sldMasterMk cId="2170424280" sldId="2147483756"/>
            <pc:sldLayoutMk cId="277691509" sldId="2147483770"/>
          </pc:sldLayoutMkLst>
        </pc:sldLayoutChg>
        <pc:sldLayoutChg chg="add del mod replId">
          <pc:chgData name="Nilay Thakkar" userId="688baf9c4dde61f1" providerId="Windows Live" clId="Web-{5854590A-34C2-4E0C-97E8-0579A51ACAE0}" dt="2021-07-15T09:16:41.883" v="7"/>
          <pc:sldLayoutMkLst>
            <pc:docMk/>
            <pc:sldMasterMk cId="2170424280" sldId="2147483756"/>
            <pc:sldLayoutMk cId="1654919892" sldId="2147483771"/>
          </pc:sldLayoutMkLst>
        </pc:sldLayoutChg>
        <pc:sldLayoutChg chg="add del mod replId">
          <pc:chgData name="Nilay Thakkar" userId="688baf9c4dde61f1" providerId="Windows Live" clId="Web-{5854590A-34C2-4E0C-97E8-0579A51ACAE0}" dt="2021-07-15T09:16:41.883" v="7"/>
          <pc:sldLayoutMkLst>
            <pc:docMk/>
            <pc:sldMasterMk cId="2170424280" sldId="2147483756"/>
            <pc:sldLayoutMk cId="1627992041" sldId="2147483772"/>
          </pc:sldLayoutMkLst>
        </pc:sldLayoutChg>
        <pc:sldLayoutChg chg="add del mod replId">
          <pc:chgData name="Nilay Thakkar" userId="688baf9c4dde61f1" providerId="Windows Live" clId="Web-{5854590A-34C2-4E0C-97E8-0579A51ACAE0}" dt="2021-07-15T09:16:41.883" v="7"/>
          <pc:sldLayoutMkLst>
            <pc:docMk/>
            <pc:sldMasterMk cId="2170424280" sldId="2147483756"/>
            <pc:sldLayoutMk cId="4056212211" sldId="2147483773"/>
          </pc:sldLayoutMkLst>
        </pc:sldLayoutChg>
      </pc:sldMasterChg>
      <pc:sldMasterChg chg="add del addSldLayout delSldLayout modSldLayout">
        <pc:chgData name="Nilay Thakkar" userId="688baf9c4dde61f1" providerId="Windows Live" clId="Web-{5854590A-34C2-4E0C-97E8-0579A51ACAE0}" dt="2021-07-15T09:16:46.665" v="8"/>
        <pc:sldMasterMkLst>
          <pc:docMk/>
          <pc:sldMasterMk cId="725970168" sldId="2147483774"/>
        </pc:sldMasterMkLst>
        <pc:sldLayoutChg chg="add del mod replId">
          <pc:chgData name="Nilay Thakkar" userId="688baf9c4dde61f1" providerId="Windows Live" clId="Web-{5854590A-34C2-4E0C-97E8-0579A51ACAE0}" dt="2021-07-15T09:16:46.665" v="8"/>
          <pc:sldLayoutMkLst>
            <pc:docMk/>
            <pc:sldMasterMk cId="725970168" sldId="2147483774"/>
            <pc:sldLayoutMk cId="3455173696" sldId="2147483775"/>
          </pc:sldLayoutMkLst>
        </pc:sldLayoutChg>
        <pc:sldLayoutChg chg="add del mod replId">
          <pc:chgData name="Nilay Thakkar" userId="688baf9c4dde61f1" providerId="Windows Live" clId="Web-{5854590A-34C2-4E0C-97E8-0579A51ACAE0}" dt="2021-07-15T09:16:46.665" v="8"/>
          <pc:sldLayoutMkLst>
            <pc:docMk/>
            <pc:sldMasterMk cId="725970168" sldId="2147483774"/>
            <pc:sldLayoutMk cId="2361116834" sldId="2147483776"/>
          </pc:sldLayoutMkLst>
        </pc:sldLayoutChg>
        <pc:sldLayoutChg chg="add del mod replId">
          <pc:chgData name="Nilay Thakkar" userId="688baf9c4dde61f1" providerId="Windows Live" clId="Web-{5854590A-34C2-4E0C-97E8-0579A51ACAE0}" dt="2021-07-15T09:16:46.665" v="8"/>
          <pc:sldLayoutMkLst>
            <pc:docMk/>
            <pc:sldMasterMk cId="725970168" sldId="2147483774"/>
            <pc:sldLayoutMk cId="3245000333" sldId="2147483777"/>
          </pc:sldLayoutMkLst>
        </pc:sldLayoutChg>
        <pc:sldLayoutChg chg="add del mod replId">
          <pc:chgData name="Nilay Thakkar" userId="688baf9c4dde61f1" providerId="Windows Live" clId="Web-{5854590A-34C2-4E0C-97E8-0579A51ACAE0}" dt="2021-07-15T09:16:46.665" v="8"/>
          <pc:sldLayoutMkLst>
            <pc:docMk/>
            <pc:sldMasterMk cId="725970168" sldId="2147483774"/>
            <pc:sldLayoutMk cId="1512267811" sldId="2147483778"/>
          </pc:sldLayoutMkLst>
        </pc:sldLayoutChg>
        <pc:sldLayoutChg chg="add del mod replId">
          <pc:chgData name="Nilay Thakkar" userId="688baf9c4dde61f1" providerId="Windows Live" clId="Web-{5854590A-34C2-4E0C-97E8-0579A51ACAE0}" dt="2021-07-15T09:16:46.665" v="8"/>
          <pc:sldLayoutMkLst>
            <pc:docMk/>
            <pc:sldMasterMk cId="725970168" sldId="2147483774"/>
            <pc:sldLayoutMk cId="533103119" sldId="2147483779"/>
          </pc:sldLayoutMkLst>
        </pc:sldLayoutChg>
        <pc:sldLayoutChg chg="add del mod replId">
          <pc:chgData name="Nilay Thakkar" userId="688baf9c4dde61f1" providerId="Windows Live" clId="Web-{5854590A-34C2-4E0C-97E8-0579A51ACAE0}" dt="2021-07-15T09:16:46.665" v="8"/>
          <pc:sldLayoutMkLst>
            <pc:docMk/>
            <pc:sldMasterMk cId="725970168" sldId="2147483774"/>
            <pc:sldLayoutMk cId="2916008111" sldId="2147483780"/>
          </pc:sldLayoutMkLst>
        </pc:sldLayoutChg>
        <pc:sldLayoutChg chg="add del mod replId">
          <pc:chgData name="Nilay Thakkar" userId="688baf9c4dde61f1" providerId="Windows Live" clId="Web-{5854590A-34C2-4E0C-97E8-0579A51ACAE0}" dt="2021-07-15T09:16:46.665" v="8"/>
          <pc:sldLayoutMkLst>
            <pc:docMk/>
            <pc:sldMasterMk cId="725970168" sldId="2147483774"/>
            <pc:sldLayoutMk cId="1265884924" sldId="2147483781"/>
          </pc:sldLayoutMkLst>
        </pc:sldLayoutChg>
        <pc:sldLayoutChg chg="add del mod replId">
          <pc:chgData name="Nilay Thakkar" userId="688baf9c4dde61f1" providerId="Windows Live" clId="Web-{5854590A-34C2-4E0C-97E8-0579A51ACAE0}" dt="2021-07-15T09:16:46.665" v="8"/>
          <pc:sldLayoutMkLst>
            <pc:docMk/>
            <pc:sldMasterMk cId="725970168" sldId="2147483774"/>
            <pc:sldLayoutMk cId="1937807380" sldId="2147483782"/>
          </pc:sldLayoutMkLst>
        </pc:sldLayoutChg>
        <pc:sldLayoutChg chg="add del mod replId">
          <pc:chgData name="Nilay Thakkar" userId="688baf9c4dde61f1" providerId="Windows Live" clId="Web-{5854590A-34C2-4E0C-97E8-0579A51ACAE0}" dt="2021-07-15T09:16:46.665" v="8"/>
          <pc:sldLayoutMkLst>
            <pc:docMk/>
            <pc:sldMasterMk cId="725970168" sldId="2147483774"/>
            <pc:sldLayoutMk cId="3231745608" sldId="2147483783"/>
          </pc:sldLayoutMkLst>
        </pc:sldLayoutChg>
        <pc:sldLayoutChg chg="add del mod replId">
          <pc:chgData name="Nilay Thakkar" userId="688baf9c4dde61f1" providerId="Windows Live" clId="Web-{5854590A-34C2-4E0C-97E8-0579A51ACAE0}" dt="2021-07-15T09:16:46.665" v="8"/>
          <pc:sldLayoutMkLst>
            <pc:docMk/>
            <pc:sldMasterMk cId="725970168" sldId="2147483774"/>
            <pc:sldLayoutMk cId="805697017" sldId="2147483784"/>
          </pc:sldLayoutMkLst>
        </pc:sldLayoutChg>
        <pc:sldLayoutChg chg="add del mod replId">
          <pc:chgData name="Nilay Thakkar" userId="688baf9c4dde61f1" providerId="Windows Live" clId="Web-{5854590A-34C2-4E0C-97E8-0579A51ACAE0}" dt="2021-07-15T09:16:46.665" v="8"/>
          <pc:sldLayoutMkLst>
            <pc:docMk/>
            <pc:sldMasterMk cId="725970168" sldId="2147483774"/>
            <pc:sldLayoutMk cId="3371890965" sldId="2147483785"/>
          </pc:sldLayoutMkLst>
        </pc:sldLayoutChg>
        <pc:sldLayoutChg chg="add del mod replId">
          <pc:chgData name="Nilay Thakkar" userId="688baf9c4dde61f1" providerId="Windows Live" clId="Web-{5854590A-34C2-4E0C-97E8-0579A51ACAE0}" dt="2021-07-15T09:16:46.665" v="8"/>
          <pc:sldLayoutMkLst>
            <pc:docMk/>
            <pc:sldMasterMk cId="725970168" sldId="2147483774"/>
            <pc:sldLayoutMk cId="4082242923" sldId="2147483786"/>
          </pc:sldLayoutMkLst>
        </pc:sldLayoutChg>
        <pc:sldLayoutChg chg="add del mod replId">
          <pc:chgData name="Nilay Thakkar" userId="688baf9c4dde61f1" providerId="Windows Live" clId="Web-{5854590A-34C2-4E0C-97E8-0579A51ACAE0}" dt="2021-07-15T09:16:46.665" v="8"/>
          <pc:sldLayoutMkLst>
            <pc:docMk/>
            <pc:sldMasterMk cId="725970168" sldId="2147483774"/>
            <pc:sldLayoutMk cId="2747070975" sldId="2147483787"/>
          </pc:sldLayoutMkLst>
        </pc:sldLayoutChg>
        <pc:sldLayoutChg chg="add del mod replId">
          <pc:chgData name="Nilay Thakkar" userId="688baf9c4dde61f1" providerId="Windows Live" clId="Web-{5854590A-34C2-4E0C-97E8-0579A51ACAE0}" dt="2021-07-15T09:16:46.665" v="8"/>
          <pc:sldLayoutMkLst>
            <pc:docMk/>
            <pc:sldMasterMk cId="725970168" sldId="2147483774"/>
            <pc:sldLayoutMk cId="1804584105" sldId="2147483788"/>
          </pc:sldLayoutMkLst>
        </pc:sldLayoutChg>
        <pc:sldLayoutChg chg="add del mod replId">
          <pc:chgData name="Nilay Thakkar" userId="688baf9c4dde61f1" providerId="Windows Live" clId="Web-{5854590A-34C2-4E0C-97E8-0579A51ACAE0}" dt="2021-07-15T09:16:46.665" v="8"/>
          <pc:sldLayoutMkLst>
            <pc:docMk/>
            <pc:sldMasterMk cId="725970168" sldId="2147483774"/>
            <pc:sldLayoutMk cId="590660589" sldId="2147483789"/>
          </pc:sldLayoutMkLst>
        </pc:sldLayoutChg>
        <pc:sldLayoutChg chg="add del mod replId">
          <pc:chgData name="Nilay Thakkar" userId="688baf9c4dde61f1" providerId="Windows Live" clId="Web-{5854590A-34C2-4E0C-97E8-0579A51ACAE0}" dt="2021-07-15T09:16:46.665" v="8"/>
          <pc:sldLayoutMkLst>
            <pc:docMk/>
            <pc:sldMasterMk cId="725970168" sldId="2147483774"/>
            <pc:sldLayoutMk cId="3591923055" sldId="2147483790"/>
          </pc:sldLayoutMkLst>
        </pc:sldLayoutChg>
        <pc:sldLayoutChg chg="add del mod replId">
          <pc:chgData name="Nilay Thakkar" userId="688baf9c4dde61f1" providerId="Windows Live" clId="Web-{5854590A-34C2-4E0C-97E8-0579A51ACAE0}" dt="2021-07-15T09:16:46.665" v="8"/>
          <pc:sldLayoutMkLst>
            <pc:docMk/>
            <pc:sldMasterMk cId="725970168" sldId="2147483774"/>
            <pc:sldLayoutMk cId="4276436702" sldId="2147483791"/>
          </pc:sldLayoutMkLst>
        </pc:sldLayoutChg>
      </pc:sldMasterChg>
      <pc:sldMasterChg chg="add addSldLayout modSldLayout">
        <pc:chgData name="Nilay Thakkar" userId="688baf9c4dde61f1" providerId="Windows Live" clId="Web-{5854590A-34C2-4E0C-97E8-0579A51ACAE0}" dt="2021-07-15T09:16:46.665" v="8"/>
        <pc:sldMasterMkLst>
          <pc:docMk/>
          <pc:sldMasterMk cId="982453648" sldId="2147483792"/>
        </pc:sldMasterMkLst>
        <pc:sldLayoutChg chg="add mod replId">
          <pc:chgData name="Nilay Thakkar" userId="688baf9c4dde61f1" providerId="Windows Live" clId="Web-{5854590A-34C2-4E0C-97E8-0579A51ACAE0}" dt="2021-07-15T09:16:46.665" v="8"/>
          <pc:sldLayoutMkLst>
            <pc:docMk/>
            <pc:sldMasterMk cId="982453648" sldId="2147483792"/>
            <pc:sldLayoutMk cId="4203456094" sldId="2147483793"/>
          </pc:sldLayoutMkLst>
        </pc:sldLayoutChg>
        <pc:sldLayoutChg chg="add mod replId">
          <pc:chgData name="Nilay Thakkar" userId="688baf9c4dde61f1" providerId="Windows Live" clId="Web-{5854590A-34C2-4E0C-97E8-0579A51ACAE0}" dt="2021-07-15T09:16:46.665" v="8"/>
          <pc:sldLayoutMkLst>
            <pc:docMk/>
            <pc:sldMasterMk cId="982453648" sldId="2147483792"/>
            <pc:sldLayoutMk cId="2956312396" sldId="2147483794"/>
          </pc:sldLayoutMkLst>
        </pc:sldLayoutChg>
        <pc:sldLayoutChg chg="add mod replId">
          <pc:chgData name="Nilay Thakkar" userId="688baf9c4dde61f1" providerId="Windows Live" clId="Web-{5854590A-34C2-4E0C-97E8-0579A51ACAE0}" dt="2021-07-15T09:16:46.665" v="8"/>
          <pc:sldLayoutMkLst>
            <pc:docMk/>
            <pc:sldMasterMk cId="982453648" sldId="2147483792"/>
            <pc:sldLayoutMk cId="3308999898" sldId="2147483795"/>
          </pc:sldLayoutMkLst>
        </pc:sldLayoutChg>
        <pc:sldLayoutChg chg="add mod replId">
          <pc:chgData name="Nilay Thakkar" userId="688baf9c4dde61f1" providerId="Windows Live" clId="Web-{5854590A-34C2-4E0C-97E8-0579A51ACAE0}" dt="2021-07-15T09:16:46.665" v="8"/>
          <pc:sldLayoutMkLst>
            <pc:docMk/>
            <pc:sldMasterMk cId="982453648" sldId="2147483792"/>
            <pc:sldLayoutMk cId="2571162293" sldId="2147483796"/>
          </pc:sldLayoutMkLst>
        </pc:sldLayoutChg>
        <pc:sldLayoutChg chg="add mod replId">
          <pc:chgData name="Nilay Thakkar" userId="688baf9c4dde61f1" providerId="Windows Live" clId="Web-{5854590A-34C2-4E0C-97E8-0579A51ACAE0}" dt="2021-07-15T09:16:46.665" v="8"/>
          <pc:sldLayoutMkLst>
            <pc:docMk/>
            <pc:sldMasterMk cId="982453648" sldId="2147483792"/>
            <pc:sldLayoutMk cId="3649029405" sldId="2147483797"/>
          </pc:sldLayoutMkLst>
        </pc:sldLayoutChg>
        <pc:sldLayoutChg chg="add mod replId">
          <pc:chgData name="Nilay Thakkar" userId="688baf9c4dde61f1" providerId="Windows Live" clId="Web-{5854590A-34C2-4E0C-97E8-0579A51ACAE0}" dt="2021-07-15T09:16:46.665" v="8"/>
          <pc:sldLayoutMkLst>
            <pc:docMk/>
            <pc:sldMasterMk cId="982453648" sldId="2147483792"/>
            <pc:sldLayoutMk cId="2201473566" sldId="2147483798"/>
          </pc:sldLayoutMkLst>
        </pc:sldLayoutChg>
        <pc:sldLayoutChg chg="add mod replId">
          <pc:chgData name="Nilay Thakkar" userId="688baf9c4dde61f1" providerId="Windows Live" clId="Web-{5854590A-34C2-4E0C-97E8-0579A51ACAE0}" dt="2021-07-15T09:16:46.665" v="8"/>
          <pc:sldLayoutMkLst>
            <pc:docMk/>
            <pc:sldMasterMk cId="982453648" sldId="2147483792"/>
            <pc:sldLayoutMk cId="1987215327" sldId="2147483799"/>
          </pc:sldLayoutMkLst>
        </pc:sldLayoutChg>
        <pc:sldLayoutChg chg="add mod replId">
          <pc:chgData name="Nilay Thakkar" userId="688baf9c4dde61f1" providerId="Windows Live" clId="Web-{5854590A-34C2-4E0C-97E8-0579A51ACAE0}" dt="2021-07-15T09:16:46.665" v="8"/>
          <pc:sldLayoutMkLst>
            <pc:docMk/>
            <pc:sldMasterMk cId="982453648" sldId="2147483792"/>
            <pc:sldLayoutMk cId="3773462744" sldId="2147483800"/>
          </pc:sldLayoutMkLst>
        </pc:sldLayoutChg>
        <pc:sldLayoutChg chg="add mod replId">
          <pc:chgData name="Nilay Thakkar" userId="688baf9c4dde61f1" providerId="Windows Live" clId="Web-{5854590A-34C2-4E0C-97E8-0579A51ACAE0}" dt="2021-07-15T09:16:46.665" v="8"/>
          <pc:sldLayoutMkLst>
            <pc:docMk/>
            <pc:sldMasterMk cId="982453648" sldId="2147483792"/>
            <pc:sldLayoutMk cId="1694704873" sldId="2147483801"/>
          </pc:sldLayoutMkLst>
        </pc:sldLayoutChg>
        <pc:sldLayoutChg chg="add mod replId">
          <pc:chgData name="Nilay Thakkar" userId="688baf9c4dde61f1" providerId="Windows Live" clId="Web-{5854590A-34C2-4E0C-97E8-0579A51ACAE0}" dt="2021-07-15T09:16:46.665" v="8"/>
          <pc:sldLayoutMkLst>
            <pc:docMk/>
            <pc:sldMasterMk cId="982453648" sldId="2147483792"/>
            <pc:sldLayoutMk cId="2917578796" sldId="2147483802"/>
          </pc:sldLayoutMkLst>
        </pc:sldLayoutChg>
        <pc:sldLayoutChg chg="add mod replId">
          <pc:chgData name="Nilay Thakkar" userId="688baf9c4dde61f1" providerId="Windows Live" clId="Web-{5854590A-34C2-4E0C-97E8-0579A51ACAE0}" dt="2021-07-15T09:16:46.665" v="8"/>
          <pc:sldLayoutMkLst>
            <pc:docMk/>
            <pc:sldMasterMk cId="982453648" sldId="2147483792"/>
            <pc:sldLayoutMk cId="1206048631" sldId="2147483803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349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333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1153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197090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1342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3018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4978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801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239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348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439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023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7/15/2021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113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075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7/15/2021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422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018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205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7/15/2021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8728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  <p:sldLayoutId id="2147483817" r:id="rId13"/>
    <p:sldLayoutId id="2147483818" r:id="rId14"/>
    <p:sldLayoutId id="2147483819" r:id="rId15"/>
    <p:sldLayoutId id="2147483820" r:id="rId16"/>
    <p:sldLayoutId id="2147483821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0716"/>
            <a:ext cx="9144000" cy="94204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cs typeface="Calibri Light"/>
              </a:rPr>
              <a:t>Code Gladiators (Round 2)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753814"/>
            <a:ext cx="9144000" cy="4098644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algn="l"/>
            <a:r>
              <a:rPr lang="en-US" dirty="0" smtClean="0">
                <a:cs typeface="Calibri" panose="020F0502020204030204"/>
              </a:rPr>
              <a:t>Leader:		Dhruv </a:t>
            </a:r>
            <a:r>
              <a:rPr lang="en-US" dirty="0">
                <a:cs typeface="Calibri" panose="020F0502020204030204"/>
              </a:rPr>
              <a:t>B. </a:t>
            </a:r>
            <a:r>
              <a:rPr lang="en-US" dirty="0" smtClean="0">
                <a:cs typeface="Calibri" panose="020F0502020204030204"/>
              </a:rPr>
              <a:t>Dani</a:t>
            </a:r>
          </a:p>
          <a:p>
            <a:pPr algn="l"/>
            <a:r>
              <a:rPr lang="en-US" dirty="0">
                <a:cs typeface="Calibri" panose="020F0502020204030204"/>
              </a:rPr>
              <a:t>	</a:t>
            </a:r>
            <a:r>
              <a:rPr lang="en-US" dirty="0" smtClean="0">
                <a:cs typeface="Calibri" panose="020F0502020204030204"/>
              </a:rPr>
              <a:t>	dhruvbdani@gmail.com</a:t>
            </a:r>
          </a:p>
          <a:p>
            <a:pPr algn="l"/>
            <a:r>
              <a:rPr lang="en-US" dirty="0">
                <a:cs typeface="Calibri" panose="020F0502020204030204"/>
              </a:rPr>
              <a:t>	</a:t>
            </a:r>
            <a:r>
              <a:rPr lang="en-US" dirty="0" smtClean="0">
                <a:cs typeface="Calibri" panose="020F0502020204030204"/>
              </a:rPr>
              <a:t>	+91 9320099436</a:t>
            </a:r>
          </a:p>
          <a:p>
            <a:pPr algn="l"/>
            <a:endParaRPr lang="en-US" dirty="0" smtClean="0">
              <a:cs typeface="Calibri" panose="020F0502020204030204"/>
            </a:endParaRPr>
          </a:p>
          <a:p>
            <a:pPr algn="l"/>
            <a:r>
              <a:rPr lang="en-US" dirty="0" smtClean="0">
                <a:cs typeface="Calibri" panose="020F0502020204030204"/>
              </a:rPr>
              <a:t>Member :	 </a:t>
            </a:r>
            <a:r>
              <a:rPr lang="en-US" dirty="0">
                <a:cs typeface="Calibri" panose="020F0502020204030204"/>
              </a:rPr>
              <a:t>Nilay K. </a:t>
            </a:r>
            <a:r>
              <a:rPr lang="en-US" dirty="0" smtClean="0">
                <a:cs typeface="Calibri" panose="020F0502020204030204"/>
              </a:rPr>
              <a:t>Thakkar</a:t>
            </a:r>
          </a:p>
          <a:p>
            <a:pPr algn="l"/>
            <a:r>
              <a:rPr lang="en-US" dirty="0">
                <a:cs typeface="Calibri" panose="020F0502020204030204"/>
              </a:rPr>
              <a:t>	</a:t>
            </a:r>
            <a:r>
              <a:rPr lang="en-US" dirty="0" smtClean="0">
                <a:cs typeface="Calibri" panose="020F0502020204030204"/>
              </a:rPr>
              <a:t>	nilay2620@gmail.com</a:t>
            </a:r>
          </a:p>
          <a:p>
            <a:pPr algn="l"/>
            <a:r>
              <a:rPr lang="en-US" dirty="0">
                <a:cs typeface="Calibri" panose="020F0502020204030204"/>
              </a:rPr>
              <a:t>	</a:t>
            </a:r>
            <a:r>
              <a:rPr lang="en-US" dirty="0" smtClean="0">
                <a:cs typeface="Calibri" panose="020F0502020204030204"/>
              </a:rPr>
              <a:t>	+91 9727945621</a:t>
            </a:r>
            <a:endParaRPr lang="en-US" dirty="0">
              <a:cs typeface="Calibri" panose="020F0502020204030204"/>
            </a:endParaRPr>
          </a:p>
          <a:p>
            <a:pPr algn="l"/>
            <a:endParaRPr lang="en-US" dirty="0">
              <a:cs typeface="Calibri" panose="020F0502020204030204"/>
            </a:endParaRPr>
          </a:p>
          <a:p>
            <a:pPr algn="l"/>
            <a:r>
              <a:rPr lang="en-US" dirty="0" smtClean="0">
                <a:cs typeface="Calibri" panose="020F0502020204030204"/>
              </a:rPr>
              <a:t>Compiler &amp; Debugging tool </a:t>
            </a:r>
            <a:r>
              <a:rPr lang="en-US" dirty="0">
                <a:cs typeface="Calibri" panose="020F0502020204030204"/>
              </a:rPr>
              <a:t>used : Turbo </a:t>
            </a:r>
            <a:r>
              <a:rPr lang="en-US" dirty="0" smtClean="0">
                <a:cs typeface="Calibri" panose="020F0502020204030204"/>
              </a:rPr>
              <a:t>C (Windows 7/10)</a:t>
            </a:r>
            <a:endParaRPr lang="en-US" dirty="0">
              <a:cs typeface="Calibri" panose="020F0502020204030204"/>
            </a:endParaRPr>
          </a:p>
          <a:p>
            <a:pPr algn="l"/>
            <a:endParaRPr lang="en-US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F3A90-6711-4CDC-BD58-5B6FC9B09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5975"/>
          </a:xfrm>
        </p:spPr>
        <p:txBody>
          <a:bodyPr>
            <a:normAutofit/>
          </a:bodyPr>
          <a:lstStyle/>
          <a:p>
            <a:r>
              <a:rPr lang="en-US">
                <a:cs typeface="Calibri Light"/>
              </a:rPr>
              <a:t>Changes in "calc.c" file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0C733-D739-40BC-B8DD-811FE78D3D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8096"/>
            <a:ext cx="10515600" cy="558398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AutoNum type="arabicPeriod"/>
            </a:pPr>
            <a:r>
              <a:rPr lang="en-US" dirty="0">
                <a:cs typeface="Calibri"/>
              </a:rPr>
              <a:t>We have included "READTOKN.C" and "</a:t>
            </a:r>
            <a:r>
              <a:rPr lang="en-US" dirty="0" err="1">
                <a:cs typeface="Calibri"/>
              </a:rPr>
              <a:t>pushpop.C</a:t>
            </a:r>
            <a:r>
              <a:rPr lang="en-US" dirty="0">
                <a:cs typeface="Calibri"/>
              </a:rPr>
              <a:t>" files.</a:t>
            </a:r>
          </a:p>
          <a:p>
            <a:pPr marL="457200" indent="-457200"/>
            <a:r>
              <a:rPr lang="en-US" dirty="0">
                <a:cs typeface="Calibri"/>
              </a:rPr>
              <a:t>This step is taken to </a:t>
            </a:r>
            <a:r>
              <a:rPr lang="en-US" dirty="0" smtClean="0">
                <a:cs typeface="Calibri"/>
              </a:rPr>
              <a:t>eliminate </a:t>
            </a:r>
            <a:r>
              <a:rPr lang="en-US" dirty="0">
                <a:cs typeface="Calibri"/>
              </a:rPr>
              <a:t>linker error.</a:t>
            </a:r>
          </a:p>
          <a:p>
            <a:pPr marL="457200" indent="-457200"/>
            <a:r>
              <a:rPr lang="en-US" dirty="0">
                <a:cs typeface="Calibri"/>
              </a:rPr>
              <a:t>Linker Error Occurs When an Object file or libraries can't be found by the linker</a:t>
            </a:r>
          </a:p>
          <a:p>
            <a:pPr marL="457200" indent="-457200"/>
            <a:r>
              <a:rPr lang="en-US" dirty="0">
                <a:cs typeface="Calibri"/>
              </a:rPr>
              <a:t>Linker error will not arise when we compile the program</a:t>
            </a:r>
            <a:r>
              <a:rPr lang="en-US" dirty="0" smtClean="0">
                <a:cs typeface="Calibri"/>
              </a:rPr>
              <a:t>. But </a:t>
            </a:r>
            <a:r>
              <a:rPr lang="en-US" dirty="0">
                <a:cs typeface="Calibri"/>
              </a:rPr>
              <a:t>when we run a program</a:t>
            </a:r>
            <a:r>
              <a:rPr lang="en-US" dirty="0" smtClean="0">
                <a:cs typeface="Calibri"/>
              </a:rPr>
              <a:t>, it </a:t>
            </a:r>
            <a:r>
              <a:rPr lang="en-US" dirty="0">
                <a:cs typeface="Calibri"/>
              </a:rPr>
              <a:t>will show us the error.</a:t>
            </a:r>
          </a:p>
        </p:txBody>
      </p:sp>
      <p:pic>
        <p:nvPicPr>
          <p:cNvPr id="4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AF092ADD-7335-4C57-8DBB-2D9A50568E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812" y="4053057"/>
            <a:ext cx="9914964" cy="2449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9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F3A90-6711-4CDC-BD58-5B6FC9B09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5975"/>
          </a:xfrm>
        </p:spPr>
        <p:txBody>
          <a:bodyPr>
            <a:normAutofit/>
          </a:bodyPr>
          <a:lstStyle/>
          <a:p>
            <a:r>
              <a:rPr lang="en-US" dirty="0">
                <a:cs typeface="Calibri Light"/>
              </a:rPr>
              <a:t>Changes in "</a:t>
            </a:r>
            <a:r>
              <a:rPr lang="en-US" dirty="0" err="1">
                <a:cs typeface="Calibri Light"/>
              </a:rPr>
              <a:t>calc.c</a:t>
            </a:r>
            <a:r>
              <a:rPr lang="en-US" dirty="0">
                <a:cs typeface="Calibri Light"/>
              </a:rPr>
              <a:t>" file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0C733-D739-40BC-B8DD-811FE78D3D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8096"/>
            <a:ext cx="10515600" cy="529263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cs typeface="Calibri"/>
              </a:rPr>
              <a:t>2.  We added "puts(</a:t>
            </a:r>
            <a:r>
              <a:rPr lang="en-US" dirty="0" err="1">
                <a:cs typeface="Calibri"/>
              </a:rPr>
              <a:t>buf_out</a:t>
            </a:r>
            <a:r>
              <a:rPr lang="en-US" dirty="0">
                <a:cs typeface="Calibri"/>
              </a:rPr>
              <a:t>);" inside "case T_EQUALS".</a:t>
            </a:r>
            <a:endParaRPr lang="en-US" dirty="0"/>
          </a:p>
          <a:p>
            <a:pPr marL="457200" indent="-457200"/>
            <a:r>
              <a:rPr lang="en-US" dirty="0">
                <a:cs typeface="Calibri"/>
              </a:rPr>
              <a:t>This Statement is added to print output on the console which is stored in </a:t>
            </a:r>
            <a:r>
              <a:rPr lang="en-US" dirty="0" err="1">
                <a:cs typeface="Calibri"/>
              </a:rPr>
              <a:t>buf_out</a:t>
            </a:r>
            <a:r>
              <a:rPr lang="en-US" dirty="0" smtClean="0">
                <a:cs typeface="Calibri"/>
              </a:rPr>
              <a:t>. The </a:t>
            </a:r>
            <a:r>
              <a:rPr lang="en-US" dirty="0">
                <a:cs typeface="Calibri"/>
              </a:rPr>
              <a:t>value inside </a:t>
            </a:r>
            <a:r>
              <a:rPr lang="en-US" dirty="0" err="1">
                <a:cs typeface="Calibri"/>
              </a:rPr>
              <a:t>buf_out</a:t>
            </a:r>
            <a:r>
              <a:rPr lang="en-US" dirty="0">
                <a:cs typeface="Calibri"/>
              </a:rPr>
              <a:t> is stored in </a:t>
            </a:r>
            <a:r>
              <a:rPr lang="en-US" dirty="0" err="1" smtClean="0">
                <a:cs typeface="Calibri"/>
              </a:rPr>
              <a:t>sprintf</a:t>
            </a:r>
            <a:r>
              <a:rPr lang="en-US" dirty="0" smtClean="0">
                <a:cs typeface="Calibri"/>
              </a:rPr>
              <a:t>() </a:t>
            </a:r>
            <a:r>
              <a:rPr lang="en-US" dirty="0">
                <a:cs typeface="Calibri"/>
              </a:rPr>
              <a:t>function.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                     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                         Sample Output: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</p:txBody>
      </p:sp>
      <p:pic>
        <p:nvPicPr>
          <p:cNvPr id="6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DC14B3B-2CC3-47E3-88F7-8354293956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2605" y="3917857"/>
            <a:ext cx="6386791" cy="2675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783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F3A90-6711-4CDC-BD58-5B6FC9B09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5975"/>
          </a:xfrm>
        </p:spPr>
        <p:txBody>
          <a:bodyPr>
            <a:normAutofit/>
          </a:bodyPr>
          <a:lstStyle/>
          <a:p>
            <a:r>
              <a:rPr lang="en-US">
                <a:cs typeface="Calibri Light"/>
              </a:rPr>
              <a:t>Changes in "calc.c" file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0C733-D739-40BC-B8DD-811FE78D3D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8096"/>
            <a:ext cx="10515600" cy="529263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cs typeface="Calibri"/>
              </a:rPr>
              <a:t>3.  We added </a:t>
            </a:r>
            <a:r>
              <a:rPr lang="en-US" dirty="0" err="1">
                <a:cs typeface="Calibri"/>
              </a:rPr>
              <a:t>clrscr</a:t>
            </a:r>
            <a:r>
              <a:rPr lang="en-US" dirty="0">
                <a:cs typeface="Calibri"/>
              </a:rPr>
              <a:t>() and </a:t>
            </a:r>
            <a:r>
              <a:rPr lang="en-US" dirty="0" err="1">
                <a:cs typeface="Calibri"/>
              </a:rPr>
              <a:t>getch</a:t>
            </a:r>
            <a:r>
              <a:rPr lang="en-US" dirty="0">
                <a:cs typeface="Calibri"/>
              </a:rPr>
              <a:t>() methods</a:t>
            </a:r>
            <a:r>
              <a:rPr lang="en-US" dirty="0" smtClean="0">
                <a:cs typeface="Calibri"/>
              </a:rPr>
              <a:t>. </a:t>
            </a:r>
            <a:r>
              <a:rPr lang="en-US" dirty="0" smtClean="0">
                <a:solidFill>
                  <a:srgbClr val="FFC000"/>
                </a:solidFill>
                <a:cs typeface="Calibri"/>
              </a:rPr>
              <a:t>*(Optional to keep output screen active)</a:t>
            </a:r>
            <a:endParaRPr lang="en-US" dirty="0">
              <a:solidFill>
                <a:srgbClr val="FFC000"/>
              </a:solidFill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457200" indent="-457200"/>
            <a:r>
              <a:rPr lang="en-US" dirty="0" err="1">
                <a:cs typeface="Calibri"/>
              </a:rPr>
              <a:t>clrscr</a:t>
            </a:r>
            <a:r>
              <a:rPr lang="en-US" dirty="0">
                <a:cs typeface="Calibri"/>
              </a:rPr>
              <a:t>() is use to clear the console screen.</a:t>
            </a:r>
          </a:p>
          <a:p>
            <a:pPr marL="457200" indent="-457200"/>
            <a:r>
              <a:rPr lang="en-US" dirty="0" err="1">
                <a:cs typeface="Calibri"/>
              </a:rPr>
              <a:t>getch</a:t>
            </a:r>
            <a:r>
              <a:rPr lang="en-US" dirty="0">
                <a:cs typeface="Calibri"/>
              </a:rPr>
              <a:t>() pauses the output console until a key is pressed.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                         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          </a:t>
            </a:r>
          </a:p>
        </p:txBody>
      </p:sp>
    </p:spTree>
    <p:extLst>
      <p:ext uri="{BB962C8B-B14F-4D97-AF65-F5344CB8AC3E}">
        <p14:creationId xmlns:p14="http://schemas.microsoft.com/office/powerpoint/2010/main" val="2080086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F3A90-6711-4CDC-BD58-5B6FC9B09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5975"/>
          </a:xfrm>
        </p:spPr>
        <p:txBody>
          <a:bodyPr>
            <a:normAutofit/>
          </a:bodyPr>
          <a:lstStyle/>
          <a:p>
            <a:r>
              <a:rPr lang="en-US">
                <a:cs typeface="Calibri Light"/>
              </a:rPr>
              <a:t>Changes in "PUSHPOP.C" file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0C733-D739-40BC-B8DD-811FE78D3D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8096"/>
            <a:ext cx="10515600" cy="529263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AutoNum type="arabicPeriod"/>
            </a:pPr>
            <a:r>
              <a:rPr lang="en-US">
                <a:cs typeface="Calibri"/>
              </a:rPr>
              <a:t>We have Removed #include "calc.h" statement to avoid Multiple Declaration Error.</a:t>
            </a:r>
          </a:p>
          <a:p>
            <a:pPr marL="457200" indent="-457200"/>
            <a:r>
              <a:rPr lang="en-US">
                <a:cs typeface="Calibri"/>
              </a:rPr>
              <a:t>This Error Arises because "PUSHPOP.C" is included in "calc.c" file in which already a header file "calc.h" has been included,so there is no need of including  "calc.h" header file again in "PUSHPOP.C"</a:t>
            </a:r>
            <a:endParaRPr lang="en-US" dirty="0">
              <a:cs typeface="Calibri"/>
            </a:endParaRPr>
          </a:p>
        </p:txBody>
      </p:sp>
      <p:pic>
        <p:nvPicPr>
          <p:cNvPr id="4" name="Picture 4" descr="A picture containing text, screen&#10;&#10;Description automatically generated">
            <a:extLst>
              <a:ext uri="{FF2B5EF4-FFF2-40B4-BE49-F238E27FC236}">
                <a16:creationId xmlns:a16="http://schemas.microsoft.com/office/drawing/2014/main" id="{6E8A7ED9-4EB9-4DCA-AAD1-C221381F27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959" y="3503429"/>
            <a:ext cx="10676963" cy="3156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272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F3A90-6711-4CDC-BD58-5B6FC9B09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5975"/>
          </a:xfrm>
        </p:spPr>
        <p:txBody>
          <a:bodyPr>
            <a:normAutofit/>
          </a:bodyPr>
          <a:lstStyle/>
          <a:p>
            <a:r>
              <a:rPr lang="en-US">
                <a:cs typeface="Calibri Light"/>
              </a:rPr>
              <a:t>Changes in "READTOKN.C" file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0C733-D739-40BC-B8DD-811FE78D3D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8096"/>
            <a:ext cx="10515600" cy="529263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AutoNum type="arabicPeriod"/>
            </a:pPr>
            <a:r>
              <a:rPr lang="en-US">
                <a:cs typeface="Calibri"/>
              </a:rPr>
              <a:t>We have Removed #include "calc.h" statement to avoid Multiple Declaration Error.</a:t>
            </a:r>
          </a:p>
          <a:p>
            <a:pPr marL="457200" indent="-457200"/>
            <a:r>
              <a:rPr lang="en-US" dirty="0">
                <a:cs typeface="Calibri"/>
              </a:rPr>
              <a:t>This Error Arises because "READTOKN.C" is included in "calc.c" file in which already a header file "calc.h" has been included,so there is no </a:t>
            </a:r>
            <a:r>
              <a:rPr lang="en-US">
                <a:cs typeface="Calibri"/>
              </a:rPr>
              <a:t>need of including  "calc.h" header file again in "</a:t>
            </a:r>
            <a:r>
              <a:rPr lang="en-US">
                <a:ea typeface="+mn-lt"/>
                <a:cs typeface="+mn-lt"/>
              </a:rPr>
              <a:t>READTOKN.C</a:t>
            </a:r>
            <a:r>
              <a:rPr lang="en-US">
                <a:cs typeface="Calibri"/>
              </a:rPr>
              <a:t>"</a:t>
            </a:r>
            <a:endParaRPr lang="en-US" dirty="0">
              <a:cs typeface="Calibri"/>
            </a:endParaRPr>
          </a:p>
        </p:txBody>
      </p:sp>
      <p:pic>
        <p:nvPicPr>
          <p:cNvPr id="4" name="Picture 4" descr="A picture containing text, screen&#10;&#10;Description automatically generated">
            <a:extLst>
              <a:ext uri="{FF2B5EF4-FFF2-40B4-BE49-F238E27FC236}">
                <a16:creationId xmlns:a16="http://schemas.microsoft.com/office/drawing/2014/main" id="{6E8A7ED9-4EB9-4DCA-AAD1-C221381F27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959" y="3503429"/>
            <a:ext cx="10676963" cy="3156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379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22400" y="1765300"/>
            <a:ext cx="10134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 smtClean="0"/>
              <a:t>Sample Input:  </a:t>
            </a:r>
            <a:r>
              <a:rPr lang="en-IN" sz="3600"/>
              <a:t>9</a:t>
            </a:r>
            <a:r>
              <a:rPr lang="en-IN" sz="3600" smtClean="0"/>
              <a:t>  </a:t>
            </a:r>
            <a:r>
              <a:rPr lang="en-IN" sz="3600" smtClean="0"/>
              <a:t>13</a:t>
            </a:r>
            <a:r>
              <a:rPr lang="en-IN" sz="3600" smtClean="0"/>
              <a:t>  –  =  </a:t>
            </a:r>
            <a:r>
              <a:rPr lang="en-IN" sz="3600" dirty="0" smtClean="0"/>
              <a:t>8   </a:t>
            </a:r>
            <a:r>
              <a:rPr lang="en-IN" sz="3600" smtClean="0"/>
              <a:t>+ </a:t>
            </a:r>
            <a:r>
              <a:rPr lang="en-IN" sz="3600" smtClean="0"/>
              <a:t> =  </a:t>
            </a:r>
            <a:r>
              <a:rPr lang="en-IN" sz="3600" dirty="0" smtClean="0"/>
              <a:t>2   </a:t>
            </a:r>
            <a:r>
              <a:rPr lang="en-IN" sz="3600" smtClean="0"/>
              <a:t>* </a:t>
            </a:r>
            <a:r>
              <a:rPr lang="en-IN" sz="3600" smtClean="0"/>
              <a:t> =  </a:t>
            </a:r>
            <a:r>
              <a:rPr lang="en-IN" sz="3600" smtClean="0"/>
              <a:t>4 </a:t>
            </a:r>
            <a:r>
              <a:rPr lang="en-IN" sz="3600" smtClean="0"/>
              <a:t> </a:t>
            </a:r>
            <a:r>
              <a:rPr lang="en-IN" sz="3600" dirty="0" smtClean="0"/>
              <a:t>/   =</a:t>
            </a:r>
          </a:p>
          <a:p>
            <a:endParaRPr lang="en-IN" sz="3600" dirty="0"/>
          </a:p>
          <a:p>
            <a:r>
              <a:rPr lang="en-IN" sz="3600" dirty="0" smtClean="0"/>
              <a:t>Output</a:t>
            </a:r>
            <a:r>
              <a:rPr lang="en-IN" sz="3600" dirty="0" smtClean="0"/>
              <a:t>:	= 4</a:t>
            </a:r>
          </a:p>
          <a:p>
            <a:r>
              <a:rPr lang="en-IN" sz="3600" dirty="0"/>
              <a:t>	</a:t>
            </a:r>
            <a:r>
              <a:rPr lang="en-IN" sz="3600" dirty="0" smtClean="0"/>
              <a:t>	= 12</a:t>
            </a:r>
          </a:p>
          <a:p>
            <a:r>
              <a:rPr lang="en-IN" sz="3600" dirty="0"/>
              <a:t>	</a:t>
            </a:r>
            <a:r>
              <a:rPr lang="en-IN" sz="3600" dirty="0" smtClean="0"/>
              <a:t>	= 24</a:t>
            </a:r>
          </a:p>
          <a:p>
            <a:r>
              <a:rPr lang="en-IN" sz="3600" dirty="0"/>
              <a:t>	</a:t>
            </a:r>
            <a:r>
              <a:rPr lang="en-IN" sz="3600" dirty="0" smtClean="0"/>
              <a:t>	= 6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1018168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91E7C-944B-4995-A901-46BAD25D0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3184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cs typeface="Calibri Light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912104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12</TotalTime>
  <Words>217</Words>
  <Application>Microsoft Office PowerPoint</Application>
  <PresentationFormat>Widescreen</PresentationFormat>
  <Paragraphs>40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Bookman Old Style</vt:lpstr>
      <vt:lpstr>Calibri</vt:lpstr>
      <vt:lpstr>Calibri Light</vt:lpstr>
      <vt:lpstr>Rockwell</vt:lpstr>
      <vt:lpstr>Damask</vt:lpstr>
      <vt:lpstr>Code Gladiators (Round 2)</vt:lpstr>
      <vt:lpstr>Changes in "calc.c" file</vt:lpstr>
      <vt:lpstr>Changes in "calc.c" file</vt:lpstr>
      <vt:lpstr>Changes in "calc.c" file</vt:lpstr>
      <vt:lpstr>Changes in "PUSHPOP.C" file</vt:lpstr>
      <vt:lpstr>Changes in "READTOKN.C" file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/>
  <cp:lastModifiedBy>Dhruv</cp:lastModifiedBy>
  <cp:revision>72</cp:revision>
  <dcterms:created xsi:type="dcterms:W3CDTF">2021-07-15T09:09:37Z</dcterms:created>
  <dcterms:modified xsi:type="dcterms:W3CDTF">2021-07-15T17:55:14Z</dcterms:modified>
</cp:coreProperties>
</file>