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75" r:id="rId4"/>
    <p:sldId id="285" r:id="rId5"/>
    <p:sldId id="260" r:id="rId6"/>
    <p:sldId id="274" r:id="rId7"/>
    <p:sldId id="286" r:id="rId8"/>
    <p:sldId id="258" r:id="rId9"/>
    <p:sldId id="277" r:id="rId10"/>
    <p:sldId id="272" r:id="rId11"/>
    <p:sldId id="278" r:id="rId12"/>
    <p:sldId id="279" r:id="rId13"/>
    <p:sldId id="261" r:id="rId14"/>
    <p:sldId id="288" r:id="rId15"/>
    <p:sldId id="281" r:id="rId16"/>
    <p:sldId id="282" r:id="rId17"/>
    <p:sldId id="283" r:id="rId18"/>
    <p:sldId id="289" r:id="rId19"/>
    <p:sldId id="290" r:id="rId20"/>
    <p:sldId id="269" r:id="rId21"/>
    <p:sldId id="291" r:id="rId2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B9C1DF4-5DFB-4137-8CA4-869773B3631B}">
          <p14:sldIdLst>
            <p14:sldId id="256"/>
            <p14:sldId id="259"/>
            <p14:sldId id="275"/>
            <p14:sldId id="285"/>
            <p14:sldId id="260"/>
            <p14:sldId id="274"/>
            <p14:sldId id="286"/>
            <p14:sldId id="258"/>
            <p14:sldId id="277"/>
            <p14:sldId id="272"/>
            <p14:sldId id="278"/>
            <p14:sldId id="279"/>
          </p14:sldIdLst>
        </p14:section>
        <p14:section name="Untitled Section" id="{0BEFC844-459E-4F35-952B-71781F698367}">
          <p14:sldIdLst>
            <p14:sldId id="261"/>
            <p14:sldId id="288"/>
            <p14:sldId id="281"/>
            <p14:sldId id="282"/>
            <p14:sldId id="283"/>
            <p14:sldId id="289"/>
            <p14:sldId id="290"/>
            <p14:sldId id="269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8k4vfTcigBOvi1GPtpHoS9j9j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37A8C-3961-4964-B339-1326E6779794}" v="38" dt="2024-10-25T14:34:19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8ED301-06F8-4543-BF57-CEAE5C06198C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2FAF4DD-62CE-498F-943A-8C2B3D320CE7}">
      <dgm:prSet phldrT="[Text]"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Visioning a future where human-computer interaction surpasses traditional input methods.</a:t>
          </a:r>
          <a:b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IN" dirty="0"/>
        </a:p>
      </dgm:t>
    </dgm:pt>
    <dgm:pt modelId="{9140C742-93F3-4330-A972-D11D95A4A1BD}" type="sibTrans" cxnId="{73E015A2-8764-44E8-82CC-7F7FC85DF50D}">
      <dgm:prSet/>
      <dgm:spPr/>
      <dgm:t>
        <a:bodyPr/>
        <a:lstStyle/>
        <a:p>
          <a:endParaRPr lang="en-IN"/>
        </a:p>
      </dgm:t>
    </dgm:pt>
    <dgm:pt modelId="{A51C2DEA-5C94-4584-A21E-D63CF115B32E}" type="parTrans" cxnId="{73E015A2-8764-44E8-82CC-7F7FC85DF50D}">
      <dgm:prSet/>
      <dgm:spPr/>
      <dgm:t>
        <a:bodyPr/>
        <a:lstStyle/>
        <a:p>
          <a:endParaRPr lang="en-IN"/>
        </a:p>
      </dgm:t>
    </dgm:pt>
    <dgm:pt modelId="{66F07810-E1D0-412C-B463-580FAC489F44}">
      <dgm:prSet/>
      <dgm:spPr/>
      <dgm:t>
        <a:bodyPr/>
        <a:lstStyle/>
        <a:p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Aiming for a seamless and intuitive computing experience using natural hand gestures</a:t>
          </a:r>
          <a:endParaRPr lang="en-IN"/>
        </a:p>
      </dgm:t>
    </dgm:pt>
    <dgm:pt modelId="{7A11F16F-8FD4-4181-8875-6B0972409ED8}" type="parTrans" cxnId="{5F9C24C8-220E-4FE3-BAD2-2AA764142FCA}">
      <dgm:prSet/>
      <dgm:spPr/>
      <dgm:t>
        <a:bodyPr/>
        <a:lstStyle/>
        <a:p>
          <a:endParaRPr lang="en-IN"/>
        </a:p>
      </dgm:t>
    </dgm:pt>
    <dgm:pt modelId="{1B773B68-28C1-4311-B2F1-7A6E11961FE4}" type="sibTrans" cxnId="{5F9C24C8-220E-4FE3-BAD2-2AA764142FCA}">
      <dgm:prSet/>
      <dgm:spPr/>
      <dgm:t>
        <a:bodyPr/>
        <a:lstStyle/>
        <a:p>
          <a:endParaRPr lang="en-IN"/>
        </a:p>
      </dgm:t>
    </dgm:pt>
    <dgm:pt modelId="{A4538D5D-F230-4570-8C10-4B27E5324458}">
      <dgm:prSet/>
      <dgm:spPr/>
      <dgm:t>
        <a:bodyPr/>
        <a:lstStyle/>
        <a:p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Leveraging computer vision, machine learning, and gesture recognition for a paradigm shift in user interface design.</a:t>
          </a:r>
          <a:b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IN"/>
        </a:p>
      </dgm:t>
    </dgm:pt>
    <dgm:pt modelId="{31F4A457-2966-42BA-A3B1-DCF20F568430}" type="parTrans" cxnId="{26FD1D43-23A1-455F-914A-89E70EC4B487}">
      <dgm:prSet/>
      <dgm:spPr/>
      <dgm:t>
        <a:bodyPr/>
        <a:lstStyle/>
        <a:p>
          <a:endParaRPr lang="en-IN"/>
        </a:p>
      </dgm:t>
    </dgm:pt>
    <dgm:pt modelId="{5466073B-B7CF-4AED-B36B-83BFE6CE9EB6}" type="sibTrans" cxnId="{26FD1D43-23A1-455F-914A-89E70EC4B487}">
      <dgm:prSet/>
      <dgm:spPr/>
      <dgm:t>
        <a:bodyPr/>
        <a:lstStyle/>
        <a:p>
          <a:endParaRPr lang="en-IN"/>
        </a:p>
      </dgm:t>
    </dgm:pt>
    <dgm:pt modelId="{5E7A5750-182D-4900-8DB3-2E2AAB4FB82F}">
      <dgm:prSet/>
      <dgm:spPr/>
      <dgm:t>
        <a:bodyPr/>
        <a:lstStyle/>
        <a:p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Recognizing the importance of scalability and interoperability in achieving ubiquitous computing</a:t>
          </a:r>
          <a:endParaRPr lang="en-IN"/>
        </a:p>
      </dgm:t>
    </dgm:pt>
    <dgm:pt modelId="{96EBF62D-E11B-4F67-B36D-009E72450DB1}" type="parTrans" cxnId="{28528844-D926-480C-86C4-57774E6A098F}">
      <dgm:prSet/>
      <dgm:spPr/>
      <dgm:t>
        <a:bodyPr/>
        <a:lstStyle/>
        <a:p>
          <a:endParaRPr lang="en-IN"/>
        </a:p>
      </dgm:t>
    </dgm:pt>
    <dgm:pt modelId="{926810AC-3D52-4807-A23E-330BDE4FCD93}" type="sibTrans" cxnId="{28528844-D926-480C-86C4-57774E6A098F}">
      <dgm:prSet/>
      <dgm:spPr/>
      <dgm:t>
        <a:bodyPr/>
        <a:lstStyle/>
        <a:p>
          <a:endParaRPr lang="en-IN"/>
        </a:p>
      </dgm:t>
    </dgm:pt>
    <dgm:pt modelId="{8A0380A8-F947-4220-A898-B770607780EF}">
      <dgm:prSet/>
      <dgm:spPr/>
      <dgm:t>
        <a:bodyPr/>
        <a:lstStyle/>
        <a:p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Adopting a holistic approach considering technical aspects and socio-cultural implications of technology adoption.</a:t>
          </a:r>
          <a:b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IN"/>
        </a:p>
      </dgm:t>
    </dgm:pt>
    <dgm:pt modelId="{5450B9F0-6383-4A5E-8670-B1B3925B8044}" type="parTrans" cxnId="{6890BC42-4A18-44EB-B61D-C5DBF2496907}">
      <dgm:prSet/>
      <dgm:spPr/>
      <dgm:t>
        <a:bodyPr/>
        <a:lstStyle/>
        <a:p>
          <a:endParaRPr lang="en-IN"/>
        </a:p>
      </dgm:t>
    </dgm:pt>
    <dgm:pt modelId="{E04F1601-E518-44CE-B063-917C62943245}" type="sibTrans" cxnId="{6890BC42-4A18-44EB-B61D-C5DBF2496907}">
      <dgm:prSet/>
      <dgm:spPr/>
      <dgm:t>
        <a:bodyPr/>
        <a:lstStyle/>
        <a:p>
          <a:endParaRPr lang="en-IN"/>
        </a:p>
      </dgm:t>
    </dgm:pt>
    <dgm:pt modelId="{F54D78A3-CA01-4BE4-995F-3CA5B082EEC9}">
      <dgm:prSet/>
      <dgm:spPr/>
      <dgm:t>
        <a:bodyPr/>
        <a:lstStyle/>
        <a:p>
          <a:r>
            <a: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Aiming to integrate technology seamlessly into daily life through extensive research, development, and innovation.</a:t>
          </a:r>
          <a:endParaRPr lang="en-IN" dirty="0"/>
        </a:p>
      </dgm:t>
    </dgm:pt>
    <dgm:pt modelId="{9198FEEE-A051-48A7-B777-9911DAD6F4BF}" type="parTrans" cxnId="{2969DD78-DED9-4848-BDF2-05446A1F769F}">
      <dgm:prSet/>
      <dgm:spPr/>
      <dgm:t>
        <a:bodyPr/>
        <a:lstStyle/>
        <a:p>
          <a:endParaRPr lang="en-IN"/>
        </a:p>
      </dgm:t>
    </dgm:pt>
    <dgm:pt modelId="{5554F6E3-8569-411B-BB02-9C6C6DC9FEE0}" type="sibTrans" cxnId="{2969DD78-DED9-4848-BDF2-05446A1F769F}">
      <dgm:prSet/>
      <dgm:spPr/>
      <dgm:t>
        <a:bodyPr/>
        <a:lstStyle/>
        <a:p>
          <a:endParaRPr lang="en-IN"/>
        </a:p>
      </dgm:t>
    </dgm:pt>
    <dgm:pt modelId="{9405F020-AD81-4726-898C-9FB8701338A1}">
      <dgm:prSet/>
      <dgm:spPr/>
      <dgm:t>
        <a:bodyPr/>
        <a:lstStyle/>
        <a:p>
          <a:r>
            <a: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Fostering a culture of innovation and experimentation through education, outreach, and advocacy efforts.</a:t>
          </a:r>
          <a:endParaRPr lang="en-IN"/>
        </a:p>
      </dgm:t>
    </dgm:pt>
    <dgm:pt modelId="{3CC884B5-7EE7-4C93-833B-7F85614EAC71}" type="parTrans" cxnId="{10B93FBA-8CC3-4242-AF36-F5D72A432444}">
      <dgm:prSet/>
      <dgm:spPr/>
      <dgm:t>
        <a:bodyPr/>
        <a:lstStyle/>
        <a:p>
          <a:endParaRPr lang="en-IN"/>
        </a:p>
      </dgm:t>
    </dgm:pt>
    <dgm:pt modelId="{554A6B11-DDC9-42D6-959C-C858522F4D1A}" type="sibTrans" cxnId="{10B93FBA-8CC3-4242-AF36-F5D72A432444}">
      <dgm:prSet/>
      <dgm:spPr/>
      <dgm:t>
        <a:bodyPr/>
        <a:lstStyle/>
        <a:p>
          <a:endParaRPr lang="en-IN"/>
        </a:p>
      </dgm:t>
    </dgm:pt>
    <dgm:pt modelId="{88A7A81D-0ADA-4E64-A4E1-1A852DF8200C}" type="pres">
      <dgm:prSet presAssocID="{668ED301-06F8-4543-BF57-CEAE5C06198C}" presName="Name0" presStyleCnt="0">
        <dgm:presLayoutVars>
          <dgm:chMax val="7"/>
          <dgm:chPref val="7"/>
          <dgm:dir/>
        </dgm:presLayoutVars>
      </dgm:prSet>
      <dgm:spPr/>
    </dgm:pt>
    <dgm:pt modelId="{7934E551-4485-4943-828A-B1AB39DAD7F1}" type="pres">
      <dgm:prSet presAssocID="{668ED301-06F8-4543-BF57-CEAE5C06198C}" presName="Name1" presStyleCnt="0"/>
      <dgm:spPr/>
    </dgm:pt>
    <dgm:pt modelId="{8ABFBE59-4AC6-447D-BA63-B715AFE9374B}" type="pres">
      <dgm:prSet presAssocID="{668ED301-06F8-4543-BF57-CEAE5C06198C}" presName="cycle" presStyleCnt="0"/>
      <dgm:spPr/>
    </dgm:pt>
    <dgm:pt modelId="{1DDA541A-C24F-481C-80D9-F46DF6FA5CF5}" type="pres">
      <dgm:prSet presAssocID="{668ED301-06F8-4543-BF57-CEAE5C06198C}" presName="srcNode" presStyleLbl="node1" presStyleIdx="0" presStyleCnt="7"/>
      <dgm:spPr/>
    </dgm:pt>
    <dgm:pt modelId="{D58E1A37-21EA-4B4C-867D-369B32570BC7}" type="pres">
      <dgm:prSet presAssocID="{668ED301-06F8-4543-BF57-CEAE5C06198C}" presName="conn" presStyleLbl="parChTrans1D2" presStyleIdx="0" presStyleCnt="1"/>
      <dgm:spPr/>
    </dgm:pt>
    <dgm:pt modelId="{2A7ED52E-012D-4331-A676-830B9D813C84}" type="pres">
      <dgm:prSet presAssocID="{668ED301-06F8-4543-BF57-CEAE5C06198C}" presName="extraNode" presStyleLbl="node1" presStyleIdx="0" presStyleCnt="7"/>
      <dgm:spPr/>
    </dgm:pt>
    <dgm:pt modelId="{F6BDA9DF-63D2-41F0-8EFE-5BF6B8614A7D}" type="pres">
      <dgm:prSet presAssocID="{668ED301-06F8-4543-BF57-CEAE5C06198C}" presName="dstNode" presStyleLbl="node1" presStyleIdx="0" presStyleCnt="7"/>
      <dgm:spPr/>
    </dgm:pt>
    <dgm:pt modelId="{BFD9E91E-3DF1-420C-AB8D-F905366B8B0A}" type="pres">
      <dgm:prSet presAssocID="{52FAF4DD-62CE-498F-943A-8C2B3D320CE7}" presName="text_1" presStyleLbl="node1" presStyleIdx="0" presStyleCnt="7">
        <dgm:presLayoutVars>
          <dgm:bulletEnabled val="1"/>
        </dgm:presLayoutVars>
      </dgm:prSet>
      <dgm:spPr/>
    </dgm:pt>
    <dgm:pt modelId="{499B9F33-9A6F-4EAB-A39E-116F1DD2C8D4}" type="pres">
      <dgm:prSet presAssocID="{52FAF4DD-62CE-498F-943A-8C2B3D320CE7}" presName="accent_1" presStyleCnt="0"/>
      <dgm:spPr/>
    </dgm:pt>
    <dgm:pt modelId="{12508009-E32A-4CE5-826D-87C275D8EB84}" type="pres">
      <dgm:prSet presAssocID="{52FAF4DD-62CE-498F-943A-8C2B3D320CE7}" presName="accentRepeatNode" presStyleLbl="solidFgAcc1" presStyleIdx="0" presStyleCnt="7"/>
      <dgm:spPr/>
    </dgm:pt>
    <dgm:pt modelId="{DD246CCC-76C8-499F-8099-BC7782C278B0}" type="pres">
      <dgm:prSet presAssocID="{9405F020-AD81-4726-898C-9FB8701338A1}" presName="text_2" presStyleLbl="node1" presStyleIdx="1" presStyleCnt="7">
        <dgm:presLayoutVars>
          <dgm:bulletEnabled val="1"/>
        </dgm:presLayoutVars>
      </dgm:prSet>
      <dgm:spPr/>
    </dgm:pt>
    <dgm:pt modelId="{14A33C03-4247-4F5F-9A72-AC8FE00AF73D}" type="pres">
      <dgm:prSet presAssocID="{9405F020-AD81-4726-898C-9FB8701338A1}" presName="accent_2" presStyleCnt="0"/>
      <dgm:spPr/>
    </dgm:pt>
    <dgm:pt modelId="{BDB4BDBA-4777-4964-98BF-AE830C07217E}" type="pres">
      <dgm:prSet presAssocID="{9405F020-AD81-4726-898C-9FB8701338A1}" presName="accentRepeatNode" presStyleLbl="solidFgAcc1" presStyleIdx="1" presStyleCnt="7"/>
      <dgm:spPr/>
    </dgm:pt>
    <dgm:pt modelId="{9059CEE3-29F0-4608-9DBC-26E62EA1BBD7}" type="pres">
      <dgm:prSet presAssocID="{F54D78A3-CA01-4BE4-995F-3CA5B082EEC9}" presName="text_3" presStyleLbl="node1" presStyleIdx="2" presStyleCnt="7">
        <dgm:presLayoutVars>
          <dgm:bulletEnabled val="1"/>
        </dgm:presLayoutVars>
      </dgm:prSet>
      <dgm:spPr/>
    </dgm:pt>
    <dgm:pt modelId="{2FA0C607-D516-4231-B71C-024C3C5D5013}" type="pres">
      <dgm:prSet presAssocID="{F54D78A3-CA01-4BE4-995F-3CA5B082EEC9}" presName="accent_3" presStyleCnt="0"/>
      <dgm:spPr/>
    </dgm:pt>
    <dgm:pt modelId="{AFA307BC-5DC5-4074-A47E-B47121959527}" type="pres">
      <dgm:prSet presAssocID="{F54D78A3-CA01-4BE4-995F-3CA5B082EEC9}" presName="accentRepeatNode" presStyleLbl="solidFgAcc1" presStyleIdx="2" presStyleCnt="7"/>
      <dgm:spPr/>
    </dgm:pt>
    <dgm:pt modelId="{A5EA3E57-5DFC-4E53-9398-4A169A7FC9C6}" type="pres">
      <dgm:prSet presAssocID="{A4538D5D-F230-4570-8C10-4B27E5324458}" presName="text_4" presStyleLbl="node1" presStyleIdx="3" presStyleCnt="7">
        <dgm:presLayoutVars>
          <dgm:bulletEnabled val="1"/>
        </dgm:presLayoutVars>
      </dgm:prSet>
      <dgm:spPr/>
    </dgm:pt>
    <dgm:pt modelId="{F10A9005-2527-42BE-BB34-B77109114AE5}" type="pres">
      <dgm:prSet presAssocID="{A4538D5D-F230-4570-8C10-4B27E5324458}" presName="accent_4" presStyleCnt="0"/>
      <dgm:spPr/>
    </dgm:pt>
    <dgm:pt modelId="{E9A05471-2C46-4F11-94C1-2E2E0E92D01F}" type="pres">
      <dgm:prSet presAssocID="{A4538D5D-F230-4570-8C10-4B27E5324458}" presName="accentRepeatNode" presStyleLbl="solidFgAcc1" presStyleIdx="3" presStyleCnt="7"/>
      <dgm:spPr/>
    </dgm:pt>
    <dgm:pt modelId="{9A4255CB-4C0A-4CD6-991C-9FF668043DAD}" type="pres">
      <dgm:prSet presAssocID="{66F07810-E1D0-412C-B463-580FAC489F44}" presName="text_5" presStyleLbl="node1" presStyleIdx="4" presStyleCnt="7">
        <dgm:presLayoutVars>
          <dgm:bulletEnabled val="1"/>
        </dgm:presLayoutVars>
      </dgm:prSet>
      <dgm:spPr/>
    </dgm:pt>
    <dgm:pt modelId="{9229EC8E-D05B-48FD-9319-4ADBC0E50218}" type="pres">
      <dgm:prSet presAssocID="{66F07810-E1D0-412C-B463-580FAC489F44}" presName="accent_5" presStyleCnt="0"/>
      <dgm:spPr/>
    </dgm:pt>
    <dgm:pt modelId="{9C397A31-9764-42B0-9B4C-40F5AD647822}" type="pres">
      <dgm:prSet presAssocID="{66F07810-E1D0-412C-B463-580FAC489F44}" presName="accentRepeatNode" presStyleLbl="solidFgAcc1" presStyleIdx="4" presStyleCnt="7"/>
      <dgm:spPr/>
    </dgm:pt>
    <dgm:pt modelId="{2BCC1FD6-9346-41BA-8F23-38ED801654C0}" type="pres">
      <dgm:prSet presAssocID="{8A0380A8-F947-4220-A898-B770607780EF}" presName="text_6" presStyleLbl="node1" presStyleIdx="5" presStyleCnt="7">
        <dgm:presLayoutVars>
          <dgm:bulletEnabled val="1"/>
        </dgm:presLayoutVars>
      </dgm:prSet>
      <dgm:spPr/>
    </dgm:pt>
    <dgm:pt modelId="{CE6A1418-F367-47E8-A191-7835A2465679}" type="pres">
      <dgm:prSet presAssocID="{8A0380A8-F947-4220-A898-B770607780EF}" presName="accent_6" presStyleCnt="0"/>
      <dgm:spPr/>
    </dgm:pt>
    <dgm:pt modelId="{FA277289-2DF2-41FA-8BA8-4EF96FEB12E7}" type="pres">
      <dgm:prSet presAssocID="{8A0380A8-F947-4220-A898-B770607780EF}" presName="accentRepeatNode" presStyleLbl="solidFgAcc1" presStyleIdx="5" presStyleCnt="7"/>
      <dgm:spPr/>
    </dgm:pt>
    <dgm:pt modelId="{C188D336-A396-4405-997D-6004C18B86AB}" type="pres">
      <dgm:prSet presAssocID="{5E7A5750-182D-4900-8DB3-2E2AAB4FB82F}" presName="text_7" presStyleLbl="node1" presStyleIdx="6" presStyleCnt="7">
        <dgm:presLayoutVars>
          <dgm:bulletEnabled val="1"/>
        </dgm:presLayoutVars>
      </dgm:prSet>
      <dgm:spPr/>
    </dgm:pt>
    <dgm:pt modelId="{D14F7464-9DBF-42DC-8E47-22BA2BE5A21D}" type="pres">
      <dgm:prSet presAssocID="{5E7A5750-182D-4900-8DB3-2E2AAB4FB82F}" presName="accent_7" presStyleCnt="0"/>
      <dgm:spPr/>
    </dgm:pt>
    <dgm:pt modelId="{5E4677D0-B800-4970-BD10-AC0BBE981942}" type="pres">
      <dgm:prSet presAssocID="{5E7A5750-182D-4900-8DB3-2E2AAB4FB82F}" presName="accentRepeatNode" presStyleLbl="solidFgAcc1" presStyleIdx="6" presStyleCnt="7"/>
      <dgm:spPr/>
    </dgm:pt>
  </dgm:ptLst>
  <dgm:cxnLst>
    <dgm:cxn modelId="{A8B6BD01-D88F-43DE-AFBA-CA3455E2DC62}" type="presOf" srcId="{A4538D5D-F230-4570-8C10-4B27E5324458}" destId="{A5EA3E57-5DFC-4E53-9398-4A169A7FC9C6}" srcOrd="0" destOrd="0" presId="urn:microsoft.com/office/officeart/2008/layout/VerticalCurvedList"/>
    <dgm:cxn modelId="{8027C92E-B924-4AB4-8944-CDD1905BA5FB}" type="presOf" srcId="{F54D78A3-CA01-4BE4-995F-3CA5B082EEC9}" destId="{9059CEE3-29F0-4608-9DBC-26E62EA1BBD7}" srcOrd="0" destOrd="0" presId="urn:microsoft.com/office/officeart/2008/layout/VerticalCurvedList"/>
    <dgm:cxn modelId="{6890BC42-4A18-44EB-B61D-C5DBF2496907}" srcId="{668ED301-06F8-4543-BF57-CEAE5C06198C}" destId="{8A0380A8-F947-4220-A898-B770607780EF}" srcOrd="5" destOrd="0" parTransId="{5450B9F0-6383-4A5E-8670-B1B3925B8044}" sibTransId="{E04F1601-E518-44CE-B063-917C62943245}"/>
    <dgm:cxn modelId="{26FD1D43-23A1-455F-914A-89E70EC4B487}" srcId="{668ED301-06F8-4543-BF57-CEAE5C06198C}" destId="{A4538D5D-F230-4570-8C10-4B27E5324458}" srcOrd="3" destOrd="0" parTransId="{31F4A457-2966-42BA-A3B1-DCF20F568430}" sibTransId="{5466073B-B7CF-4AED-B36B-83BFE6CE9EB6}"/>
    <dgm:cxn modelId="{28528844-D926-480C-86C4-57774E6A098F}" srcId="{668ED301-06F8-4543-BF57-CEAE5C06198C}" destId="{5E7A5750-182D-4900-8DB3-2E2AAB4FB82F}" srcOrd="6" destOrd="0" parTransId="{96EBF62D-E11B-4F67-B36D-009E72450DB1}" sibTransId="{926810AC-3D52-4807-A23E-330BDE4FCD93}"/>
    <dgm:cxn modelId="{FDB39A64-D55B-45F6-A7B5-DDA73075C894}" type="presOf" srcId="{5E7A5750-182D-4900-8DB3-2E2AAB4FB82F}" destId="{C188D336-A396-4405-997D-6004C18B86AB}" srcOrd="0" destOrd="0" presId="urn:microsoft.com/office/officeart/2008/layout/VerticalCurvedList"/>
    <dgm:cxn modelId="{007C0270-ACB3-481F-A496-19BE60BC777F}" type="presOf" srcId="{9140C742-93F3-4330-A972-D11D95A4A1BD}" destId="{D58E1A37-21EA-4B4C-867D-369B32570BC7}" srcOrd="0" destOrd="0" presId="urn:microsoft.com/office/officeart/2008/layout/VerticalCurvedList"/>
    <dgm:cxn modelId="{2969DD78-DED9-4848-BDF2-05446A1F769F}" srcId="{668ED301-06F8-4543-BF57-CEAE5C06198C}" destId="{F54D78A3-CA01-4BE4-995F-3CA5B082EEC9}" srcOrd="2" destOrd="0" parTransId="{9198FEEE-A051-48A7-B777-9911DAD6F4BF}" sibTransId="{5554F6E3-8569-411B-BB02-9C6C6DC9FEE0}"/>
    <dgm:cxn modelId="{9AA52183-68CC-4862-81E8-425EF2F410C1}" type="presOf" srcId="{52FAF4DD-62CE-498F-943A-8C2B3D320CE7}" destId="{BFD9E91E-3DF1-420C-AB8D-F905366B8B0A}" srcOrd="0" destOrd="0" presId="urn:microsoft.com/office/officeart/2008/layout/VerticalCurvedList"/>
    <dgm:cxn modelId="{A44EED91-B4C7-4BE1-8097-3AE682BE80EC}" type="presOf" srcId="{668ED301-06F8-4543-BF57-CEAE5C06198C}" destId="{88A7A81D-0ADA-4E64-A4E1-1A852DF8200C}" srcOrd="0" destOrd="0" presId="urn:microsoft.com/office/officeart/2008/layout/VerticalCurvedList"/>
    <dgm:cxn modelId="{319433A0-2280-4C29-82EE-DC38BDF02428}" type="presOf" srcId="{8A0380A8-F947-4220-A898-B770607780EF}" destId="{2BCC1FD6-9346-41BA-8F23-38ED801654C0}" srcOrd="0" destOrd="0" presId="urn:microsoft.com/office/officeart/2008/layout/VerticalCurvedList"/>
    <dgm:cxn modelId="{73E015A2-8764-44E8-82CC-7F7FC85DF50D}" srcId="{668ED301-06F8-4543-BF57-CEAE5C06198C}" destId="{52FAF4DD-62CE-498F-943A-8C2B3D320CE7}" srcOrd="0" destOrd="0" parTransId="{A51C2DEA-5C94-4584-A21E-D63CF115B32E}" sibTransId="{9140C742-93F3-4330-A972-D11D95A4A1BD}"/>
    <dgm:cxn modelId="{50E080AD-A253-4694-B13A-DF1A5FEB11AA}" type="presOf" srcId="{66F07810-E1D0-412C-B463-580FAC489F44}" destId="{9A4255CB-4C0A-4CD6-991C-9FF668043DAD}" srcOrd="0" destOrd="0" presId="urn:microsoft.com/office/officeart/2008/layout/VerticalCurvedList"/>
    <dgm:cxn modelId="{10B93FBA-8CC3-4242-AF36-F5D72A432444}" srcId="{668ED301-06F8-4543-BF57-CEAE5C06198C}" destId="{9405F020-AD81-4726-898C-9FB8701338A1}" srcOrd="1" destOrd="0" parTransId="{3CC884B5-7EE7-4C93-833B-7F85614EAC71}" sibTransId="{554A6B11-DDC9-42D6-959C-C858522F4D1A}"/>
    <dgm:cxn modelId="{5F9C24C8-220E-4FE3-BAD2-2AA764142FCA}" srcId="{668ED301-06F8-4543-BF57-CEAE5C06198C}" destId="{66F07810-E1D0-412C-B463-580FAC489F44}" srcOrd="4" destOrd="0" parTransId="{7A11F16F-8FD4-4181-8875-6B0972409ED8}" sibTransId="{1B773B68-28C1-4311-B2F1-7A6E11961FE4}"/>
    <dgm:cxn modelId="{EF82A4F0-62DD-4E11-B9C9-824258DE1749}" type="presOf" srcId="{9405F020-AD81-4726-898C-9FB8701338A1}" destId="{DD246CCC-76C8-499F-8099-BC7782C278B0}" srcOrd="0" destOrd="0" presId="urn:microsoft.com/office/officeart/2008/layout/VerticalCurvedList"/>
    <dgm:cxn modelId="{90BFEE51-F60B-4B80-A3A1-C3C6586D3806}" type="presParOf" srcId="{88A7A81D-0ADA-4E64-A4E1-1A852DF8200C}" destId="{7934E551-4485-4943-828A-B1AB39DAD7F1}" srcOrd="0" destOrd="0" presId="urn:microsoft.com/office/officeart/2008/layout/VerticalCurvedList"/>
    <dgm:cxn modelId="{B36D9CA5-8858-402C-A373-32B6A61D2956}" type="presParOf" srcId="{7934E551-4485-4943-828A-B1AB39DAD7F1}" destId="{8ABFBE59-4AC6-447D-BA63-B715AFE9374B}" srcOrd="0" destOrd="0" presId="urn:microsoft.com/office/officeart/2008/layout/VerticalCurvedList"/>
    <dgm:cxn modelId="{F07EB743-4548-47E2-8DA9-343EE2BB7C16}" type="presParOf" srcId="{8ABFBE59-4AC6-447D-BA63-B715AFE9374B}" destId="{1DDA541A-C24F-481C-80D9-F46DF6FA5CF5}" srcOrd="0" destOrd="0" presId="urn:microsoft.com/office/officeart/2008/layout/VerticalCurvedList"/>
    <dgm:cxn modelId="{9B071216-94F6-4544-B0C7-526EA897C6E8}" type="presParOf" srcId="{8ABFBE59-4AC6-447D-BA63-B715AFE9374B}" destId="{D58E1A37-21EA-4B4C-867D-369B32570BC7}" srcOrd="1" destOrd="0" presId="urn:microsoft.com/office/officeart/2008/layout/VerticalCurvedList"/>
    <dgm:cxn modelId="{C7672D70-6DC8-4357-A1D6-00881C1CE682}" type="presParOf" srcId="{8ABFBE59-4AC6-447D-BA63-B715AFE9374B}" destId="{2A7ED52E-012D-4331-A676-830B9D813C84}" srcOrd="2" destOrd="0" presId="urn:microsoft.com/office/officeart/2008/layout/VerticalCurvedList"/>
    <dgm:cxn modelId="{E34464AD-7777-426B-BB56-FD94D98C96D0}" type="presParOf" srcId="{8ABFBE59-4AC6-447D-BA63-B715AFE9374B}" destId="{F6BDA9DF-63D2-41F0-8EFE-5BF6B8614A7D}" srcOrd="3" destOrd="0" presId="urn:microsoft.com/office/officeart/2008/layout/VerticalCurvedList"/>
    <dgm:cxn modelId="{850F0090-7C09-42B8-A8DF-6732CA180DF8}" type="presParOf" srcId="{7934E551-4485-4943-828A-B1AB39DAD7F1}" destId="{BFD9E91E-3DF1-420C-AB8D-F905366B8B0A}" srcOrd="1" destOrd="0" presId="urn:microsoft.com/office/officeart/2008/layout/VerticalCurvedList"/>
    <dgm:cxn modelId="{4BDFE8C2-3B0B-42F3-9AE6-E76CDD115260}" type="presParOf" srcId="{7934E551-4485-4943-828A-B1AB39DAD7F1}" destId="{499B9F33-9A6F-4EAB-A39E-116F1DD2C8D4}" srcOrd="2" destOrd="0" presId="urn:microsoft.com/office/officeart/2008/layout/VerticalCurvedList"/>
    <dgm:cxn modelId="{6735C21C-254D-44EF-9721-7E529771F1EA}" type="presParOf" srcId="{499B9F33-9A6F-4EAB-A39E-116F1DD2C8D4}" destId="{12508009-E32A-4CE5-826D-87C275D8EB84}" srcOrd="0" destOrd="0" presId="urn:microsoft.com/office/officeart/2008/layout/VerticalCurvedList"/>
    <dgm:cxn modelId="{F690B799-00C7-4E65-8C5D-58120425FF0A}" type="presParOf" srcId="{7934E551-4485-4943-828A-B1AB39DAD7F1}" destId="{DD246CCC-76C8-499F-8099-BC7782C278B0}" srcOrd="3" destOrd="0" presId="urn:microsoft.com/office/officeart/2008/layout/VerticalCurvedList"/>
    <dgm:cxn modelId="{0D9EA9F5-A7D3-435E-ACCD-D94D4A79B4E4}" type="presParOf" srcId="{7934E551-4485-4943-828A-B1AB39DAD7F1}" destId="{14A33C03-4247-4F5F-9A72-AC8FE00AF73D}" srcOrd="4" destOrd="0" presId="urn:microsoft.com/office/officeart/2008/layout/VerticalCurvedList"/>
    <dgm:cxn modelId="{83623116-F8CC-4BF6-8266-AAA8CD875178}" type="presParOf" srcId="{14A33C03-4247-4F5F-9A72-AC8FE00AF73D}" destId="{BDB4BDBA-4777-4964-98BF-AE830C07217E}" srcOrd="0" destOrd="0" presId="urn:microsoft.com/office/officeart/2008/layout/VerticalCurvedList"/>
    <dgm:cxn modelId="{8C7E5784-04C9-48B3-A4CD-421BF9BDF170}" type="presParOf" srcId="{7934E551-4485-4943-828A-B1AB39DAD7F1}" destId="{9059CEE3-29F0-4608-9DBC-26E62EA1BBD7}" srcOrd="5" destOrd="0" presId="urn:microsoft.com/office/officeart/2008/layout/VerticalCurvedList"/>
    <dgm:cxn modelId="{1CB3828B-5C6F-4B27-B377-1FAC1A1783F9}" type="presParOf" srcId="{7934E551-4485-4943-828A-B1AB39DAD7F1}" destId="{2FA0C607-D516-4231-B71C-024C3C5D5013}" srcOrd="6" destOrd="0" presId="urn:microsoft.com/office/officeart/2008/layout/VerticalCurvedList"/>
    <dgm:cxn modelId="{A91CEFD5-9953-463F-B68B-D2A9D9D376FC}" type="presParOf" srcId="{2FA0C607-D516-4231-B71C-024C3C5D5013}" destId="{AFA307BC-5DC5-4074-A47E-B47121959527}" srcOrd="0" destOrd="0" presId="urn:microsoft.com/office/officeart/2008/layout/VerticalCurvedList"/>
    <dgm:cxn modelId="{E3944221-9E88-441D-ABC8-91905003FFD8}" type="presParOf" srcId="{7934E551-4485-4943-828A-B1AB39DAD7F1}" destId="{A5EA3E57-5DFC-4E53-9398-4A169A7FC9C6}" srcOrd="7" destOrd="0" presId="urn:microsoft.com/office/officeart/2008/layout/VerticalCurvedList"/>
    <dgm:cxn modelId="{13759B11-9FD3-438B-81C6-4E01A105A793}" type="presParOf" srcId="{7934E551-4485-4943-828A-B1AB39DAD7F1}" destId="{F10A9005-2527-42BE-BB34-B77109114AE5}" srcOrd="8" destOrd="0" presId="urn:microsoft.com/office/officeart/2008/layout/VerticalCurvedList"/>
    <dgm:cxn modelId="{87BB45E7-21BD-4005-A230-18FD6B37095B}" type="presParOf" srcId="{F10A9005-2527-42BE-BB34-B77109114AE5}" destId="{E9A05471-2C46-4F11-94C1-2E2E0E92D01F}" srcOrd="0" destOrd="0" presId="urn:microsoft.com/office/officeart/2008/layout/VerticalCurvedList"/>
    <dgm:cxn modelId="{6567D077-AB06-48A3-AE00-5E584CE979AD}" type="presParOf" srcId="{7934E551-4485-4943-828A-B1AB39DAD7F1}" destId="{9A4255CB-4C0A-4CD6-991C-9FF668043DAD}" srcOrd="9" destOrd="0" presId="urn:microsoft.com/office/officeart/2008/layout/VerticalCurvedList"/>
    <dgm:cxn modelId="{4510D0F3-8BE1-45FC-8BD5-10EBFCC595B2}" type="presParOf" srcId="{7934E551-4485-4943-828A-B1AB39DAD7F1}" destId="{9229EC8E-D05B-48FD-9319-4ADBC0E50218}" srcOrd="10" destOrd="0" presId="urn:microsoft.com/office/officeart/2008/layout/VerticalCurvedList"/>
    <dgm:cxn modelId="{D5AF64D6-971C-4E61-9873-1048CBCFB385}" type="presParOf" srcId="{9229EC8E-D05B-48FD-9319-4ADBC0E50218}" destId="{9C397A31-9764-42B0-9B4C-40F5AD647822}" srcOrd="0" destOrd="0" presId="urn:microsoft.com/office/officeart/2008/layout/VerticalCurvedList"/>
    <dgm:cxn modelId="{9A0DC043-FE91-4672-8AD1-F61257C74A11}" type="presParOf" srcId="{7934E551-4485-4943-828A-B1AB39DAD7F1}" destId="{2BCC1FD6-9346-41BA-8F23-38ED801654C0}" srcOrd="11" destOrd="0" presId="urn:microsoft.com/office/officeart/2008/layout/VerticalCurvedList"/>
    <dgm:cxn modelId="{F0E07C00-E38B-4C71-AB64-77E4B839357A}" type="presParOf" srcId="{7934E551-4485-4943-828A-B1AB39DAD7F1}" destId="{CE6A1418-F367-47E8-A191-7835A2465679}" srcOrd="12" destOrd="0" presId="urn:microsoft.com/office/officeart/2008/layout/VerticalCurvedList"/>
    <dgm:cxn modelId="{8F9F8883-3F76-4A25-9354-F292F7E21C59}" type="presParOf" srcId="{CE6A1418-F367-47E8-A191-7835A2465679}" destId="{FA277289-2DF2-41FA-8BA8-4EF96FEB12E7}" srcOrd="0" destOrd="0" presId="urn:microsoft.com/office/officeart/2008/layout/VerticalCurvedList"/>
    <dgm:cxn modelId="{E4954059-A784-4478-BF30-915251F3A570}" type="presParOf" srcId="{7934E551-4485-4943-828A-B1AB39DAD7F1}" destId="{C188D336-A396-4405-997D-6004C18B86AB}" srcOrd="13" destOrd="0" presId="urn:microsoft.com/office/officeart/2008/layout/VerticalCurvedList"/>
    <dgm:cxn modelId="{37A77F91-C02E-45B2-97CF-8376F57AA3B8}" type="presParOf" srcId="{7934E551-4485-4943-828A-B1AB39DAD7F1}" destId="{D14F7464-9DBF-42DC-8E47-22BA2BE5A21D}" srcOrd="14" destOrd="0" presId="urn:microsoft.com/office/officeart/2008/layout/VerticalCurvedList"/>
    <dgm:cxn modelId="{213E1207-D8D5-432B-AC08-AD07AB9CBF4F}" type="presParOf" srcId="{D14F7464-9DBF-42DC-8E47-22BA2BE5A21D}" destId="{5E4677D0-B800-4970-BD10-AC0BBE98194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B20E49-311B-4D15-A207-D89EEB804E1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E4ACDBE-2DAB-47F4-91E3-E99BC514E478}">
      <dgm:prSet phldrT="[Text]"/>
      <dgm:spPr/>
      <dgm:t>
        <a:bodyPr/>
        <a:lstStyle/>
        <a:p>
          <a:r>
            <a:rPr lang="en-US" dirty="0"/>
            <a:t>Hand Detection and Tracking:</a:t>
          </a:r>
          <a:endParaRPr lang="en-IN" dirty="0"/>
        </a:p>
      </dgm:t>
    </dgm:pt>
    <dgm:pt modelId="{C4716B36-1133-449C-83A4-F2612D774056}" type="parTrans" cxnId="{25A7C01A-1925-4E6C-BC9B-8117B731A0C0}">
      <dgm:prSet/>
      <dgm:spPr/>
      <dgm:t>
        <a:bodyPr/>
        <a:lstStyle/>
        <a:p>
          <a:endParaRPr lang="en-IN"/>
        </a:p>
      </dgm:t>
    </dgm:pt>
    <dgm:pt modelId="{B29CA50C-00C7-4EF1-AB88-CFEAE6442A08}" type="sibTrans" cxnId="{25A7C01A-1925-4E6C-BC9B-8117B731A0C0}">
      <dgm:prSet/>
      <dgm:spPr/>
      <dgm:t>
        <a:bodyPr/>
        <a:lstStyle/>
        <a:p>
          <a:endParaRPr lang="en-IN"/>
        </a:p>
      </dgm:t>
    </dgm:pt>
    <dgm:pt modelId="{8CD867EC-3EED-4A14-8B5C-0DCDACBDD03E}">
      <dgm:prSet phldrT="[Text]" custT="1"/>
      <dgm:spPr/>
      <dgm:t>
        <a:bodyPr/>
        <a:lstStyle/>
        <a:p>
          <a:r>
            <a:rPr lang="en-US" sz="1100" dirty="0"/>
            <a:t>Continuously capture video frames using a camera</a:t>
          </a:r>
          <a:endParaRPr lang="en-IN" sz="1100" dirty="0"/>
        </a:p>
      </dgm:t>
    </dgm:pt>
    <dgm:pt modelId="{74C83D2E-5EF8-431B-BD59-0636D8BEFCC7}" type="parTrans" cxnId="{9ADE37B1-09C6-4881-AC66-7A060FAA3B19}">
      <dgm:prSet/>
      <dgm:spPr/>
      <dgm:t>
        <a:bodyPr/>
        <a:lstStyle/>
        <a:p>
          <a:endParaRPr lang="en-IN"/>
        </a:p>
      </dgm:t>
    </dgm:pt>
    <dgm:pt modelId="{45CD3B20-C7B3-4F4A-B95D-3DF56A27269B}" type="sibTrans" cxnId="{9ADE37B1-09C6-4881-AC66-7A060FAA3B19}">
      <dgm:prSet/>
      <dgm:spPr/>
      <dgm:t>
        <a:bodyPr/>
        <a:lstStyle/>
        <a:p>
          <a:endParaRPr lang="en-IN"/>
        </a:p>
      </dgm:t>
    </dgm:pt>
    <dgm:pt modelId="{A995DFEB-684D-4B94-8E94-6579904E0C5F}">
      <dgm:prSet/>
      <dgm:spPr/>
      <dgm:t>
        <a:bodyPr/>
        <a:lstStyle/>
        <a:p>
          <a:r>
            <a:rPr lang="en-US"/>
            <a:t>Gesture Recognition: </a:t>
          </a:r>
          <a:endParaRPr lang="en-IN"/>
        </a:p>
      </dgm:t>
    </dgm:pt>
    <dgm:pt modelId="{6B45F3E0-B36F-4776-B92E-61CCDA72DBE0}" type="parTrans" cxnId="{83323B94-790E-4C70-908E-91F2C82E66B9}">
      <dgm:prSet/>
      <dgm:spPr/>
      <dgm:t>
        <a:bodyPr/>
        <a:lstStyle/>
        <a:p>
          <a:endParaRPr lang="en-IN"/>
        </a:p>
      </dgm:t>
    </dgm:pt>
    <dgm:pt modelId="{CA118061-EFA5-40E7-BE46-B2F63B3A5713}" type="sibTrans" cxnId="{83323B94-790E-4C70-908E-91F2C82E66B9}">
      <dgm:prSet/>
      <dgm:spPr/>
      <dgm:t>
        <a:bodyPr/>
        <a:lstStyle/>
        <a:p>
          <a:endParaRPr lang="en-IN"/>
        </a:p>
      </dgm:t>
    </dgm:pt>
    <dgm:pt modelId="{6541BB4F-A21E-4751-88F3-3045EDFDBAD9}">
      <dgm:prSet/>
      <dgm:spPr/>
      <dgm:t>
        <a:bodyPr/>
        <a:lstStyle/>
        <a:p>
          <a:r>
            <a:rPr lang="en-US" dirty="0"/>
            <a:t>Cursor Control Module: </a:t>
          </a:r>
          <a:endParaRPr lang="en-IN" dirty="0"/>
        </a:p>
      </dgm:t>
    </dgm:pt>
    <dgm:pt modelId="{EAA6EE5C-0954-40A0-8207-97163FA7E799}" type="parTrans" cxnId="{B1305704-EBE9-4CA1-AD33-3D0585F5F479}">
      <dgm:prSet/>
      <dgm:spPr/>
      <dgm:t>
        <a:bodyPr/>
        <a:lstStyle/>
        <a:p>
          <a:endParaRPr lang="en-IN"/>
        </a:p>
      </dgm:t>
    </dgm:pt>
    <dgm:pt modelId="{F4984B25-1A9F-466B-8041-4AF23EC2F0E0}" type="sibTrans" cxnId="{B1305704-EBE9-4CA1-AD33-3D0585F5F479}">
      <dgm:prSet/>
      <dgm:spPr/>
      <dgm:t>
        <a:bodyPr/>
        <a:lstStyle/>
        <a:p>
          <a:endParaRPr lang="en-IN"/>
        </a:p>
      </dgm:t>
    </dgm:pt>
    <dgm:pt modelId="{288F0DDA-FF3F-49A5-A866-091FE0AF4BAB}">
      <dgm:prSet/>
      <dgm:spPr/>
      <dgm:t>
        <a:bodyPr/>
        <a:lstStyle/>
        <a:p>
          <a:r>
            <a:rPr lang="en-US" dirty="0"/>
            <a:t>Feedback and Error Correction:</a:t>
          </a:r>
          <a:endParaRPr lang="en-IN" dirty="0"/>
        </a:p>
      </dgm:t>
    </dgm:pt>
    <dgm:pt modelId="{59373D95-D79F-4601-85D6-6521B9904857}" type="parTrans" cxnId="{21B9478C-BD22-4B2C-8A38-8F453AB1AE38}">
      <dgm:prSet/>
      <dgm:spPr/>
      <dgm:t>
        <a:bodyPr/>
        <a:lstStyle/>
        <a:p>
          <a:endParaRPr lang="en-IN"/>
        </a:p>
      </dgm:t>
    </dgm:pt>
    <dgm:pt modelId="{716F0561-84D5-4E16-B810-922D9709D649}" type="sibTrans" cxnId="{21B9478C-BD22-4B2C-8A38-8F453AB1AE38}">
      <dgm:prSet/>
      <dgm:spPr/>
      <dgm:t>
        <a:bodyPr/>
        <a:lstStyle/>
        <a:p>
          <a:endParaRPr lang="en-IN"/>
        </a:p>
      </dgm:t>
    </dgm:pt>
    <dgm:pt modelId="{3F498653-5D08-4BCA-987A-AD819361ED61}" type="pres">
      <dgm:prSet presAssocID="{73B20E49-311B-4D15-A207-D89EEB804E17}" presName="rootnode" presStyleCnt="0">
        <dgm:presLayoutVars>
          <dgm:chMax/>
          <dgm:chPref/>
          <dgm:dir/>
          <dgm:animLvl val="lvl"/>
        </dgm:presLayoutVars>
      </dgm:prSet>
      <dgm:spPr/>
    </dgm:pt>
    <dgm:pt modelId="{BFE877B9-67FA-4876-A087-CC2856A25EEB}" type="pres">
      <dgm:prSet presAssocID="{8E4ACDBE-2DAB-47F4-91E3-E99BC514E478}" presName="composite" presStyleCnt="0"/>
      <dgm:spPr/>
    </dgm:pt>
    <dgm:pt modelId="{914661E2-2DB4-43C3-93FC-3C8BA8526299}" type="pres">
      <dgm:prSet presAssocID="{8E4ACDBE-2DAB-47F4-91E3-E99BC514E478}" presName="bentUpArrow1" presStyleLbl="alignImgPlace1" presStyleIdx="0" presStyleCnt="3"/>
      <dgm:spPr/>
    </dgm:pt>
    <dgm:pt modelId="{64A0E043-E662-494B-8BBB-3C90B56EF8CB}" type="pres">
      <dgm:prSet presAssocID="{8E4ACDBE-2DAB-47F4-91E3-E99BC514E478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7379F1D3-DCAB-4AFD-A693-7B11D49D0EEB}" type="pres">
      <dgm:prSet presAssocID="{8E4ACDBE-2DAB-47F4-91E3-E99BC514E478}" presName="ChildText" presStyleLbl="revTx" presStyleIdx="0" presStyleCnt="3" custScaleX="355739" custLinFactX="76078" custLinFactNeighborX="100000" custLinFactNeighborY="-2462">
        <dgm:presLayoutVars>
          <dgm:chMax val="0"/>
          <dgm:chPref val="0"/>
          <dgm:bulletEnabled val="1"/>
        </dgm:presLayoutVars>
      </dgm:prSet>
      <dgm:spPr/>
    </dgm:pt>
    <dgm:pt modelId="{797752AF-6892-40D4-AB21-1D913F0179CD}" type="pres">
      <dgm:prSet presAssocID="{B29CA50C-00C7-4EF1-AB88-CFEAE6442A08}" presName="sibTrans" presStyleCnt="0"/>
      <dgm:spPr/>
    </dgm:pt>
    <dgm:pt modelId="{60643610-0D2F-4792-BCC7-D4F9ABB560EB}" type="pres">
      <dgm:prSet presAssocID="{A995DFEB-684D-4B94-8E94-6579904E0C5F}" presName="composite" presStyleCnt="0"/>
      <dgm:spPr/>
    </dgm:pt>
    <dgm:pt modelId="{42494261-7286-4BB3-8BEB-B789A3BAF1A3}" type="pres">
      <dgm:prSet presAssocID="{A995DFEB-684D-4B94-8E94-6579904E0C5F}" presName="bentUpArrow1" presStyleLbl="alignImgPlace1" presStyleIdx="1" presStyleCnt="3"/>
      <dgm:spPr/>
    </dgm:pt>
    <dgm:pt modelId="{BAA659B8-C54B-47C5-9C19-B96C3FC49B22}" type="pres">
      <dgm:prSet presAssocID="{A995DFEB-684D-4B94-8E94-6579904E0C5F}" presName="ParentText" presStyleLbl="node1" presStyleIdx="1" presStyleCnt="4" custLinFactNeighborX="-40969" custLinFactNeighborY="-3352">
        <dgm:presLayoutVars>
          <dgm:chMax val="1"/>
          <dgm:chPref val="1"/>
          <dgm:bulletEnabled val="1"/>
        </dgm:presLayoutVars>
      </dgm:prSet>
      <dgm:spPr/>
    </dgm:pt>
    <dgm:pt modelId="{7D06C390-B6A2-4F7B-953F-7A866ED63F24}" type="pres">
      <dgm:prSet presAssocID="{A995DFEB-684D-4B94-8E94-6579904E0C5F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D305F2F-99D8-4991-8891-31CFB6F2FB14}" type="pres">
      <dgm:prSet presAssocID="{CA118061-EFA5-40E7-BE46-B2F63B3A5713}" presName="sibTrans" presStyleCnt="0"/>
      <dgm:spPr/>
    </dgm:pt>
    <dgm:pt modelId="{DAA0C4E7-70F8-43E0-B60C-46A87E889D40}" type="pres">
      <dgm:prSet presAssocID="{6541BB4F-A21E-4751-88F3-3045EDFDBAD9}" presName="composite" presStyleCnt="0"/>
      <dgm:spPr/>
    </dgm:pt>
    <dgm:pt modelId="{3F236D8D-B548-4377-B859-7235E2A2B960}" type="pres">
      <dgm:prSet presAssocID="{6541BB4F-A21E-4751-88F3-3045EDFDBAD9}" presName="bentUpArrow1" presStyleLbl="alignImgPlace1" presStyleIdx="2" presStyleCnt="3"/>
      <dgm:spPr/>
    </dgm:pt>
    <dgm:pt modelId="{C0CAE282-3E66-4EB0-9D0C-D87FD87FC049}" type="pres">
      <dgm:prSet presAssocID="{6541BB4F-A21E-4751-88F3-3045EDFDBAD9}" presName="ParentText" presStyleLbl="node1" presStyleIdx="2" presStyleCnt="4" custLinFactNeighborX="-45364" custLinFactNeighborY="1117">
        <dgm:presLayoutVars>
          <dgm:chMax val="1"/>
          <dgm:chPref val="1"/>
          <dgm:bulletEnabled val="1"/>
        </dgm:presLayoutVars>
      </dgm:prSet>
      <dgm:spPr/>
    </dgm:pt>
    <dgm:pt modelId="{4205DD49-B0C5-4E78-93EE-EECFDB2AE5AF}" type="pres">
      <dgm:prSet presAssocID="{6541BB4F-A21E-4751-88F3-3045EDFDBAD9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26FCAAD-0C80-4124-896C-29B4176A1551}" type="pres">
      <dgm:prSet presAssocID="{F4984B25-1A9F-466B-8041-4AF23EC2F0E0}" presName="sibTrans" presStyleCnt="0"/>
      <dgm:spPr/>
    </dgm:pt>
    <dgm:pt modelId="{DBA8C483-8940-435C-B45C-0D3297E4D263}" type="pres">
      <dgm:prSet presAssocID="{288F0DDA-FF3F-49A5-A866-091FE0AF4BAB}" presName="composite" presStyleCnt="0"/>
      <dgm:spPr/>
    </dgm:pt>
    <dgm:pt modelId="{EBA2A36F-2970-4C6E-A39F-2E67C9C5B46C}" type="pres">
      <dgm:prSet presAssocID="{288F0DDA-FF3F-49A5-A866-091FE0AF4BAB}" presName="ParentText" presStyleLbl="node1" presStyleIdx="3" presStyleCnt="4" custLinFactNeighborX="-51347" custLinFactNeighborY="-1117">
        <dgm:presLayoutVars>
          <dgm:chMax val="1"/>
          <dgm:chPref val="1"/>
          <dgm:bulletEnabled val="1"/>
        </dgm:presLayoutVars>
      </dgm:prSet>
      <dgm:spPr/>
    </dgm:pt>
  </dgm:ptLst>
  <dgm:cxnLst>
    <dgm:cxn modelId="{B1305704-EBE9-4CA1-AD33-3D0585F5F479}" srcId="{73B20E49-311B-4D15-A207-D89EEB804E17}" destId="{6541BB4F-A21E-4751-88F3-3045EDFDBAD9}" srcOrd="2" destOrd="0" parTransId="{EAA6EE5C-0954-40A0-8207-97163FA7E799}" sibTransId="{F4984B25-1A9F-466B-8041-4AF23EC2F0E0}"/>
    <dgm:cxn modelId="{25A7C01A-1925-4E6C-BC9B-8117B731A0C0}" srcId="{73B20E49-311B-4D15-A207-D89EEB804E17}" destId="{8E4ACDBE-2DAB-47F4-91E3-E99BC514E478}" srcOrd="0" destOrd="0" parTransId="{C4716B36-1133-449C-83A4-F2612D774056}" sibTransId="{B29CA50C-00C7-4EF1-AB88-CFEAE6442A08}"/>
    <dgm:cxn modelId="{5EBADC22-8888-4A62-BC15-5EAB64391C16}" type="presOf" srcId="{A995DFEB-684D-4B94-8E94-6579904E0C5F}" destId="{BAA659B8-C54B-47C5-9C19-B96C3FC49B22}" srcOrd="0" destOrd="0" presId="urn:microsoft.com/office/officeart/2005/8/layout/StepDownProcess"/>
    <dgm:cxn modelId="{4CAF073F-20B3-41F8-A143-DB58415F0A85}" type="presOf" srcId="{6541BB4F-A21E-4751-88F3-3045EDFDBAD9}" destId="{C0CAE282-3E66-4EB0-9D0C-D87FD87FC049}" srcOrd="0" destOrd="0" presId="urn:microsoft.com/office/officeart/2005/8/layout/StepDownProcess"/>
    <dgm:cxn modelId="{B9CC7E7C-FFFB-45FE-B1E6-16704C49C875}" type="presOf" srcId="{8E4ACDBE-2DAB-47F4-91E3-E99BC514E478}" destId="{64A0E043-E662-494B-8BBB-3C90B56EF8CB}" srcOrd="0" destOrd="0" presId="urn:microsoft.com/office/officeart/2005/8/layout/StepDownProcess"/>
    <dgm:cxn modelId="{21B9478C-BD22-4B2C-8A38-8F453AB1AE38}" srcId="{73B20E49-311B-4D15-A207-D89EEB804E17}" destId="{288F0DDA-FF3F-49A5-A866-091FE0AF4BAB}" srcOrd="3" destOrd="0" parTransId="{59373D95-D79F-4601-85D6-6521B9904857}" sibTransId="{716F0561-84D5-4E16-B810-922D9709D649}"/>
    <dgm:cxn modelId="{83323B94-790E-4C70-908E-91F2C82E66B9}" srcId="{73B20E49-311B-4D15-A207-D89EEB804E17}" destId="{A995DFEB-684D-4B94-8E94-6579904E0C5F}" srcOrd="1" destOrd="0" parTransId="{6B45F3E0-B36F-4776-B92E-61CCDA72DBE0}" sibTransId="{CA118061-EFA5-40E7-BE46-B2F63B3A5713}"/>
    <dgm:cxn modelId="{9ADE37B1-09C6-4881-AC66-7A060FAA3B19}" srcId="{8E4ACDBE-2DAB-47F4-91E3-E99BC514E478}" destId="{8CD867EC-3EED-4A14-8B5C-0DCDACBDD03E}" srcOrd="0" destOrd="0" parTransId="{74C83D2E-5EF8-431B-BD59-0636D8BEFCC7}" sibTransId="{45CD3B20-C7B3-4F4A-B95D-3DF56A27269B}"/>
    <dgm:cxn modelId="{81513EB6-7F04-41E7-9EA3-04B1FD32AA58}" type="presOf" srcId="{8CD867EC-3EED-4A14-8B5C-0DCDACBDD03E}" destId="{7379F1D3-DCAB-4AFD-A693-7B11D49D0EEB}" srcOrd="0" destOrd="0" presId="urn:microsoft.com/office/officeart/2005/8/layout/StepDownProcess"/>
    <dgm:cxn modelId="{BD3659E2-1D62-46EB-86AE-D3D53345A23C}" type="presOf" srcId="{288F0DDA-FF3F-49A5-A866-091FE0AF4BAB}" destId="{EBA2A36F-2970-4C6E-A39F-2E67C9C5B46C}" srcOrd="0" destOrd="0" presId="urn:microsoft.com/office/officeart/2005/8/layout/StepDownProcess"/>
    <dgm:cxn modelId="{2FF8B3F8-B92E-442F-8CFE-93FA9F16978F}" type="presOf" srcId="{73B20E49-311B-4D15-A207-D89EEB804E17}" destId="{3F498653-5D08-4BCA-987A-AD819361ED61}" srcOrd="0" destOrd="0" presId="urn:microsoft.com/office/officeart/2005/8/layout/StepDownProcess"/>
    <dgm:cxn modelId="{89A57E8C-AD0E-4DF8-A7BE-38A547662A4D}" type="presParOf" srcId="{3F498653-5D08-4BCA-987A-AD819361ED61}" destId="{BFE877B9-67FA-4876-A087-CC2856A25EEB}" srcOrd="0" destOrd="0" presId="urn:microsoft.com/office/officeart/2005/8/layout/StepDownProcess"/>
    <dgm:cxn modelId="{84EB726B-E4DD-4B2D-88C8-1D0348DF359C}" type="presParOf" srcId="{BFE877B9-67FA-4876-A087-CC2856A25EEB}" destId="{914661E2-2DB4-43C3-93FC-3C8BA8526299}" srcOrd="0" destOrd="0" presId="urn:microsoft.com/office/officeart/2005/8/layout/StepDownProcess"/>
    <dgm:cxn modelId="{58C0FC35-5795-4217-BF48-D9E8E4BE6292}" type="presParOf" srcId="{BFE877B9-67FA-4876-A087-CC2856A25EEB}" destId="{64A0E043-E662-494B-8BBB-3C90B56EF8CB}" srcOrd="1" destOrd="0" presId="urn:microsoft.com/office/officeart/2005/8/layout/StepDownProcess"/>
    <dgm:cxn modelId="{DA205C52-09B8-484F-BBAF-627D1F436A57}" type="presParOf" srcId="{BFE877B9-67FA-4876-A087-CC2856A25EEB}" destId="{7379F1D3-DCAB-4AFD-A693-7B11D49D0EEB}" srcOrd="2" destOrd="0" presId="urn:microsoft.com/office/officeart/2005/8/layout/StepDownProcess"/>
    <dgm:cxn modelId="{DDCA3E08-E571-4F03-A2C1-C50743CD20AE}" type="presParOf" srcId="{3F498653-5D08-4BCA-987A-AD819361ED61}" destId="{797752AF-6892-40D4-AB21-1D913F0179CD}" srcOrd="1" destOrd="0" presId="urn:microsoft.com/office/officeart/2005/8/layout/StepDownProcess"/>
    <dgm:cxn modelId="{0C76EC4C-A0BB-4A80-8831-FCE38F0591D6}" type="presParOf" srcId="{3F498653-5D08-4BCA-987A-AD819361ED61}" destId="{60643610-0D2F-4792-BCC7-D4F9ABB560EB}" srcOrd="2" destOrd="0" presId="urn:microsoft.com/office/officeart/2005/8/layout/StepDownProcess"/>
    <dgm:cxn modelId="{B85C1674-8DC3-4E3F-A67F-01080B89AB24}" type="presParOf" srcId="{60643610-0D2F-4792-BCC7-D4F9ABB560EB}" destId="{42494261-7286-4BB3-8BEB-B789A3BAF1A3}" srcOrd="0" destOrd="0" presId="urn:microsoft.com/office/officeart/2005/8/layout/StepDownProcess"/>
    <dgm:cxn modelId="{481FB531-9ECB-4096-A377-1DE441DAB3A2}" type="presParOf" srcId="{60643610-0D2F-4792-BCC7-D4F9ABB560EB}" destId="{BAA659B8-C54B-47C5-9C19-B96C3FC49B22}" srcOrd="1" destOrd="0" presId="urn:microsoft.com/office/officeart/2005/8/layout/StepDownProcess"/>
    <dgm:cxn modelId="{D282B45E-36A8-4488-8DDC-DC68722B21E8}" type="presParOf" srcId="{60643610-0D2F-4792-BCC7-D4F9ABB560EB}" destId="{7D06C390-B6A2-4F7B-953F-7A866ED63F24}" srcOrd="2" destOrd="0" presId="urn:microsoft.com/office/officeart/2005/8/layout/StepDownProcess"/>
    <dgm:cxn modelId="{B8710B40-28DC-479C-AF4B-2F8D40327188}" type="presParOf" srcId="{3F498653-5D08-4BCA-987A-AD819361ED61}" destId="{5D305F2F-99D8-4991-8891-31CFB6F2FB14}" srcOrd="3" destOrd="0" presId="urn:microsoft.com/office/officeart/2005/8/layout/StepDownProcess"/>
    <dgm:cxn modelId="{5A3DD9B5-8BBE-4B37-9AE0-DF42BFCDBE35}" type="presParOf" srcId="{3F498653-5D08-4BCA-987A-AD819361ED61}" destId="{DAA0C4E7-70F8-43E0-B60C-46A87E889D40}" srcOrd="4" destOrd="0" presId="urn:microsoft.com/office/officeart/2005/8/layout/StepDownProcess"/>
    <dgm:cxn modelId="{1ECB93DD-2C54-474D-9BD5-433A6C4925E4}" type="presParOf" srcId="{DAA0C4E7-70F8-43E0-B60C-46A87E889D40}" destId="{3F236D8D-B548-4377-B859-7235E2A2B960}" srcOrd="0" destOrd="0" presId="urn:microsoft.com/office/officeart/2005/8/layout/StepDownProcess"/>
    <dgm:cxn modelId="{EF4C7830-C5C8-4503-A4E7-14C55C277562}" type="presParOf" srcId="{DAA0C4E7-70F8-43E0-B60C-46A87E889D40}" destId="{C0CAE282-3E66-4EB0-9D0C-D87FD87FC049}" srcOrd="1" destOrd="0" presId="urn:microsoft.com/office/officeart/2005/8/layout/StepDownProcess"/>
    <dgm:cxn modelId="{F2EF64D8-647F-4744-ACF1-3F477FFD45A6}" type="presParOf" srcId="{DAA0C4E7-70F8-43E0-B60C-46A87E889D40}" destId="{4205DD49-B0C5-4E78-93EE-EECFDB2AE5AF}" srcOrd="2" destOrd="0" presId="urn:microsoft.com/office/officeart/2005/8/layout/StepDownProcess"/>
    <dgm:cxn modelId="{0F93F572-8214-4FAF-85B8-3671318D7B42}" type="presParOf" srcId="{3F498653-5D08-4BCA-987A-AD819361ED61}" destId="{326FCAAD-0C80-4124-896C-29B4176A1551}" srcOrd="5" destOrd="0" presId="urn:microsoft.com/office/officeart/2005/8/layout/StepDownProcess"/>
    <dgm:cxn modelId="{04E2EF12-1FA9-436E-AEA4-776200F1C1F3}" type="presParOf" srcId="{3F498653-5D08-4BCA-987A-AD819361ED61}" destId="{DBA8C483-8940-435C-B45C-0D3297E4D263}" srcOrd="6" destOrd="0" presId="urn:microsoft.com/office/officeart/2005/8/layout/StepDownProcess"/>
    <dgm:cxn modelId="{C3F0B3F8-94ED-40CF-AAED-4F2DB66C260D}" type="presParOf" srcId="{DBA8C483-8940-435C-B45C-0D3297E4D263}" destId="{EBA2A36F-2970-4C6E-A39F-2E67C9C5B46C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E1A37-21EA-4B4C-867D-369B32570BC7}">
      <dsp:nvSpPr>
        <dsp:cNvPr id="0" name=""/>
        <dsp:cNvSpPr/>
      </dsp:nvSpPr>
      <dsp:spPr>
        <a:xfrm>
          <a:off x="-4623586" y="-709006"/>
          <a:ext cx="5508749" cy="5508749"/>
        </a:xfrm>
        <a:prstGeom prst="blockArc">
          <a:avLst>
            <a:gd name="adj1" fmla="val 18900000"/>
            <a:gd name="adj2" fmla="val 2700000"/>
            <a:gd name="adj3" fmla="val 39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E91E-3DF1-420C-AB8D-F905366B8B0A}">
      <dsp:nvSpPr>
        <dsp:cNvPr id="0" name=""/>
        <dsp:cNvSpPr/>
      </dsp:nvSpPr>
      <dsp:spPr>
        <a:xfrm>
          <a:off x="286965" y="185964"/>
          <a:ext cx="7676267" cy="3717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508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Visioning a future where human-computer interaction surpasses traditional input methods.</a:t>
          </a:r>
          <a:br>
            <a:rPr kumimoji="0" lang="en-US" altLang="en-US" sz="1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IN" sz="1100" kern="1200" dirty="0"/>
        </a:p>
      </dsp:txBody>
      <dsp:txXfrm>
        <a:off x="286965" y="185964"/>
        <a:ext cx="7676267" cy="371766"/>
      </dsp:txXfrm>
    </dsp:sp>
    <dsp:sp modelId="{12508009-E32A-4CE5-826D-87C275D8EB84}">
      <dsp:nvSpPr>
        <dsp:cNvPr id="0" name=""/>
        <dsp:cNvSpPr/>
      </dsp:nvSpPr>
      <dsp:spPr>
        <a:xfrm>
          <a:off x="54611" y="139494"/>
          <a:ext cx="464707" cy="4647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D246CCC-76C8-499F-8099-BC7782C278B0}">
      <dsp:nvSpPr>
        <dsp:cNvPr id="0" name=""/>
        <dsp:cNvSpPr/>
      </dsp:nvSpPr>
      <dsp:spPr>
        <a:xfrm>
          <a:off x="623632" y="743941"/>
          <a:ext cx="7339599" cy="3717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508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Fostering a culture of innovation and experimentation through education, outreach, and advocacy efforts.</a:t>
          </a:r>
          <a:endParaRPr lang="en-IN" sz="1100" kern="1200"/>
        </a:p>
      </dsp:txBody>
      <dsp:txXfrm>
        <a:off x="623632" y="743941"/>
        <a:ext cx="7339599" cy="371766"/>
      </dsp:txXfrm>
    </dsp:sp>
    <dsp:sp modelId="{BDB4BDBA-4777-4964-98BF-AE830C07217E}">
      <dsp:nvSpPr>
        <dsp:cNvPr id="0" name=""/>
        <dsp:cNvSpPr/>
      </dsp:nvSpPr>
      <dsp:spPr>
        <a:xfrm>
          <a:off x="391278" y="697470"/>
          <a:ext cx="464707" cy="4647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059CEE3-29F0-4608-9DBC-26E62EA1BBD7}">
      <dsp:nvSpPr>
        <dsp:cNvPr id="0" name=""/>
        <dsp:cNvSpPr/>
      </dsp:nvSpPr>
      <dsp:spPr>
        <a:xfrm>
          <a:off x="808124" y="1301508"/>
          <a:ext cx="7155107" cy="3717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508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Aiming to integrate technology seamlessly into daily life through extensive research, development, and innovation.</a:t>
          </a:r>
          <a:endParaRPr lang="en-IN" sz="1100" kern="1200" dirty="0"/>
        </a:p>
      </dsp:txBody>
      <dsp:txXfrm>
        <a:off x="808124" y="1301508"/>
        <a:ext cx="7155107" cy="371766"/>
      </dsp:txXfrm>
    </dsp:sp>
    <dsp:sp modelId="{AFA307BC-5DC5-4074-A47E-B47121959527}">
      <dsp:nvSpPr>
        <dsp:cNvPr id="0" name=""/>
        <dsp:cNvSpPr/>
      </dsp:nvSpPr>
      <dsp:spPr>
        <a:xfrm>
          <a:off x="575771" y="1255037"/>
          <a:ext cx="464707" cy="4647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A5EA3E57-5DFC-4E53-9398-4A169A7FC9C6}">
      <dsp:nvSpPr>
        <dsp:cNvPr id="0" name=""/>
        <dsp:cNvSpPr/>
      </dsp:nvSpPr>
      <dsp:spPr>
        <a:xfrm>
          <a:off x="867031" y="1859484"/>
          <a:ext cx="7096201" cy="3717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508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Leveraging computer vision, machine learning, and gesture recognition for a paradigm shift in user interface design.</a:t>
          </a:r>
          <a:br>
            <a:rPr kumimoji="0" lang="en-US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IN" sz="1100" kern="1200"/>
        </a:p>
      </dsp:txBody>
      <dsp:txXfrm>
        <a:off x="867031" y="1859484"/>
        <a:ext cx="7096201" cy="371766"/>
      </dsp:txXfrm>
    </dsp:sp>
    <dsp:sp modelId="{E9A05471-2C46-4F11-94C1-2E2E0E92D01F}">
      <dsp:nvSpPr>
        <dsp:cNvPr id="0" name=""/>
        <dsp:cNvSpPr/>
      </dsp:nvSpPr>
      <dsp:spPr>
        <a:xfrm>
          <a:off x="634677" y="1813014"/>
          <a:ext cx="464707" cy="4647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A4255CB-4C0A-4CD6-991C-9FF668043DAD}">
      <dsp:nvSpPr>
        <dsp:cNvPr id="0" name=""/>
        <dsp:cNvSpPr/>
      </dsp:nvSpPr>
      <dsp:spPr>
        <a:xfrm>
          <a:off x="808124" y="2417461"/>
          <a:ext cx="7155107" cy="3717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508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Aiming for a seamless and intuitive computing experience using natural hand gestures</a:t>
          </a:r>
          <a:endParaRPr lang="en-IN" sz="1100" kern="1200"/>
        </a:p>
      </dsp:txBody>
      <dsp:txXfrm>
        <a:off x="808124" y="2417461"/>
        <a:ext cx="7155107" cy="371766"/>
      </dsp:txXfrm>
    </dsp:sp>
    <dsp:sp modelId="{9C397A31-9764-42B0-9B4C-40F5AD647822}">
      <dsp:nvSpPr>
        <dsp:cNvPr id="0" name=""/>
        <dsp:cNvSpPr/>
      </dsp:nvSpPr>
      <dsp:spPr>
        <a:xfrm>
          <a:off x="575771" y="2370990"/>
          <a:ext cx="464707" cy="4647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BCC1FD6-9346-41BA-8F23-38ED801654C0}">
      <dsp:nvSpPr>
        <dsp:cNvPr id="0" name=""/>
        <dsp:cNvSpPr/>
      </dsp:nvSpPr>
      <dsp:spPr>
        <a:xfrm>
          <a:off x="623632" y="2975028"/>
          <a:ext cx="7339599" cy="3717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508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Adopting a holistic approach considering technical aspects and socio-cultural implications of technology adoption.</a:t>
          </a:r>
          <a:br>
            <a:rPr kumimoji="0" lang="en-US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</a:br>
          <a:endParaRPr lang="en-IN" sz="1100" kern="1200"/>
        </a:p>
      </dsp:txBody>
      <dsp:txXfrm>
        <a:off x="623632" y="2975028"/>
        <a:ext cx="7339599" cy="371766"/>
      </dsp:txXfrm>
    </dsp:sp>
    <dsp:sp modelId="{FA277289-2DF2-41FA-8BA8-4EF96FEB12E7}">
      <dsp:nvSpPr>
        <dsp:cNvPr id="0" name=""/>
        <dsp:cNvSpPr/>
      </dsp:nvSpPr>
      <dsp:spPr>
        <a:xfrm>
          <a:off x="391278" y="2928557"/>
          <a:ext cx="464707" cy="4647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C188D336-A396-4405-997D-6004C18B86AB}">
      <dsp:nvSpPr>
        <dsp:cNvPr id="0" name=""/>
        <dsp:cNvSpPr/>
      </dsp:nvSpPr>
      <dsp:spPr>
        <a:xfrm>
          <a:off x="286965" y="3533005"/>
          <a:ext cx="7676267" cy="3717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95089" tIns="27940" rIns="27940" bIns="2794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1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Recognizing the importance of scalability and interoperability in achieving ubiquitous computing</a:t>
          </a:r>
          <a:endParaRPr lang="en-IN" sz="1100" kern="1200"/>
        </a:p>
      </dsp:txBody>
      <dsp:txXfrm>
        <a:off x="286965" y="3533005"/>
        <a:ext cx="7676267" cy="371766"/>
      </dsp:txXfrm>
    </dsp:sp>
    <dsp:sp modelId="{5E4677D0-B800-4970-BD10-AC0BBE981942}">
      <dsp:nvSpPr>
        <dsp:cNvPr id="0" name=""/>
        <dsp:cNvSpPr/>
      </dsp:nvSpPr>
      <dsp:spPr>
        <a:xfrm>
          <a:off x="54611" y="3486534"/>
          <a:ext cx="464707" cy="46470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661E2-2DB4-43C3-93FC-3C8BA8526299}">
      <dsp:nvSpPr>
        <dsp:cNvPr id="0" name=""/>
        <dsp:cNvSpPr/>
      </dsp:nvSpPr>
      <dsp:spPr>
        <a:xfrm rot="5400000">
          <a:off x="256197" y="832409"/>
          <a:ext cx="731036" cy="832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0E043-E662-494B-8BBB-3C90B56EF8CB}">
      <dsp:nvSpPr>
        <dsp:cNvPr id="0" name=""/>
        <dsp:cNvSpPr/>
      </dsp:nvSpPr>
      <dsp:spPr>
        <a:xfrm>
          <a:off x="62517" y="22040"/>
          <a:ext cx="1230634" cy="861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Hand Detection and Tracking:</a:t>
          </a:r>
          <a:endParaRPr lang="en-IN" sz="1300" kern="1200" dirty="0"/>
        </a:p>
      </dsp:txBody>
      <dsp:txXfrm>
        <a:off x="104575" y="64098"/>
        <a:ext cx="1146518" cy="777288"/>
      </dsp:txXfrm>
    </dsp:sp>
    <dsp:sp modelId="{7379F1D3-DCAB-4AFD-A693-7B11D49D0EEB}">
      <dsp:nvSpPr>
        <dsp:cNvPr id="0" name=""/>
        <dsp:cNvSpPr/>
      </dsp:nvSpPr>
      <dsp:spPr>
        <a:xfrm>
          <a:off x="1724640" y="87054"/>
          <a:ext cx="3184028" cy="696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Continuously capture video frames using a camera</a:t>
          </a:r>
          <a:endParaRPr lang="en-IN" sz="1100" kern="1200" dirty="0"/>
        </a:p>
      </dsp:txBody>
      <dsp:txXfrm>
        <a:off x="1724640" y="87054"/>
        <a:ext cx="3184028" cy="696224"/>
      </dsp:txXfrm>
    </dsp:sp>
    <dsp:sp modelId="{42494261-7286-4BB3-8BEB-B789A3BAF1A3}">
      <dsp:nvSpPr>
        <dsp:cNvPr id="0" name=""/>
        <dsp:cNvSpPr/>
      </dsp:nvSpPr>
      <dsp:spPr>
        <a:xfrm rot="5400000">
          <a:off x="1825880" y="1800050"/>
          <a:ext cx="731036" cy="832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659B8-C54B-47C5-9C19-B96C3FC49B22}">
      <dsp:nvSpPr>
        <dsp:cNvPr id="0" name=""/>
        <dsp:cNvSpPr/>
      </dsp:nvSpPr>
      <dsp:spPr>
        <a:xfrm>
          <a:off x="1128021" y="960807"/>
          <a:ext cx="1230634" cy="861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Gesture Recognition: </a:t>
          </a:r>
          <a:endParaRPr lang="en-IN" sz="1300" kern="1200"/>
        </a:p>
      </dsp:txBody>
      <dsp:txXfrm>
        <a:off x="1170079" y="1002865"/>
        <a:ext cx="1146518" cy="777288"/>
      </dsp:txXfrm>
    </dsp:sp>
    <dsp:sp modelId="{7D06C390-B6A2-4F7B-953F-7A866ED63F24}">
      <dsp:nvSpPr>
        <dsp:cNvPr id="0" name=""/>
        <dsp:cNvSpPr/>
      </dsp:nvSpPr>
      <dsp:spPr>
        <a:xfrm>
          <a:off x="2862834" y="1071836"/>
          <a:ext cx="895046" cy="696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36D8D-B548-4377-B859-7235E2A2B960}">
      <dsp:nvSpPr>
        <dsp:cNvPr id="0" name=""/>
        <dsp:cNvSpPr/>
      </dsp:nvSpPr>
      <dsp:spPr>
        <a:xfrm rot="5400000">
          <a:off x="3395563" y="2767691"/>
          <a:ext cx="731036" cy="83225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AE282-3E66-4EB0-9D0C-D87FD87FC049}">
      <dsp:nvSpPr>
        <dsp:cNvPr id="0" name=""/>
        <dsp:cNvSpPr/>
      </dsp:nvSpPr>
      <dsp:spPr>
        <a:xfrm>
          <a:off x="2643617" y="1966945"/>
          <a:ext cx="1230634" cy="861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Cursor Control Module: </a:t>
          </a:r>
          <a:endParaRPr lang="en-IN" sz="1300" kern="1200" dirty="0"/>
        </a:p>
      </dsp:txBody>
      <dsp:txXfrm>
        <a:off x="2685675" y="2009003"/>
        <a:ext cx="1146518" cy="777288"/>
      </dsp:txXfrm>
    </dsp:sp>
    <dsp:sp modelId="{4205DD49-B0C5-4E78-93EE-EECFDB2AE5AF}">
      <dsp:nvSpPr>
        <dsp:cNvPr id="0" name=""/>
        <dsp:cNvSpPr/>
      </dsp:nvSpPr>
      <dsp:spPr>
        <a:xfrm>
          <a:off x="4432517" y="2039478"/>
          <a:ext cx="895046" cy="6962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2A36F-2970-4C6E-A39F-2E67C9C5B46C}">
      <dsp:nvSpPr>
        <dsp:cNvPr id="0" name=""/>
        <dsp:cNvSpPr/>
      </dsp:nvSpPr>
      <dsp:spPr>
        <a:xfrm>
          <a:off x="4139671" y="2915342"/>
          <a:ext cx="1230634" cy="861404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Feedback and Error Correction:</a:t>
          </a:r>
          <a:endParaRPr lang="en-IN" sz="1300" kern="1200" dirty="0"/>
        </a:p>
      </dsp:txBody>
      <dsp:txXfrm>
        <a:off x="4181729" y="2957400"/>
        <a:ext cx="1146518" cy="7772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36427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32432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29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7567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31/08/2024</a:t>
            </a:r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First Review </a:t>
            </a:r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007269" y="217523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100" b="1" dirty="0">
                <a:latin typeface="Times New Roman"/>
                <a:cs typeface="Times New Roman"/>
              </a:rPr>
              <a:t>GESTURE CONTROLLED VIRTUAL MOUSE USING OPENCV,ML MODELS AND GESTURE RECOGNITION LIBRARIES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4310063" y="3913912"/>
            <a:ext cx="4343401" cy="168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ID: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1 Reg. No: RA2111003011108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592"/>
              </a:spcBef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1 Name: DHRUV DHAR</a:t>
            </a:r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2 Reg. No: RA2111003011583</a:t>
            </a:r>
          </a:p>
          <a:p>
            <a:pPr marL="0" lvl="0" indent="0">
              <a:spcBef>
                <a:spcPts val="592"/>
              </a:spcBef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2 Name: SYED FAIZAN HAIDAR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1735931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>
            <a:off x="1964531" y="569724"/>
            <a:ext cx="6172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SRM INSTITUTE OF SCIENCE AND TECHNOLOGY 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SCHOOL OF COMPUTING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COMPUTING TECHNOLOGIES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18CSP107L / 18CSP108L - MINOR PROJECT / INTERNSHIP</a:t>
            </a:r>
            <a:endParaRPr sz="1800" b="0" i="0" u="none" strike="noStrike" cap="none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7" name="Google Shape;89;p1"/>
          <p:cNvSpPr txBox="1">
            <a:spLocks/>
          </p:cNvSpPr>
          <p:nvPr/>
        </p:nvSpPr>
        <p:spPr>
          <a:xfrm>
            <a:off x="228600" y="4213609"/>
            <a:ext cx="4343400" cy="1470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18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70000"/>
              </a:lnSpc>
              <a:spcBef>
                <a:spcPts val="592"/>
              </a:spcBef>
              <a:buSzPct val="100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name: DR. D.SHINY IRENE </a:t>
            </a:r>
          </a:p>
          <a:p>
            <a:pPr marL="0" indent="0">
              <a:lnSpc>
                <a:spcPct val="170000"/>
              </a:lnSpc>
              <a:spcBef>
                <a:spcPts val="592"/>
              </a:spcBef>
              <a:buSzPct val="100000"/>
            </a:pPr>
            <a:r>
              <a:rPr lang="en-US" dirty="0">
                <a:latin typeface="Times New Roman"/>
                <a:cs typeface="Times New Roman"/>
              </a:rPr>
              <a:t>Designation: Asst. Prof.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/>
                <a:cs typeface="Times New Roman"/>
              </a:rPr>
              <a:t>Department: CTECH</a:t>
            </a:r>
          </a:p>
          <a:p>
            <a:pPr marL="0" indent="0">
              <a:lnSpc>
                <a:spcPct val="170000"/>
              </a:lnSpc>
              <a:spcBef>
                <a:spcPts val="592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2258008" y="286326"/>
            <a:ext cx="6885992" cy="149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SzPts val="4400"/>
            </a:pPr>
            <a:r>
              <a:rPr lang="en-US" dirty="0"/>
              <a:t>  </a:t>
            </a:r>
            <a:r>
              <a:rPr lang="en-US" sz="1600" b="1" dirty="0">
                <a:latin typeface="Times New Roman"/>
                <a:cs typeface="Times New Roman"/>
              </a:rPr>
              <a:t>GESTURE CONTROLLED VIRTUAL MOUSE USING OPENCV,ML MODELS AND GESTURE RECOGNITION LIBRARIES</a:t>
            </a:r>
            <a:endParaRPr lang="en-US" sz="1600" dirty="0">
              <a:latin typeface="Times New Roman"/>
              <a:cs typeface="Times New Roman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endParaRPr lang="en-US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/>
                <a:cs typeface="Times New Roman"/>
              </a:rPr>
              <a:t>  </a:t>
            </a:r>
            <a:r>
              <a:rPr lang="en-IN" sz="2000" b="1" dirty="0">
                <a:latin typeface="Times New Roman"/>
                <a:cs typeface="Times New Roman"/>
              </a:rPr>
              <a:t>Literature review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Advancements in Hand Gesture Recognition and Pose Estimation Techniques: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• Smith, Jones, and Patel's papers explore real-time hand gesture recognition using computer vision techniques.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• The authors evaluate their proposed system and discuss challenges and advancements in the field.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• The second paper focuses on advancements in hand pose estimation for gesture-controlled interfaces.</a:t>
            </a:r>
            <a:endParaRPr lang="en-US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</a:rPr>
              <a:t>• The authors provide a comprehensive understanding of both real-time hand gesture recognition and the underlying hand pose estimation techniques.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900" y="443054"/>
            <a:ext cx="2029408" cy="59205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C0510-7866-E69D-6C0B-EDD7FC261E6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</p:spTree>
    <p:extLst>
      <p:ext uri="{BB962C8B-B14F-4D97-AF65-F5344CB8AC3E}">
        <p14:creationId xmlns:p14="http://schemas.microsoft.com/office/powerpoint/2010/main" val="88384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DD6F-9242-E4A7-7141-49989DD9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4638"/>
            <a:ext cx="6400800" cy="1143000"/>
          </a:xfrm>
        </p:spPr>
        <p:txBody>
          <a:bodyPr/>
          <a:lstStyle/>
          <a:p>
            <a:r>
              <a:rPr lang="en-US" sz="2200" b="1">
                <a:latin typeface="Times New Roman"/>
                <a:cs typeface="Times New Roman"/>
              </a:rPr>
              <a:t>GESTURE CONTROLLED VIRTUAL MOUSE USING OPENCV,ML MODELS AND GESTURE RECOGNITION LIBRARIES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21526-5AAF-30FE-4C31-EA23F96CC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Hand Gesture Recognition Using Deep Learning Techniques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 and Wang's paper explores the potential of deep learning models for accurate and efficient hand gesture recognition.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authors present a detailed analysis of their proposed system and compare its performance with traditional methods.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Techniques for Gesture Recognition in Human-Computer Interaction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 and Raju discuss the application of machine learning techniques for gesture recognition in human-computer interaction.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review various machine learning algorithms for recognizing gestures from different modalities.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399B-4761-651F-A1F3-EDF96B45BFA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pic>
        <p:nvPicPr>
          <p:cNvPr id="6" name="Google Shape;98;p2" descr="A blue and white logo&#10;&#10;Description automatically generated">
            <a:extLst>
              <a:ext uri="{FF2B5EF4-FFF2-40B4-BE49-F238E27FC236}">
                <a16:creationId xmlns:a16="http://schemas.microsoft.com/office/drawing/2014/main" id="{7ABA952E-954F-C7A0-3B9A-98CB78CA633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553353"/>
            <a:ext cx="2060459" cy="755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1838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A10D-D5CA-9AA0-AAFE-46297359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712788"/>
            <a:ext cx="6667500" cy="704850"/>
          </a:xfrm>
        </p:spPr>
        <p:txBody>
          <a:bodyPr>
            <a:normAutofit fontScale="90000"/>
          </a:bodyPr>
          <a:lstStyle/>
          <a:p>
            <a:r>
              <a:rPr lang="en-US" sz="2200" b="1">
                <a:latin typeface="Times New Roman"/>
                <a:cs typeface="Times New Roman"/>
              </a:rPr>
              <a:t>GESTURE CONTROLLED VIRTUAL MOUSE USING OPENCV,ML MODELS AND GESTURE RECOGNITION LIBRARIES</a:t>
            </a:r>
            <a:endParaRPr lang="en-US" sz="2200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3C1E9-D0BC-CEB8-8EEB-12A472AF2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 Gesture Recognition Techniques for Human-Computer Interaction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Medina and Toscano's paper discusses hand gesture recognition techniques for human-computer interaction.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review various algorithms and approaches and present a comparative analysis of their performance.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on Gesture-Controlled Virtual Mouse for Interactive Presentations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Kim, Park, and Lee (2021) conducted a detailed case study on the Gesture-Controlled Virtual Mouse for Interactive Presentations.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AD3B7-E66C-1B0F-3474-42296AB526A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pic>
        <p:nvPicPr>
          <p:cNvPr id="6" name="Google Shape;98;p2" descr="A blue and white logo&#10;&#10;Description automatically generated">
            <a:extLst>
              <a:ext uri="{FF2B5EF4-FFF2-40B4-BE49-F238E27FC236}">
                <a16:creationId xmlns:a16="http://schemas.microsoft.com/office/drawing/2014/main" id="{353DE884-416A-1C45-92B5-3277D3D5E5E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553353"/>
            <a:ext cx="1789871" cy="755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2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2476500" y="274638"/>
            <a:ext cx="6210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buSzPts val="4400"/>
            </a:pPr>
            <a:r>
              <a:rPr lang="en-US"/>
              <a:t>      </a:t>
            </a:r>
            <a:r>
              <a:rPr lang="en-US" sz="2000" b="1">
                <a:latin typeface="Times New Roman"/>
                <a:cs typeface="Times New Roman"/>
              </a:rPr>
              <a:t>GESTURE CONTROLLED VIRTUAL MOUSE USING OPENCV,ML MODELS AND GESTURE RECOGNITION LIBRARIES</a:t>
            </a:r>
            <a:endParaRPr lang="en-US" sz="2000">
              <a:latin typeface="Times New Roman"/>
              <a:cs typeface="Times New Roman"/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endParaRPr lang="en-US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914400" y="93086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</a:p>
          <a:p>
            <a:pPr marL="0" marR="0" lvl="0" indent="0" algn="l" defTabSz="9144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  <a:tabLst/>
            </a:pPr>
            <a:endParaRPr lang="en-US" dirty="0"/>
          </a:p>
          <a:p>
            <a:pPr marL="0" marR="0" lvl="0" indent="0" algn="l" defTabSz="914400" rtl="0" latinLnBrk="0">
              <a:spcBef>
                <a:spcPts val="0"/>
              </a:spcBef>
              <a:buClr>
                <a:srgbClr val="000000"/>
              </a:buClr>
              <a:buSzPts val="3200"/>
              <a:buNone/>
              <a:tabLst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          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553353"/>
            <a:ext cx="2237740" cy="75501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833EF-C631-EC77-83B4-4DEF77F473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6B3CE03-DEE0-9334-E9B7-8C06C501F4CC}"/>
              </a:ext>
            </a:extLst>
          </p:cNvPr>
          <p:cNvSpPr/>
          <p:nvPr/>
        </p:nvSpPr>
        <p:spPr>
          <a:xfrm>
            <a:off x="1347470" y="2461042"/>
            <a:ext cx="6811478" cy="346609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600" dirty="0">
                <a:solidFill>
                  <a:schemeClr val="tx1"/>
                </a:solidFill>
              </a:rPr>
              <a:t>• Utilizes computer vision techniques and machine learning/deep learning algorithms to detect and interpret hand gestures in real-time.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</a:rPr>
              <a:t>• Components include: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</a:rPr>
              <a:t> - Camera Input: A webcam or external camera captures real-time video of user's hand gestures.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</a:rPr>
              <a:t> - Hand Detection and Tracking: Detects the presence of a hand in the video stream and tracks its movement.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</a:rPr>
              <a:t> - Gesture Recognition: Classifies hand gestures into predefined categories like mouse click, scroll, drag.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</a:rPr>
              <a:t> - Cursor Control Module: Maps the detected gestures to corresponding mouse actions on the screen.</a:t>
            </a:r>
          </a:p>
          <a:p>
            <a:pPr>
              <a:buNone/>
            </a:pPr>
            <a:r>
              <a:rPr lang="en-US" sz="1600" dirty="0">
                <a:solidFill>
                  <a:schemeClr val="tx1"/>
                </a:solidFill>
              </a:rPr>
              <a:t> - Feedback and Error Correction: Provides visual feedback to the user and implements error correction to avoid unintended actions.</a:t>
            </a:r>
          </a:p>
        </p:txBody>
      </p:sp>
    </p:spTree>
    <p:extLst>
      <p:ext uri="{BB962C8B-B14F-4D97-AF65-F5344CB8AC3E}">
        <p14:creationId xmlns:p14="http://schemas.microsoft.com/office/powerpoint/2010/main" val="25879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D08A4-8B4D-39A9-567F-359EF27896F3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pic>
        <p:nvPicPr>
          <p:cNvPr id="3" name="Google Shape;98;p2" descr="A blue and white logo&#10;&#10;Description automatically generated">
            <a:extLst>
              <a:ext uri="{FF2B5EF4-FFF2-40B4-BE49-F238E27FC236}">
                <a16:creationId xmlns:a16="http://schemas.microsoft.com/office/drawing/2014/main" id="{EA8DBE2B-84E6-DB46-D3B5-9E6C6A84A53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9350" y="285072"/>
            <a:ext cx="1840832" cy="56691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1E650C-04DD-5E78-D99C-995C42D74452}"/>
              </a:ext>
            </a:extLst>
          </p:cNvPr>
          <p:cNvSpPr txBox="1"/>
          <p:nvPr/>
        </p:nvSpPr>
        <p:spPr>
          <a:xfrm>
            <a:off x="2281187" y="241905"/>
            <a:ext cx="643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/>
                <a:cs typeface="Times New Roman"/>
              </a:rPr>
              <a:t>GESTURE CONTROLLED VIRTUAL MOUSE USING OPENCV,ML MODELS AND GESTURE RECOGNITION LIBRARIES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B0FFB-3EAD-45E9-AE12-A842FB96C329}"/>
              </a:ext>
            </a:extLst>
          </p:cNvPr>
          <p:cNvSpPr txBox="1"/>
          <p:nvPr/>
        </p:nvSpPr>
        <p:spPr>
          <a:xfrm>
            <a:off x="3359216" y="1158720"/>
            <a:ext cx="2627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C16A0B1-8231-5801-1EE6-90BCE469C0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2572783"/>
              </p:ext>
            </p:extLst>
          </p:nvPr>
        </p:nvGraphicFramePr>
        <p:xfrm>
          <a:off x="1847248" y="1890870"/>
          <a:ext cx="6064718" cy="3808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A1C058-E770-CE08-475E-7BE87F5952FB}"/>
              </a:ext>
            </a:extLst>
          </p:cNvPr>
          <p:cNvSpPr txBox="1"/>
          <p:nvPr/>
        </p:nvSpPr>
        <p:spPr>
          <a:xfrm>
            <a:off x="4360245" y="2906828"/>
            <a:ext cx="3898231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Extract key features from the detected hand, train a machine learning model to classify hand gestures, and use the trained model to recognize gestures in real-time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11135-88F7-70C1-231F-1AB2AE07799D}"/>
              </a:ext>
            </a:extLst>
          </p:cNvPr>
          <p:cNvSpPr txBox="1"/>
          <p:nvPr/>
        </p:nvSpPr>
        <p:spPr>
          <a:xfrm>
            <a:off x="5828899" y="4064527"/>
            <a:ext cx="293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Maps the hand position and movements to cursor movements</a:t>
            </a:r>
            <a:endParaRPr lang="en-IN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DAEA2-5EF5-6944-FD16-A40770FA0C28}"/>
              </a:ext>
            </a:extLst>
          </p:cNvPr>
          <p:cNvSpPr txBox="1"/>
          <p:nvPr/>
        </p:nvSpPr>
        <p:spPr>
          <a:xfrm>
            <a:off x="7296752" y="4738394"/>
            <a:ext cx="165554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Displays a visual indicator on the screen to show the detected hand position and gesture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62271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1AE4-CE3E-5461-7DC3-19CC72D3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756" y="274638"/>
            <a:ext cx="6233044" cy="2393302"/>
          </a:xfrm>
        </p:spPr>
        <p:txBody>
          <a:bodyPr/>
          <a:lstStyle/>
          <a:p>
            <a:r>
              <a:rPr lang="en-US" sz="2000" b="1">
                <a:latin typeface="Times New Roman"/>
                <a:cs typeface="Times New Roman"/>
              </a:rPr>
              <a:t>GESTURE CONTROLLED VIRTUAL MOUSE USING OPENCV,ML MODELS AND GESTURE RECOGNITION LIBRARIES</a:t>
            </a:r>
            <a:endParaRPr lang="en-US" sz="2000">
              <a:latin typeface="Times New Roman"/>
              <a:cs typeface="Times New Roman"/>
            </a:endParaRPr>
          </a:p>
          <a:p>
            <a:endParaRPr lang="en-US"/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D4DE0-0389-01F2-410D-C019EB219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540" y="3775510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 Variations: Different lighting conditions may affect hand detection and gesture recognition accuracy.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Occlusion: Parts of the hand may be occluded, making gesture recognition difficult.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Latency: Real-time processing must be optimized to avoid delays that could affect the user experience.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125B3-D61B-7D7A-3288-9CDF52C5B7B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pic>
        <p:nvPicPr>
          <p:cNvPr id="6" name="Google Shape;98;p2" descr="A blue and white logo&#10;&#10;Description automatically generated">
            <a:extLst>
              <a:ext uri="{FF2B5EF4-FFF2-40B4-BE49-F238E27FC236}">
                <a16:creationId xmlns:a16="http://schemas.microsoft.com/office/drawing/2014/main" id="{ACBFB7E3-F74E-9D67-839E-1EAAC66208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404064"/>
            <a:ext cx="2237740" cy="90430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F53957-A8E3-4A33-A00F-15626B0CEB3B}"/>
              </a:ext>
            </a:extLst>
          </p:cNvPr>
          <p:cNvSpPr txBox="1"/>
          <p:nvPr/>
        </p:nvSpPr>
        <p:spPr>
          <a:xfrm>
            <a:off x="637540" y="1579003"/>
            <a:ext cx="4406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 REQUIREMENTS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F2CEA9-44CD-C858-2DBF-84BF8E21A343}"/>
              </a:ext>
            </a:extLst>
          </p:cNvPr>
          <p:cNvSpPr txBox="1"/>
          <p:nvPr/>
        </p:nvSpPr>
        <p:spPr>
          <a:xfrm>
            <a:off x="637540" y="2058247"/>
            <a:ext cx="44060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 Webcam or external camera, computer with GPU for faster real-time processing.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Software: Python, OpenCV, TensorFlow/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other necessary libraries.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743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3ECD-5713-966D-AB8F-A26C12E37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075" y="274638"/>
            <a:ext cx="6562725" cy="1143000"/>
          </a:xfrm>
        </p:spPr>
        <p:txBody>
          <a:bodyPr/>
          <a:lstStyle/>
          <a:p>
            <a:r>
              <a:rPr lang="en-US" sz="2000" b="1">
                <a:latin typeface="Times New Roman"/>
                <a:cs typeface="Times New Roman"/>
              </a:rPr>
              <a:t>GESTURE CONTROLLED VIRTUAL MOUSE USING OPENCV,ML MODELS AND GESTURE RECOGNITION LIBRARIES</a:t>
            </a:r>
            <a:endParaRPr lang="en-US" sz="2000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66478-F480-CFAE-D006-645BBE76B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Computer Vision and Gesture Recognition</a:t>
            </a:r>
          </a:p>
          <a:p>
            <a:r>
              <a:rPr lang="en-US"/>
              <a:t>Uses cameras to capture hand movements and gestures.</a:t>
            </a:r>
          </a:p>
          <a:p>
            <a:r>
              <a:rPr lang="en-US"/>
              <a:t>Software algorithms process video feed to detect and track hand positions and gestures.</a:t>
            </a:r>
          </a:p>
          <a:p>
            <a:r>
              <a:rPr lang="en-US"/>
              <a:t>Image Processing and Machine Learning</a:t>
            </a:r>
          </a:p>
          <a:p>
            <a:r>
              <a:rPr lang="en-US"/>
              <a:t>Extracts features like hand contours, finger positions, and palm orientation.</a:t>
            </a:r>
          </a:p>
          <a:p>
            <a:r>
              <a:rPr lang="en-US"/>
              <a:t>Machine Learning models can recognize specific gestures and translate them into mouse actions.</a:t>
            </a:r>
          </a:p>
          <a:p>
            <a:r>
              <a:rPr lang="en-US"/>
              <a:t>Infrared Sensors and Depth Sensors</a:t>
            </a:r>
          </a:p>
          <a:p>
            <a:r>
              <a:rPr lang="en-US"/>
              <a:t>Detect hand movements by emitting infrared light and measuring reflection.</a:t>
            </a:r>
          </a:p>
          <a:p>
            <a:r>
              <a:rPr lang="en-US"/>
              <a:t>Provide a 3D representation of the hand for complex gestures and spatial movements.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634B2-4253-2BBD-9169-B55C0CFA93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pic>
        <p:nvPicPr>
          <p:cNvPr id="6" name="Google Shape;98;p2" descr="A blue and white logo&#10;&#10;Description automatically generated">
            <a:extLst>
              <a:ext uri="{FF2B5EF4-FFF2-40B4-BE49-F238E27FC236}">
                <a16:creationId xmlns:a16="http://schemas.microsoft.com/office/drawing/2014/main" id="{D5612470-E10C-7C5D-3022-D7CCEFE0F7A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404064"/>
            <a:ext cx="2237740" cy="90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144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60E0-0FD7-AB69-6EF5-8F536482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4937" y="457200"/>
            <a:ext cx="7168986" cy="1143000"/>
          </a:xfrm>
        </p:spPr>
        <p:txBody>
          <a:bodyPr/>
          <a:lstStyle/>
          <a:p>
            <a:r>
              <a:rPr lang="en-US" sz="1600" b="1" dirty="0">
                <a:latin typeface="Times New Roman"/>
                <a:cs typeface="Times New Roman"/>
              </a:rPr>
              <a:t>GESTURE CONTROLLED VIRTUAL MOUSE USING OPENCV,ML MODELS AND GESTURE RECOGNITION LIBRARIES</a:t>
            </a:r>
            <a:endParaRPr lang="en-US" sz="1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FB685-28C2-04FD-2F38-09717B0998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Accelerometers and Gyroscopes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in wearable devices to detect hand orientation, tilt, and acceleration.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and Neural Networks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accuracy of gesture recognition by learning from large datasets of hand movements.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 and Microcontrollers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gesture data and interfaces with the computer.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Human-Computer Interaction Principles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intuitive, user-friendly gesture controls.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EA7B1-F1DF-DE06-EE31-B07FA2DC2C7F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pic>
        <p:nvPicPr>
          <p:cNvPr id="6" name="Google Shape;98;p2" descr="A blue and white logo&#10;&#10;Description automatically generated">
            <a:extLst>
              <a:ext uri="{FF2B5EF4-FFF2-40B4-BE49-F238E27FC236}">
                <a16:creationId xmlns:a16="http://schemas.microsoft.com/office/drawing/2014/main" id="{FF16B0E0-D6D7-2FF7-B30D-80680CF8FB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404064"/>
            <a:ext cx="2237740" cy="904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7213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88AB-6F31-2A9B-6BCB-1AFF01865B3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pic>
        <p:nvPicPr>
          <p:cNvPr id="3" name="Google Shape;98;p2" descr="A blue and white logo&#10;&#10;Description automatically generated">
            <a:extLst>
              <a:ext uri="{FF2B5EF4-FFF2-40B4-BE49-F238E27FC236}">
                <a16:creationId xmlns:a16="http://schemas.microsoft.com/office/drawing/2014/main" id="{D8A02962-8ECC-570E-174F-9E49F3BD21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213" y="332608"/>
            <a:ext cx="2062213" cy="5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E572FB-15B6-09EE-B22E-13F5DF4B07C3}"/>
              </a:ext>
            </a:extLst>
          </p:cNvPr>
          <p:cNvSpPr txBox="1"/>
          <p:nvPr/>
        </p:nvSpPr>
        <p:spPr>
          <a:xfrm>
            <a:off x="2590800" y="136525"/>
            <a:ext cx="63205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/>
                <a:cs typeface="Times New Roman"/>
              </a:rPr>
              <a:t>GESTURE CONTROLLED VIRTUAL MOUSE USING OPENCV,ML MODELS AND GESTURE RECOGNITION LIBRARIES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3C20B-1F52-0364-E511-BC67FB75E248}"/>
              </a:ext>
            </a:extLst>
          </p:cNvPr>
          <p:cNvSpPr txBox="1"/>
          <p:nvPr/>
        </p:nvSpPr>
        <p:spPr>
          <a:xfrm>
            <a:off x="3318111" y="1018973"/>
            <a:ext cx="302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B7EAB9-CC3F-7C1F-524B-0A11CC980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2" y="1884605"/>
            <a:ext cx="4254367" cy="2668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DC4AA-8855-4632-06C7-5F25F8D1B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839" y="1884605"/>
            <a:ext cx="4547919" cy="2668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ECDF86-0B0A-4114-A9E4-1A47B5DF4296}"/>
              </a:ext>
            </a:extLst>
          </p:cNvPr>
          <p:cNvSpPr txBox="1"/>
          <p:nvPr/>
        </p:nvSpPr>
        <p:spPr>
          <a:xfrm>
            <a:off x="2691064" y="4864381"/>
            <a:ext cx="5259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DETECTED HAND POSITION AND GESTURE</a:t>
            </a:r>
          </a:p>
        </p:txBody>
      </p:sp>
    </p:spTree>
    <p:extLst>
      <p:ext uri="{BB962C8B-B14F-4D97-AF65-F5344CB8AC3E}">
        <p14:creationId xmlns:p14="http://schemas.microsoft.com/office/powerpoint/2010/main" val="3897004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11DF1-90C2-83A0-4AAA-9C80BB5D2CD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pic>
        <p:nvPicPr>
          <p:cNvPr id="3" name="Google Shape;98;p2" descr="A blue and white logo&#10;&#10;Description automatically generated">
            <a:extLst>
              <a:ext uri="{FF2B5EF4-FFF2-40B4-BE49-F238E27FC236}">
                <a16:creationId xmlns:a16="http://schemas.microsoft.com/office/drawing/2014/main" id="{ADC7541D-D558-A18A-CF0D-62225ABEAD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7213" y="332608"/>
            <a:ext cx="2062213" cy="5873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66D73-48BF-F710-8A96-A079D017CBF4}"/>
              </a:ext>
            </a:extLst>
          </p:cNvPr>
          <p:cNvSpPr txBox="1"/>
          <p:nvPr/>
        </p:nvSpPr>
        <p:spPr>
          <a:xfrm>
            <a:off x="2483317" y="332608"/>
            <a:ext cx="650347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/>
                <a:cs typeface="Times New Roman"/>
              </a:rPr>
              <a:t>GESTURE CONTROLLED VIRTUAL MOUSE USING OPENCV,ML MODELS AND GESTURE RECOGNITION LIBRARIES</a:t>
            </a:r>
            <a:endParaRPr lang="en-IN" sz="1600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F475-030D-A9AF-A5C6-502EDD767376}"/>
              </a:ext>
            </a:extLst>
          </p:cNvPr>
          <p:cNvSpPr txBox="1"/>
          <p:nvPr/>
        </p:nvSpPr>
        <p:spPr>
          <a:xfrm>
            <a:off x="3636745" y="1132827"/>
            <a:ext cx="2098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CFD56-E7A0-C101-7E2F-1A69387B6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513" y="1647562"/>
            <a:ext cx="5824974" cy="32709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22993D-D68A-0B25-AD16-F5DA09413838}"/>
              </a:ext>
            </a:extLst>
          </p:cNvPr>
          <p:cNvSpPr txBox="1"/>
          <p:nvPr/>
        </p:nvSpPr>
        <p:spPr>
          <a:xfrm>
            <a:off x="2219426" y="5122905"/>
            <a:ext cx="5111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 the hand position and movements to cursor movements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5344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2486530" y="423243"/>
            <a:ext cx="6677660" cy="567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CONTROLLED VIRTUAL MOUSE USING OPENCV,ML MODELS AND GESTURE RECOGNITION LIBRARIES</a:t>
            </a:r>
            <a:endParaRPr sz="1800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38524" y="136957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379929"/>
            <a:ext cx="2062213" cy="6105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2EAC2-BEB7-A9A6-10E9-ADF3B7CDB89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01C77-13D1-7AA1-5066-25F633586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69" y="3688141"/>
            <a:ext cx="50379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356B57-7174-FDED-C199-AFCA597AC257}"/>
              </a:ext>
            </a:extLst>
          </p:cNvPr>
          <p:cNvSpPr/>
          <p:nvPr/>
        </p:nvSpPr>
        <p:spPr>
          <a:xfrm>
            <a:off x="228600" y="2118040"/>
            <a:ext cx="5421429" cy="3724976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"Gesture-Controlled Virtual Mouse" Project    Overview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Combines computer vision, machine learning, and gesture recognition technologies.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Aims to create a gesture-controlled interface for digital navigation.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Benefits individuals with physical disabilities or mobility impairments.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Computer vision interprets and understands hand gestures in real-time.</a:t>
            </a:r>
            <a:endParaRPr lang="en-IN" sz="1600" dirty="0"/>
          </a:p>
        </p:txBody>
      </p:sp>
      <p:pic>
        <p:nvPicPr>
          <p:cNvPr id="1028" name="Picture 4" descr="AI Virtual Mouse Using Hand Gesture Recognition✌️ | by Sachin Singh | Medium">
            <a:extLst>
              <a:ext uri="{FF2B5EF4-FFF2-40B4-BE49-F238E27FC236}">
                <a16:creationId xmlns:a16="http://schemas.microsoft.com/office/drawing/2014/main" id="{A3344A77-874C-0F23-D8D5-BF942535E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491" y="1892130"/>
            <a:ext cx="2954040" cy="20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esture Controlled Virtual Mouse using AI">
            <a:extLst>
              <a:ext uri="{FF2B5EF4-FFF2-40B4-BE49-F238E27FC236}">
                <a16:creationId xmlns:a16="http://schemas.microsoft.com/office/drawing/2014/main" id="{ACC1A620-950F-A32D-8731-A62D7591F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360" y="4114801"/>
            <a:ext cx="2934302" cy="210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086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5A671-F1B5-D3E7-85AE-F4955DE8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457200"/>
            <a:ext cx="6637601" cy="1143000"/>
          </a:xfrm>
        </p:spPr>
        <p:txBody>
          <a:bodyPr/>
          <a:lstStyle/>
          <a:p>
            <a:r>
              <a:rPr lang="en-US" sz="1600" b="1" dirty="0">
                <a:latin typeface="Times New Roman"/>
                <a:cs typeface="Times New Roman"/>
              </a:rPr>
              <a:t>GESTURE CONTROLLED VIRTUAL MOUSE USING OPENCV,ML MODELS AND GESTURE RECOGNITION LIBRARIES</a:t>
            </a:r>
            <a:endParaRPr lang="en-US" sz="1600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A1442-F128-D5F4-5B8F-1A02CFA8A9D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sp>
        <p:nvSpPr>
          <p:cNvPr id="106" name="Google Shape;106;p5"/>
          <p:cNvSpPr txBox="1">
            <a:spLocks noGrp="1"/>
          </p:cNvSpPr>
          <p:nvPr>
            <p:ph type="body" idx="4294967295"/>
          </p:nvPr>
        </p:nvSpPr>
        <p:spPr>
          <a:xfrm>
            <a:off x="279132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571500" lvl="1" indent="0">
              <a:buNone/>
            </a:pPr>
            <a:r>
              <a:rPr lang="en-US" sz="5400" b="1" dirty="0">
                <a:latin typeface="Times New Roman"/>
                <a:cs typeface="Times New Roman"/>
              </a:rPr>
              <a:t>REFRENCES</a:t>
            </a:r>
          </a:p>
          <a:p>
            <a:pPr marL="342900">
              <a:lnSpc>
                <a:spcPts val="3110"/>
              </a:lnSpc>
              <a:spcBef>
                <a:spcPts val="0"/>
              </a:spcBef>
            </a:pPr>
            <a:r>
              <a:rPr lang="en-US" sz="2500" dirty="0">
                <a:solidFill>
                  <a:srgbClr val="504C49"/>
                </a:solidFill>
                <a:latin typeface="Times New Roman" panose="02020603050405020304" pitchFamily="18" charset="0"/>
                <a:ea typeface="Source Serif Pro"/>
                <a:cs typeface="Times New Roman" panose="02020603050405020304" pitchFamily="18" charset="0"/>
              </a:rPr>
              <a:t>Real-time hand gesture recognition using computer vision techniques”, Smith, J., Jones, A., &amp; Patel, R. (2017)</a:t>
            </a:r>
            <a:endParaRPr lang="en-US" sz="2500" dirty="0">
              <a:latin typeface="Times New Roman" panose="02020603050405020304" pitchFamily="18" charset="0"/>
              <a:ea typeface="Source Serif Pro"/>
              <a:cs typeface="Times New Roman" panose="02020603050405020304" pitchFamily="18" charset="0"/>
            </a:endParaRPr>
          </a:p>
          <a:p>
            <a:pPr marL="342900">
              <a:lnSpc>
                <a:spcPts val="3110"/>
              </a:lnSpc>
              <a:spcBef>
                <a:spcPts val="0"/>
              </a:spcBef>
            </a:pPr>
            <a:r>
              <a:rPr lang="en-US" sz="2500" dirty="0">
                <a:solidFill>
                  <a:srgbClr val="504C49"/>
                </a:solidFill>
                <a:latin typeface="Times New Roman" panose="02020603050405020304" pitchFamily="18" charset="0"/>
                <a:ea typeface="Source Serif Pro"/>
                <a:cs typeface="Times New Roman" panose="02020603050405020304" pitchFamily="18" charset="0"/>
              </a:rPr>
              <a:t>Advancements in hand pose estimation for gesture-controlled interfaces”, Smith, J., Jones, A., &amp; Patel, R. (2019)</a:t>
            </a:r>
            <a:endParaRPr lang="en-US" sz="2500" dirty="0">
              <a:latin typeface="Times New Roman" panose="02020603050405020304" pitchFamily="18" charset="0"/>
              <a:ea typeface="Source Serif Pro"/>
              <a:cs typeface="Times New Roman" panose="02020603050405020304" pitchFamily="18" charset="0"/>
            </a:endParaRPr>
          </a:p>
          <a:p>
            <a:pPr marL="342900">
              <a:lnSpc>
                <a:spcPts val="3110"/>
              </a:lnSpc>
              <a:spcBef>
                <a:spcPts val="0"/>
              </a:spcBef>
            </a:pPr>
            <a:r>
              <a:rPr lang="en-US" sz="2500" dirty="0">
                <a:solidFill>
                  <a:srgbClr val="504C49"/>
                </a:solidFill>
                <a:latin typeface="Times New Roman" panose="02020603050405020304" pitchFamily="18" charset="0"/>
                <a:ea typeface="Source Serif Pro"/>
                <a:cs typeface="Times New Roman" panose="02020603050405020304" pitchFamily="18" charset="0"/>
              </a:rPr>
              <a:t>A survey of vision-based hand gesture recognition”, Wang, L., &amp; Zhang, L. (2018)</a:t>
            </a:r>
            <a:endParaRPr lang="en-US" sz="2500" dirty="0">
              <a:latin typeface="Times New Roman" panose="02020603050405020304" pitchFamily="18" charset="0"/>
              <a:ea typeface="Source Serif Pro"/>
              <a:cs typeface="Times New Roman" panose="02020603050405020304" pitchFamily="18" charset="0"/>
            </a:endParaRPr>
          </a:p>
          <a:p>
            <a:pPr marL="342900">
              <a:lnSpc>
                <a:spcPts val="3110"/>
              </a:lnSpc>
              <a:spcBef>
                <a:spcPts val="0"/>
              </a:spcBef>
            </a:pPr>
            <a:r>
              <a:rPr lang="en-US" sz="2500" dirty="0">
                <a:solidFill>
                  <a:srgbClr val="504C49"/>
                </a:solidFill>
                <a:latin typeface="Times New Roman" panose="02020603050405020304" pitchFamily="18" charset="0"/>
                <a:ea typeface="Source Serif Pro"/>
                <a:cs typeface="Times New Roman" panose="02020603050405020304" pitchFamily="18" charset="0"/>
              </a:rPr>
              <a:t>Gesture recognition using machine learning for human-computer interaction”, Kumar, A., &amp; Raju, G. (2022)</a:t>
            </a:r>
            <a:endParaRPr lang="en-US" sz="2500" dirty="0">
              <a:latin typeface="Times New Roman" panose="02020603050405020304" pitchFamily="18" charset="0"/>
              <a:ea typeface="Source Serif Pro"/>
              <a:cs typeface="Times New Roman" panose="02020603050405020304" pitchFamily="18" charset="0"/>
            </a:endParaRPr>
          </a:p>
          <a:p>
            <a:pPr marL="342900">
              <a:lnSpc>
                <a:spcPts val="3110"/>
              </a:lnSpc>
              <a:spcBef>
                <a:spcPts val="0"/>
              </a:spcBef>
            </a:pPr>
            <a:r>
              <a:rPr lang="en-US" sz="2500" dirty="0">
                <a:solidFill>
                  <a:srgbClr val="504C49"/>
                </a:solidFill>
                <a:latin typeface="Times New Roman" panose="02020603050405020304" pitchFamily="18" charset="0"/>
                <a:ea typeface="Source Serif Pro"/>
                <a:cs typeface="Times New Roman" panose="02020603050405020304" pitchFamily="18" charset="0"/>
              </a:rPr>
              <a:t>Enhanced Gesture Recognition Using Deep Reinforcement Learning. Proceedings of the International Joint Conference on Artificial Intelligence (IJCAI)” Chen, H., Liu, X., &amp; Zhang, S. (2022)</a:t>
            </a:r>
            <a:endParaRPr lang="en-US" sz="2500" dirty="0">
              <a:latin typeface="Times New Roman" panose="02020603050405020304" pitchFamily="18" charset="0"/>
              <a:ea typeface="Source Serif Pro"/>
              <a:cs typeface="Times New Roman" panose="02020603050405020304" pitchFamily="18" charset="0"/>
            </a:endParaRPr>
          </a:p>
          <a:p>
            <a:pPr marL="342900">
              <a:lnSpc>
                <a:spcPts val="3110"/>
              </a:lnSpc>
              <a:spcBef>
                <a:spcPts val="0"/>
              </a:spcBef>
            </a:pPr>
            <a:r>
              <a:rPr lang="en-US" sz="2500" dirty="0">
                <a:solidFill>
                  <a:srgbClr val="504C49"/>
                </a:solidFill>
                <a:latin typeface="Times New Roman" panose="02020603050405020304" pitchFamily="18" charset="0"/>
                <a:ea typeface="Source Serif Pro"/>
                <a:cs typeface="Times New Roman" panose="02020603050405020304" pitchFamily="18" charset="0"/>
              </a:rPr>
              <a:t>Gesture-Controlled Virtual Mouse for Interactive Presentations: A Case Study in the Education Domain. International Journal of Human-Computer Studies, 151” Kim, Y., Park, H., &amp; Lee, S. (2021)</a:t>
            </a:r>
            <a:endParaRPr lang="en-US" sz="2500" dirty="0">
              <a:latin typeface="Times New Roman" panose="02020603050405020304" pitchFamily="18" charset="0"/>
              <a:ea typeface="Source Serif Pro"/>
              <a:cs typeface="Times New Roman" panose="02020603050405020304" pitchFamily="18" charset="0"/>
            </a:endParaRPr>
          </a:p>
          <a:p>
            <a:pPr marL="5715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57200"/>
            <a:ext cx="2237740" cy="755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245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2938E-9E59-E3CD-8BCF-C0BBA834481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B52D12-E33C-2956-B15A-099D3D1CB715}"/>
              </a:ext>
            </a:extLst>
          </p:cNvPr>
          <p:cNvSpPr txBox="1"/>
          <p:nvPr/>
        </p:nvSpPr>
        <p:spPr>
          <a:xfrm>
            <a:off x="2454442" y="2261937"/>
            <a:ext cx="6535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361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A6505-98F2-F75A-DCBB-8A76A57C1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632" y="62026"/>
            <a:ext cx="6553200" cy="1143000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CONTROLLED VIRTUAL MOUSE USING OPENCV,ML MODELS AND GESTURE RECOGNITION LIBRARIES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0454A-A7CB-B96C-0D74-BE8C1BCFB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Webcam captures hand movements, processed to identify specific gestures and translate them into actionable commands.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Enhances user experience and accessibility by enabling tasks like cursor control, clicking, scrolling, and dragging with simple hand movements.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BBAFF-701E-83B1-F693-25BF757EB33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pic>
        <p:nvPicPr>
          <p:cNvPr id="5" name="Google Shape;98;p2">
            <a:extLst>
              <a:ext uri="{FF2B5EF4-FFF2-40B4-BE49-F238E27FC236}">
                <a16:creationId xmlns:a16="http://schemas.microsoft.com/office/drawing/2014/main" id="{122EB9A6-AEB3-5031-CBB1-5FD06FEEE6E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9892" y="246204"/>
            <a:ext cx="1993919" cy="64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C2C39A-2976-9242-E9EC-559D13D0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" y="3199651"/>
            <a:ext cx="7657012" cy="253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6BE8-D2E1-6DD2-1D2E-13A320D7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01C0-5BAA-8B67-1E27-06EC77D4AA9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01179-BDE7-6AE3-14C3-207CBCBB437C}"/>
              </a:ext>
            </a:extLst>
          </p:cNvPr>
          <p:cNvSpPr/>
          <p:nvPr/>
        </p:nvSpPr>
        <p:spPr>
          <a:xfrm>
            <a:off x="457200" y="1992428"/>
            <a:ext cx="1304223" cy="915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SCREEN CAPTURE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64A4AF-EC44-F069-A268-1CFC62A6E4D3}"/>
              </a:ext>
            </a:extLst>
          </p:cNvPr>
          <p:cNvSpPr/>
          <p:nvPr/>
        </p:nvSpPr>
        <p:spPr>
          <a:xfrm>
            <a:off x="2239476" y="2005057"/>
            <a:ext cx="1251284" cy="9159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CONVERT TO RGB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EE45A5-E520-FCC1-162D-1F7C15865513}"/>
              </a:ext>
            </a:extLst>
          </p:cNvPr>
          <p:cNvSpPr/>
          <p:nvPr/>
        </p:nvSpPr>
        <p:spPr>
          <a:xfrm>
            <a:off x="3883794" y="2005057"/>
            <a:ext cx="1376411" cy="8729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CONVERT TO GRAYSCALE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38EE8C-4022-DC71-241F-F7F118F93BDA}"/>
              </a:ext>
            </a:extLst>
          </p:cNvPr>
          <p:cNvSpPr/>
          <p:nvPr/>
        </p:nvSpPr>
        <p:spPr>
          <a:xfrm>
            <a:off x="5759118" y="2005057"/>
            <a:ext cx="1376412" cy="8729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DETECT HANDS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70230D-2932-1754-8CE7-FD4DEAADD4E3}"/>
              </a:ext>
            </a:extLst>
          </p:cNvPr>
          <p:cNvSpPr/>
          <p:nvPr/>
        </p:nvSpPr>
        <p:spPr>
          <a:xfrm>
            <a:off x="2363004" y="4261810"/>
            <a:ext cx="1520790" cy="7411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PROCESSED SCRENSHOT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FF07BF-7E17-EC52-1EC9-CCC0DAAFC638}"/>
              </a:ext>
            </a:extLst>
          </p:cNvPr>
          <p:cNvSpPr/>
          <p:nvPr/>
        </p:nvSpPr>
        <p:spPr>
          <a:xfrm>
            <a:off x="4770121" y="4261810"/>
            <a:ext cx="1677203" cy="7411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MOVE MOUSE CURSOR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B89BC0-1B89-9C7E-0415-7FB49584A0A5}"/>
              </a:ext>
            </a:extLst>
          </p:cNvPr>
          <p:cNvSpPr/>
          <p:nvPr/>
        </p:nvSpPr>
        <p:spPr>
          <a:xfrm>
            <a:off x="7488455" y="1992429"/>
            <a:ext cx="1501541" cy="885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DRAW RECTANGLES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F363CD-E55C-3F09-3C7E-2EE5CA0C34E2}"/>
              </a:ext>
            </a:extLst>
          </p:cNvPr>
          <p:cNvCxnSpPr>
            <a:stCxn id="8" idx="3"/>
          </p:cNvCxnSpPr>
          <p:nvPr/>
        </p:nvCxnSpPr>
        <p:spPr>
          <a:xfrm>
            <a:off x="7135530" y="2441518"/>
            <a:ext cx="237422" cy="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CDF981-F293-1F26-B1B3-74F73A2841F9}"/>
              </a:ext>
            </a:extLst>
          </p:cNvPr>
          <p:cNvCxnSpPr/>
          <p:nvPr/>
        </p:nvCxnSpPr>
        <p:spPr>
          <a:xfrm>
            <a:off x="3609474" y="2441518"/>
            <a:ext cx="182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F30248-132F-26E2-BCB0-4F0DD64732DB}"/>
              </a:ext>
            </a:extLst>
          </p:cNvPr>
          <p:cNvCxnSpPr/>
          <p:nvPr/>
        </p:nvCxnSpPr>
        <p:spPr>
          <a:xfrm>
            <a:off x="5390147" y="2441518"/>
            <a:ext cx="240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1C0A20-B3D3-8967-5CBC-8B91EB381592}"/>
              </a:ext>
            </a:extLst>
          </p:cNvPr>
          <p:cNvCxnSpPr/>
          <p:nvPr/>
        </p:nvCxnSpPr>
        <p:spPr>
          <a:xfrm>
            <a:off x="4023360" y="4639377"/>
            <a:ext cx="54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D5ADE7-22ED-2E4D-3738-B1B51E398D7C}"/>
              </a:ext>
            </a:extLst>
          </p:cNvPr>
          <p:cNvCxnSpPr/>
          <p:nvPr/>
        </p:nvCxnSpPr>
        <p:spPr>
          <a:xfrm>
            <a:off x="6631806" y="4639377"/>
            <a:ext cx="1472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9B67CB-EF83-8570-BDA0-CA6BE1C87DA5}"/>
              </a:ext>
            </a:extLst>
          </p:cNvPr>
          <p:cNvCxnSpPr/>
          <p:nvPr/>
        </p:nvCxnSpPr>
        <p:spPr>
          <a:xfrm flipV="1">
            <a:off x="8123722" y="3089709"/>
            <a:ext cx="0" cy="154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589481-6D62-28A1-A5B1-B2E2EC3CA31E}"/>
              </a:ext>
            </a:extLst>
          </p:cNvPr>
          <p:cNvCxnSpPr>
            <a:stCxn id="5" idx="3"/>
          </p:cNvCxnSpPr>
          <p:nvPr/>
        </p:nvCxnSpPr>
        <p:spPr>
          <a:xfrm flipV="1">
            <a:off x="1761423" y="2441518"/>
            <a:ext cx="365760" cy="8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2EDAD1C-1250-D1CB-02CB-564BEFF74230}"/>
              </a:ext>
            </a:extLst>
          </p:cNvPr>
          <p:cNvCxnSpPr>
            <a:cxnSpLocks/>
          </p:cNvCxnSpPr>
          <p:nvPr/>
        </p:nvCxnSpPr>
        <p:spPr>
          <a:xfrm>
            <a:off x="1973179" y="2450422"/>
            <a:ext cx="0" cy="2181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52E00C-2EE2-6524-A8C0-05811F63523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973179" y="4632383"/>
            <a:ext cx="389825" cy="6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25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2030453" y="-84630"/>
            <a:ext cx="695679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CONTROLLED VIRTUAL MOUSE USING OPENCV,ML MODELS AND GESTURE RECOGNITION LIBRARIES</a:t>
            </a:r>
            <a:r>
              <a:rPr lang="en-US" sz="1800" dirty="0"/>
              <a:t>     </a:t>
            </a:r>
            <a:endParaRPr sz="1800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457200" y="1600201"/>
            <a:ext cx="8229600" cy="2701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Problem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              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754" y="274638"/>
            <a:ext cx="1963075" cy="61911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DF04E-F42E-2266-B7D2-B21B4974349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2847588-517F-6C08-CB86-2AEF3863C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13243"/>
            <a:ext cx="78769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37AC16-2C05-06CE-BA76-0AD38391D5DF}"/>
              </a:ext>
            </a:extLst>
          </p:cNvPr>
          <p:cNvSpPr/>
          <p:nvPr/>
        </p:nvSpPr>
        <p:spPr>
          <a:xfrm>
            <a:off x="1156751" y="2512069"/>
            <a:ext cx="6477802" cy="31378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Inclusive Computing Design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Utilizes advanced technologies for intuitive, accessible interaction.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Promotes inclusivity by eliminating need for physical peripherals.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seamless, intuitive computing experience for diverse user needs.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Emphasizes usability and user-centered design.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Empowers individuals to fully participate in the digital world.</a:t>
            </a: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Sets new standards for inclusive design for a more accessible digital future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26857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C1DE-22E7-91FC-364D-489FFCCDD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526" y="123313"/>
            <a:ext cx="6553201" cy="1143000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CONTROLLED VIRTUAL MOUSE USING OPENCV,ML MODELS AND GESTURE RECOGNITION LIBRARIES</a:t>
            </a: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69A47-2E4A-0C60-9467-EE257C3E45E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A22B45-F799-52A8-D597-4D19C34F5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75" y="283273"/>
            <a:ext cx="2015586" cy="6810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9201C3-2216-3B93-FA48-86598EA6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81" y="1766751"/>
            <a:ext cx="6199701" cy="374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5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4FC0A8-DD5C-6EED-DEF3-0F9C95EF9CF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B9CE8-8608-E044-F919-99CAFD533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31" y="136525"/>
            <a:ext cx="1873501" cy="6330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7A48FE-75B7-CB15-1622-7F8F17723700}"/>
              </a:ext>
            </a:extLst>
          </p:cNvPr>
          <p:cNvSpPr txBox="1"/>
          <p:nvPr/>
        </p:nvSpPr>
        <p:spPr>
          <a:xfrm>
            <a:off x="2268136" y="184759"/>
            <a:ext cx="66799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CONTROLLED VIRTUAL MOUSE USING OPENCV,ML MODELS AND GESTURE RECOGNITION LIBRARIES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C1821-590F-8974-0032-7F768F5C7F39}"/>
              </a:ext>
            </a:extLst>
          </p:cNvPr>
          <p:cNvSpPr txBox="1"/>
          <p:nvPr/>
        </p:nvSpPr>
        <p:spPr>
          <a:xfrm>
            <a:off x="3898231" y="1232266"/>
            <a:ext cx="236781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endParaRPr lang="en-IN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05E5255-F67D-DDAA-1AC0-BA2A1FC74A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959437"/>
              </p:ext>
            </p:extLst>
          </p:nvPr>
        </p:nvGraphicFramePr>
        <p:xfrm>
          <a:off x="683394" y="1742173"/>
          <a:ext cx="8017844" cy="40907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801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SzPts val="320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Objectives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Google Shape;10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872" y="297748"/>
            <a:ext cx="1775059" cy="52457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BFD56-B756-4DA0-79DA-0A5C17F0ED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9661B9-1898-8BF2-DAC5-D784CAE546AA}"/>
              </a:ext>
            </a:extLst>
          </p:cNvPr>
          <p:cNvSpPr txBox="1"/>
          <p:nvPr/>
        </p:nvSpPr>
        <p:spPr>
          <a:xfrm>
            <a:off x="2387066" y="208617"/>
            <a:ext cx="66029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CONTROLLED VIRTUAL MOUSE USING OPENCV,ML MODELS AND GESTURE RECOGNITION LIBRARIES</a:t>
            </a:r>
            <a:endParaRPr lang="en-IN" sz="1600" dirty="0"/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C739E3-DF4D-9D8D-9918-4FEF07E2CD9D}"/>
              </a:ext>
            </a:extLst>
          </p:cNvPr>
          <p:cNvSpPr/>
          <p:nvPr/>
        </p:nvSpPr>
        <p:spPr>
          <a:xfrm>
            <a:off x="847023" y="1944033"/>
            <a:ext cx="7666522" cy="374794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cutting-edge interface that transforms how people interact with computers. 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hopes to develop a system that lets people use natural hand gestures that are recorded by a webcam to navigate digital worlds. 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This strategy is motivated by an unwavering dedication to improving customer experience and accessibility, especially helping those with mobility or physical impairments limitations.</a:t>
            </a:r>
          </a:p>
          <a:p>
            <a:pPr marL="285750" indent="-285750">
              <a:lnSpc>
                <a:spcPct val="200000"/>
              </a:lnSpc>
              <a:spcBef>
                <a:spcPts val="0"/>
              </a:spcBef>
              <a:buSzPts val="3200"/>
              <a:buFont typeface="Arial" panose="020B0604020202020204" pitchFamily="34" charset="0"/>
              <a:buChar char="•"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By offering a simple and natural way for people to connect with computers, the initiative aims to lower obstacles to digital engagement and provide users the capacity to participate fully.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2E22-C588-85AF-93E2-5B62B4AA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0" y="274638"/>
            <a:ext cx="6197600" cy="1143000"/>
          </a:xfrm>
        </p:spPr>
        <p:txBody>
          <a:bodyPr>
            <a:normAutofit/>
          </a:bodyPr>
          <a:lstStyle/>
          <a:p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GESTURE CONTROLLED VIRTUAL MOUSE USING OPENCV,ML MODELS AND GESTURE RECOGNITION LIBRARIES</a:t>
            </a:r>
            <a:endParaRPr lang="en-IN" sz="22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2EF62-415F-9D42-BB46-81B6D482F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1675018"/>
            <a:ext cx="4114800" cy="445114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serves as a visual blueprint, encapsulating a comprehensive set of architectural concepts, principles, and components that form the foundation of a structure or system. These concepts are typically illustrated across four distinct levels of abstraction, providing a holistic understanding of the architecture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14A2D-88C4-1657-4F4D-EB385803B55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31/08/2024</a:t>
            </a:r>
          </a:p>
        </p:txBody>
      </p:sp>
      <p:pic>
        <p:nvPicPr>
          <p:cNvPr id="5" name="Google Shape;107;p5">
            <a:extLst>
              <a:ext uri="{FF2B5EF4-FFF2-40B4-BE49-F238E27FC236}">
                <a16:creationId xmlns:a16="http://schemas.microsoft.com/office/drawing/2014/main" id="{152F98A5-375C-A4C7-8D45-4F055DC29B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" y="400209"/>
            <a:ext cx="2237740" cy="755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D8C87-178C-C490-B8AF-16907CCE1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33" y="1675018"/>
            <a:ext cx="4453467" cy="2188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6B5BA-AB34-F499-353C-28B393A9A53B}"/>
              </a:ext>
            </a:extLst>
          </p:cNvPr>
          <p:cNvSpPr txBox="1"/>
          <p:nvPr/>
        </p:nvSpPr>
        <p:spPr>
          <a:xfrm>
            <a:off x="251460" y="4382975"/>
            <a:ext cx="8435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Conceptual Level: Offers a high-level overview of fundamental concepts.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Logical Level: Presents a detailed logical design encompassing key elements and the operational principles of these concepts.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Physical Level: Depicts the component design, providing insight into the tangible elements.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Implementation Level: Specifies the vendors and products used for component implementation.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93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1704</Words>
  <Application>Microsoft Office PowerPoint</Application>
  <PresentationFormat>On-screen Show (4:3)</PresentationFormat>
  <Paragraphs>179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Times New Roman</vt:lpstr>
      <vt:lpstr>Wingdings</vt:lpstr>
      <vt:lpstr>Office Theme</vt:lpstr>
      <vt:lpstr>GESTURE CONTROLLED VIRTUAL MOUSE USING OPENCV,ML MODELS AND GESTURE RECOGNITION LIBRARIES</vt:lpstr>
      <vt:lpstr> GESTURE CONTROLLED VIRTUAL MOUSE USING OPENCV,ML MODELS AND GESTURE RECOGNITION LIBRARIES</vt:lpstr>
      <vt:lpstr>GESTURE CONTROLLED VIRTUAL MOUSE USING OPENCV,ML MODELS AND GESTURE RECOGNITION LIBRARIES</vt:lpstr>
      <vt:lpstr>WORKFLOW</vt:lpstr>
      <vt:lpstr> GESTURE CONTROLLED VIRTUAL MOUSE USING OPENCV,ML MODELS AND GESTURE RECOGNITION LIBRARIES     </vt:lpstr>
      <vt:lpstr>GESTURE CONTROLLED VIRTUAL MOUSE USING OPENCV,ML MODELS AND GESTURE RECOGNITION LIBRARIES</vt:lpstr>
      <vt:lpstr>PowerPoint Presentation</vt:lpstr>
      <vt:lpstr>PowerPoint Presentation</vt:lpstr>
      <vt:lpstr>GESTURE CONTROLLED VIRTUAL MOUSE USING OPENCV,ML MODELS AND GESTURE RECOGNITION LIBRARIES</vt:lpstr>
      <vt:lpstr>  GESTURE CONTROLLED VIRTUAL MOUSE USING OPENCV,ML MODELS AND GESTURE RECOGNITION LIBRARIES </vt:lpstr>
      <vt:lpstr>GESTURE CONTROLLED VIRTUAL MOUSE USING OPENCV,ML MODELS AND GESTURE RECOGNITION LIBRARIES</vt:lpstr>
      <vt:lpstr>GESTURE CONTROLLED VIRTUAL MOUSE USING OPENCV,ML MODELS AND GESTURE RECOGNITION LIBRARIES </vt:lpstr>
      <vt:lpstr>      GESTURE CONTROLLED VIRTUAL MOUSE USING OPENCV,ML MODELS AND GESTURE RECOGNITION LIBRARIES </vt:lpstr>
      <vt:lpstr>PowerPoint Presentation</vt:lpstr>
      <vt:lpstr>GESTURE CONTROLLED VIRTUAL MOUSE USING OPENCV,ML MODELS AND GESTURE RECOGNITION LIBRARIES  </vt:lpstr>
      <vt:lpstr>GESTURE CONTROLLED VIRTUAL MOUSE USING OPENCV,ML MODELS AND GESTURE RECOGNITION LIBRARIES </vt:lpstr>
      <vt:lpstr>GESTURE CONTROLLED VIRTUAL MOUSE USING OPENCV,ML MODELS AND GESTURE RECOGNITION LIBRARIES </vt:lpstr>
      <vt:lpstr>PowerPoint Presentation</vt:lpstr>
      <vt:lpstr>PowerPoint Presentation</vt:lpstr>
      <vt:lpstr>GESTURE CONTROLLED VIRTUAL MOUSE USING OPENCV,ML MODELS AND GESTURE RECOGNITION LIBRARIES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 of Project&gt;</dc:title>
  <dc:creator>Kevin</dc:creator>
  <cp:lastModifiedBy>DHRUV DHAR (RA2111003011108)</cp:lastModifiedBy>
  <cp:revision>3</cp:revision>
  <dcterms:created xsi:type="dcterms:W3CDTF">2020-05-13T07:00:09Z</dcterms:created>
  <dcterms:modified xsi:type="dcterms:W3CDTF">2025-06-16T01:30:59Z</dcterms:modified>
</cp:coreProperties>
</file>