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72" r:id="rId3"/>
    <p:sldId id="265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46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5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8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PCE WG, IETF 100 @ Singapore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PCEP Extensions for Segment Routing leveraging the IPv6 data plane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draft-negi-pce-segment-routing-ipv6-00</a:t>
            </a:r>
          </a:p>
          <a:p>
            <a:endParaRPr lang="en-US" cap="none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72897"/>
              </p:ext>
            </p:extLst>
          </p:nvPr>
        </p:nvGraphicFramePr>
        <p:xfrm>
          <a:off x="2032000" y="4494711"/>
          <a:ext cx="812800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smtClean="0"/>
                        <a:t>Mahendra Singh Negi</a:t>
                      </a:r>
                      <a:endParaRPr lang="en-IN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Huawei</a:t>
                      </a:r>
                      <a:endParaRPr lang="en-IN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err="1" smtClean="0"/>
                        <a:t>Prejeeth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Kaladharan</a:t>
                      </a:r>
                      <a:endParaRPr lang="en-IN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Dhruv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Dhody</a:t>
                      </a:r>
                      <a:endParaRPr lang="en-IN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 smtClean="0"/>
                        <a:t>Siva </a:t>
                      </a:r>
                      <a:r>
                        <a:rPr lang="en-IN" dirty="0" err="1" smtClean="0"/>
                        <a:t>Sivabalan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Cisco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Segment Routing (SR) can be used to steer packets through an IPv6 or MPLS network using the source routing paradigm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Since SR can be applied to both MPLS and IPv6 data </a:t>
            </a:r>
            <a:r>
              <a:rPr lang="en-US" sz="2800" dirty="0" smtClean="0"/>
              <a:t>plane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Should a PCE </a:t>
            </a:r>
            <a:r>
              <a:rPr lang="en-US" sz="2400" dirty="0" smtClean="0"/>
              <a:t>be </a:t>
            </a:r>
            <a:r>
              <a:rPr lang="en-US" sz="2400" dirty="0"/>
              <a:t>able to compute SR-Path for both MPLS and IPv6 forwarding plane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 And </a:t>
            </a:r>
            <a:r>
              <a:rPr lang="en-US" sz="2400" dirty="0"/>
              <a:t>thus </a:t>
            </a:r>
            <a:r>
              <a:rPr lang="en-US" sz="2400" dirty="0" smtClean="0"/>
              <a:t>should PCEP be able to do this?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PCEP for SRv6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Routing can be applied to the IPv6 the Segment Routing Header (SRH). </a:t>
            </a:r>
            <a:endParaRPr lang="en-US" dirty="0" smtClean="0"/>
          </a:p>
          <a:p>
            <a:pPr lvl="1"/>
            <a:r>
              <a:rPr lang="en-US" dirty="0" smtClean="0"/>
              <a:t>Segment identified by an IPv6 address </a:t>
            </a:r>
          </a:p>
          <a:p>
            <a:pPr lvl="1"/>
            <a:r>
              <a:rPr lang="en-US" dirty="0" smtClean="0"/>
              <a:t>Making it an </a:t>
            </a:r>
            <a:r>
              <a:rPr lang="en-US" dirty="0"/>
              <a:t>ordered list of IPv6 addresses in the routing </a:t>
            </a:r>
            <a:r>
              <a:rPr lang="en-US" dirty="0" smtClean="0"/>
              <a:t>header</a:t>
            </a:r>
          </a:p>
          <a:p>
            <a:r>
              <a:rPr lang="en-US" dirty="0"/>
              <a:t>This document extends [I-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pce</a:t>
            </a:r>
            <a:r>
              <a:rPr lang="en-US" dirty="0"/>
              <a:t>-segment-routing] to support SR for IPv6 data plane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Extend SR-ERO, SR-RRO </a:t>
            </a:r>
            <a:r>
              <a:rPr lang="en-IN" dirty="0" err="1" smtClean="0"/>
              <a:t>subobjects</a:t>
            </a:r>
            <a:r>
              <a:rPr lang="en-IN" dirty="0" smtClean="0"/>
              <a:t> for SRv6</a:t>
            </a:r>
          </a:p>
          <a:p>
            <a:pPr lvl="1"/>
            <a:r>
              <a:rPr lang="en-US" dirty="0" smtClean="0"/>
              <a:t>Capability advertisement for SRv6 in PCEP</a:t>
            </a:r>
          </a:p>
          <a:p>
            <a:pPr lvl="1"/>
            <a:r>
              <a:rPr lang="en-US" dirty="0" smtClean="0"/>
              <a:t>A new path setup type </a:t>
            </a:r>
            <a:endParaRPr lang="en-IN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PCEP Messages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change here, all messages remains the same – </a:t>
            </a:r>
          </a:p>
          <a:p>
            <a:pPr lvl="1"/>
            <a:r>
              <a:rPr lang="en-US" dirty="0" err="1" smtClean="0"/>
              <a:t>PCReq</a:t>
            </a:r>
            <a:endParaRPr lang="en-US" dirty="0" smtClean="0"/>
          </a:p>
          <a:p>
            <a:pPr lvl="1"/>
            <a:r>
              <a:rPr lang="en-US" dirty="0" err="1" smtClean="0"/>
              <a:t>PCRep</a:t>
            </a:r>
            <a:endParaRPr lang="en-US" dirty="0" smtClean="0"/>
          </a:p>
          <a:p>
            <a:pPr lvl="1"/>
            <a:r>
              <a:rPr lang="en-US" dirty="0" err="1" smtClean="0"/>
              <a:t>PCRpt</a:t>
            </a:r>
            <a:endParaRPr lang="en-US" dirty="0" smtClean="0"/>
          </a:p>
          <a:p>
            <a:pPr lvl="1"/>
            <a:r>
              <a:rPr lang="en-US" dirty="0" err="1" smtClean="0"/>
              <a:t>PCUpd</a:t>
            </a:r>
            <a:endParaRPr lang="en-US" dirty="0" smtClean="0"/>
          </a:p>
          <a:p>
            <a:pPr lvl="1"/>
            <a:r>
              <a:rPr lang="en-US" dirty="0" err="1" smtClean="0"/>
              <a:t>PCInitiate</a:t>
            </a:r>
            <a:endParaRPr lang="en-US" dirty="0" smtClean="0"/>
          </a:p>
          <a:p>
            <a:r>
              <a:rPr lang="en-US" dirty="0" smtClean="0"/>
              <a:t>Only,</a:t>
            </a:r>
          </a:p>
          <a:p>
            <a:pPr lvl="1"/>
            <a:r>
              <a:rPr lang="en-US" dirty="0" smtClean="0"/>
              <a:t>The ERO object will use SR-ERO sub-object extended for SRv6</a:t>
            </a:r>
          </a:p>
          <a:p>
            <a:pPr lvl="1"/>
            <a:r>
              <a:rPr lang="en-US" dirty="0" smtClean="0"/>
              <a:t>The RRO object will use SR-RRO sub-object extended for SRv6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PCEP </a:t>
            </a:r>
            <a:r>
              <a:rPr lang="en-US" dirty="0" err="1" smtClean="0"/>
              <a:t>Extn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06" y="1673352"/>
            <a:ext cx="5835880" cy="4343400"/>
          </a:xfrm>
        </p:spPr>
        <p:txBody>
          <a:bodyPr>
            <a:normAutofit/>
          </a:bodyPr>
          <a:lstStyle/>
          <a:p>
            <a:r>
              <a:rPr lang="en-IN" dirty="0"/>
              <a:t>SRv6-PCE-CAPABILITY </a:t>
            </a:r>
            <a:r>
              <a:rPr lang="en-IN" dirty="0" smtClean="0"/>
              <a:t>TLV in OPEN</a:t>
            </a:r>
          </a:p>
          <a:p>
            <a:r>
              <a:rPr lang="en-US" dirty="0" smtClean="0"/>
              <a:t>A new PST value for SRv6, carried in </a:t>
            </a:r>
            <a:r>
              <a:rPr lang="en-IN" dirty="0"/>
              <a:t>PATH-SETUP-TYPE </a:t>
            </a:r>
            <a:r>
              <a:rPr lang="en-IN" dirty="0" smtClean="0"/>
              <a:t>TLV in RP/SRP object</a:t>
            </a:r>
          </a:p>
          <a:p>
            <a:r>
              <a:rPr lang="en-US" dirty="0" smtClean="0"/>
              <a:t>SR-ERO Sub-object extended</a:t>
            </a:r>
          </a:p>
          <a:p>
            <a:pPr lvl="1"/>
            <a:r>
              <a:rPr lang="en-US" dirty="0"/>
              <a:t>a new SID Type (ST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SRv6 Identifier </a:t>
            </a:r>
            <a:r>
              <a:rPr lang="en-US" dirty="0" smtClean="0"/>
              <a:t>(SRv6I) is </a:t>
            </a:r>
            <a:r>
              <a:rPr lang="en-US" dirty="0"/>
              <a:t>the 128 bit IPv6 addresses representing </a:t>
            </a:r>
            <a:r>
              <a:rPr lang="en-US" dirty="0" smtClean="0"/>
              <a:t>SRv6 </a:t>
            </a:r>
            <a:r>
              <a:rPr lang="en-IN" dirty="0" smtClean="0"/>
              <a:t>segment.</a:t>
            </a:r>
          </a:p>
          <a:p>
            <a:pPr lvl="1"/>
            <a:r>
              <a:rPr lang="en-IN" dirty="0" smtClean="0"/>
              <a:t>SRv6ST indicates NAI</a:t>
            </a:r>
          </a:p>
          <a:p>
            <a:pPr lvl="1"/>
            <a:r>
              <a:rPr lang="en-US" dirty="0" err="1" smtClean="0"/>
              <a:t>Fn</a:t>
            </a:r>
            <a:r>
              <a:rPr lang="en-US" dirty="0" smtClean="0"/>
              <a:t> Code indicates function associated with SRv6 SID</a:t>
            </a:r>
          </a:p>
          <a:p>
            <a:pPr lvl="1"/>
            <a:r>
              <a:rPr lang="en-US" dirty="0" smtClean="0"/>
              <a:t>NAI - </a:t>
            </a:r>
            <a:r>
              <a:rPr lang="en-IN" dirty="0"/>
              <a:t>IPv6 Node </a:t>
            </a:r>
            <a:r>
              <a:rPr lang="en-IN" dirty="0" smtClean="0"/>
              <a:t>ID or </a:t>
            </a:r>
            <a:r>
              <a:rPr lang="en-IN" dirty="0"/>
              <a:t>IPv6 </a:t>
            </a:r>
            <a:r>
              <a:rPr lang="en-IN" dirty="0" smtClean="0"/>
              <a:t>Adjacency (optional)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39" y="121507"/>
            <a:ext cx="5669388" cy="175469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61" y="2010458"/>
            <a:ext cx="5806466" cy="209959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693" y="4252607"/>
            <a:ext cx="5848533" cy="224867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188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draft, we are making sure that the PCE </a:t>
            </a:r>
            <a:r>
              <a:rPr lang="en-US" dirty="0" smtClean="0"/>
              <a:t>and the</a:t>
            </a:r>
            <a:r>
              <a:rPr lang="en-US" dirty="0" smtClean="0"/>
              <a:t> PCEP can be used for both modes of SR</a:t>
            </a:r>
          </a:p>
          <a:p>
            <a:pPr lvl="1"/>
            <a:r>
              <a:rPr lang="en-US" dirty="0" smtClean="0"/>
              <a:t>Straight forward extension to existing SR work in PCEP </a:t>
            </a:r>
          </a:p>
          <a:p>
            <a:r>
              <a:rPr lang="en-US" dirty="0" smtClean="0"/>
              <a:t>What does the WG think? </a:t>
            </a:r>
          </a:p>
          <a:p>
            <a:r>
              <a:rPr lang="en-US" dirty="0" smtClean="0"/>
              <a:t>Comments?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9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7" r="1278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C5747AC-80AD-4ABE-94D9-19832B174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Sheer green border design presentation (widescreen)</Template>
  <TotalTime>0</TotalTime>
  <Words>353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Sheer Green 16x9</vt:lpstr>
      <vt:lpstr>PCEP Extensions for Segment Routing leveraging the IPv6 data plane</vt:lpstr>
      <vt:lpstr>Introduction &amp; Motivation</vt:lpstr>
      <vt:lpstr>PCEP for SRv6</vt:lpstr>
      <vt:lpstr>PCEP Messages</vt:lpstr>
      <vt:lpstr>PCEP Extn</vt:lpstr>
      <vt:lpstr>Next Steps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2017-11-04T14:18:45Z</dcterms:created>
  <dcterms:modified xsi:type="dcterms:W3CDTF">2017-11-10T05:40:12Z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  <property fmtid="{D5CDD505-2E9C-101B-9397-08002B2CF9AE}" pid="3" name="_2015_ms_pID_725343">
    <vt:lpwstr>(3)hCO8PffKcIrvnfqv5UeMX05EWgaB2Unbeu4f47kCgFoo1n40VYVJ1pwTD1jlODv9lQ5WQ85i
vZ0Adth68fibwJjKx1uThCjBN/SP0oVTX4N+RjEGANkIvq7OHf+em8nGGg9Zv3i3rW7FdWKT
qkORSSZvei/Seszj8Vh7xDqdyoQ8B6olRfIf4zaTz3iQTMhPvefiDyIhNZJRyil+AXXLxRjN
o40a3wGKAOJ3wjbTWc</vt:lpwstr>
  </property>
  <property fmtid="{D5CDD505-2E9C-101B-9397-08002B2CF9AE}" pid="4" name="_2015_ms_pID_7253431">
    <vt:lpwstr>gCUk+Esan+1DBY5IwYS/rpWvugjk1hHa5yFkb2gIhOpSTO0csCJTPs
1JFSlUlYmt1JAuFWhcL9T9CkG1RQlJmFCRtNI6Q9TCt7s5D4pAgevf3wxoaWYz88lyOVCnCQ
8GNR6VXfLSmvYges9nfdIent/w7FgXmOUO7rpCf/dVg1tD89fpIAClh0PDie1gFZ1okgLDmB
X5lUHlROfCuhFc9q+DQBDrivEqqCnBMf1PP4</vt:lpwstr>
  </property>
  <property fmtid="{D5CDD505-2E9C-101B-9397-08002B2CF9AE}" pid="5" name="_2015_ms_pID_7253432">
    <vt:lpwstr>zg==</vt:lpwstr>
  </property>
</Properties>
</file>