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62" r:id="rId5"/>
    <p:sldId id="263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1" r:id="rId17"/>
    <p:sldId id="272" r:id="rId18"/>
    <p:sldId id="268" r:id="rId19"/>
    <p:sldId id="259" r:id="rId20"/>
    <p:sldId id="276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9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5665A-E5F2-4E24-86F5-4DD3A2895F9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19600C-80D0-470C-ADCF-C8EC0F5546F1}">
      <dgm:prSet phldrT="[Text]"/>
      <dgm:spPr/>
      <dgm:t>
        <a:bodyPr/>
        <a:lstStyle/>
        <a:p>
          <a:r>
            <a:rPr lang="en-US" altLang="zh-CN" dirty="0" smtClean="0"/>
            <a:t>Yang Data Model</a:t>
          </a:r>
          <a:endParaRPr lang="zh-CN" altLang="en-US" dirty="0"/>
        </a:p>
      </dgm:t>
    </dgm:pt>
    <dgm:pt modelId="{F72C16B0-7423-4DA5-9CA7-57FF7BC1BCEE}" type="parTrans" cxnId="{61D6844C-23E0-45EA-9B1E-DDC30CF8E554}">
      <dgm:prSet/>
      <dgm:spPr/>
      <dgm:t>
        <a:bodyPr/>
        <a:lstStyle/>
        <a:p>
          <a:endParaRPr lang="zh-CN" altLang="en-US"/>
        </a:p>
      </dgm:t>
    </dgm:pt>
    <dgm:pt modelId="{56B8D415-4694-4D07-A981-80B0E341AA34}" type="sibTrans" cxnId="{61D6844C-23E0-45EA-9B1E-DDC30CF8E554}">
      <dgm:prSet/>
      <dgm:spPr/>
      <dgm:t>
        <a:bodyPr/>
        <a:lstStyle/>
        <a:p>
          <a:endParaRPr lang="zh-CN" altLang="en-US"/>
        </a:p>
      </dgm:t>
    </dgm:pt>
    <dgm:pt modelId="{E608F08C-3104-4E32-84C4-97F99352C6EE}">
      <dgm:prSet phldrT="[Text]"/>
      <dgm:spPr/>
      <dgm:t>
        <a:bodyPr/>
        <a:lstStyle/>
        <a:p>
          <a:r>
            <a:rPr lang="en-US" altLang="zh-CN" dirty="0" smtClean="0"/>
            <a:t>Configurations</a:t>
          </a:r>
          <a:endParaRPr lang="zh-CN" altLang="en-US" dirty="0"/>
        </a:p>
      </dgm:t>
    </dgm:pt>
    <dgm:pt modelId="{97B53530-18F1-402F-8EE5-F881A581677E}" type="parTrans" cxnId="{C9D31729-A6A4-4CB1-87F1-4B8BBD213D5C}">
      <dgm:prSet/>
      <dgm:spPr/>
      <dgm:t>
        <a:bodyPr/>
        <a:lstStyle/>
        <a:p>
          <a:endParaRPr lang="zh-CN" altLang="en-US"/>
        </a:p>
      </dgm:t>
    </dgm:pt>
    <dgm:pt modelId="{C426D9D4-CF21-4603-A461-FFD569A5EBA0}" type="sibTrans" cxnId="{C9D31729-A6A4-4CB1-87F1-4B8BBD213D5C}">
      <dgm:prSet/>
      <dgm:spPr/>
      <dgm:t>
        <a:bodyPr/>
        <a:lstStyle/>
        <a:p>
          <a:endParaRPr lang="zh-CN" altLang="en-US"/>
        </a:p>
      </dgm:t>
    </dgm:pt>
    <dgm:pt modelId="{C2EE3C66-6027-4B68-ACE9-C9119D2A15D6}">
      <dgm:prSet phldrT="[Text]"/>
      <dgm:spPr/>
      <dgm:t>
        <a:bodyPr/>
        <a:lstStyle/>
        <a:p>
          <a:r>
            <a:rPr lang="en-US" altLang="zh-CN" dirty="0" smtClean="0"/>
            <a:t>NTP as per RFC 5905</a:t>
          </a:r>
          <a:endParaRPr lang="zh-CN" altLang="en-US" dirty="0"/>
        </a:p>
      </dgm:t>
    </dgm:pt>
    <dgm:pt modelId="{D4B29D0C-7EC4-4050-9AFA-79DAFD13EA95}" type="parTrans" cxnId="{FFF0B3B5-B0A0-4FE2-8567-BD2D3584C7FF}">
      <dgm:prSet/>
      <dgm:spPr/>
      <dgm:t>
        <a:bodyPr/>
        <a:lstStyle/>
        <a:p>
          <a:endParaRPr lang="zh-CN" altLang="en-US"/>
        </a:p>
      </dgm:t>
    </dgm:pt>
    <dgm:pt modelId="{20AE6A7E-A57B-48A0-B13E-8A0B1451AA8B}" type="sibTrans" cxnId="{FFF0B3B5-B0A0-4FE2-8567-BD2D3584C7FF}">
      <dgm:prSet/>
      <dgm:spPr/>
      <dgm:t>
        <a:bodyPr/>
        <a:lstStyle/>
        <a:p>
          <a:endParaRPr lang="zh-CN" altLang="en-US"/>
        </a:p>
      </dgm:t>
    </dgm:pt>
    <dgm:pt modelId="{4F3046AA-789D-4DB2-B040-594D108EDC4B}">
      <dgm:prSet phldrT="[Text]"/>
      <dgm:spPr/>
      <dgm:t>
        <a:bodyPr/>
        <a:lstStyle/>
        <a:p>
          <a:r>
            <a:rPr lang="en-US" altLang="zh-CN" dirty="0" smtClean="0"/>
            <a:t>Management of NTP demon – client and server</a:t>
          </a:r>
          <a:endParaRPr lang="zh-CN" altLang="en-US" dirty="0"/>
        </a:p>
      </dgm:t>
    </dgm:pt>
    <dgm:pt modelId="{D9A90837-8D00-43FD-96F6-A5A751762FC1}" type="parTrans" cxnId="{04C2FA47-F07E-4342-B935-379AE1CC3AA2}">
      <dgm:prSet/>
      <dgm:spPr/>
      <dgm:t>
        <a:bodyPr/>
        <a:lstStyle/>
        <a:p>
          <a:endParaRPr lang="zh-CN" altLang="en-US"/>
        </a:p>
      </dgm:t>
    </dgm:pt>
    <dgm:pt modelId="{E9494F59-7F3F-4000-A52F-569B62951A90}" type="sibTrans" cxnId="{04C2FA47-F07E-4342-B935-379AE1CC3AA2}">
      <dgm:prSet/>
      <dgm:spPr/>
      <dgm:t>
        <a:bodyPr/>
        <a:lstStyle/>
        <a:p>
          <a:endParaRPr lang="zh-CN" altLang="en-US"/>
        </a:p>
      </dgm:t>
    </dgm:pt>
    <dgm:pt modelId="{2D40D180-4D71-4AD9-9F76-954B1645C7F4}">
      <dgm:prSet phldrT="[Text]"/>
      <dgm:spPr/>
      <dgm:t>
        <a:bodyPr/>
        <a:lstStyle/>
        <a:p>
          <a:r>
            <a:rPr lang="en-US" altLang="zh-CN" dirty="0" smtClean="0"/>
            <a:t>State</a:t>
          </a:r>
          <a:endParaRPr lang="zh-CN" altLang="en-US" dirty="0"/>
        </a:p>
      </dgm:t>
    </dgm:pt>
    <dgm:pt modelId="{F703796E-08AE-413D-9D49-FAC8370CE06C}" type="parTrans" cxnId="{92168DAD-F6A7-4150-8145-D7D35D465BAA}">
      <dgm:prSet/>
      <dgm:spPr/>
      <dgm:t>
        <a:bodyPr/>
        <a:lstStyle/>
        <a:p>
          <a:endParaRPr lang="zh-CN" altLang="en-US"/>
        </a:p>
      </dgm:t>
    </dgm:pt>
    <dgm:pt modelId="{4E0FF5FF-1B1A-41B3-ABE6-103D417857CD}" type="sibTrans" cxnId="{92168DAD-F6A7-4150-8145-D7D35D465BAA}">
      <dgm:prSet/>
      <dgm:spPr/>
      <dgm:t>
        <a:bodyPr/>
        <a:lstStyle/>
        <a:p>
          <a:endParaRPr lang="zh-CN" altLang="en-US"/>
        </a:p>
      </dgm:t>
    </dgm:pt>
    <dgm:pt modelId="{F32A4E5A-051F-438A-9A93-10372CDDE02C}">
      <dgm:prSet phldrT="[Text]"/>
      <dgm:spPr/>
      <dgm:t>
        <a:bodyPr/>
        <a:lstStyle/>
        <a:p>
          <a:r>
            <a:rPr lang="en-US" altLang="zh-CN" dirty="0" smtClean="0"/>
            <a:t>Most features of NTPv4 are covered</a:t>
          </a:r>
          <a:endParaRPr lang="zh-CN" altLang="en-US" dirty="0"/>
        </a:p>
      </dgm:t>
    </dgm:pt>
    <dgm:pt modelId="{36A5E780-DB51-4B88-9BE3-B033E6493A38}" type="parTrans" cxnId="{84B1C676-744D-49AB-9D10-5E5FAE39BF2F}">
      <dgm:prSet/>
      <dgm:spPr/>
      <dgm:t>
        <a:bodyPr/>
        <a:lstStyle/>
        <a:p>
          <a:endParaRPr lang="zh-CN" altLang="en-US"/>
        </a:p>
      </dgm:t>
    </dgm:pt>
    <dgm:pt modelId="{2E7A117F-61A1-4942-A38B-3C4B767B4224}" type="sibTrans" cxnId="{84B1C676-744D-49AB-9D10-5E5FAE39BF2F}">
      <dgm:prSet/>
      <dgm:spPr/>
      <dgm:t>
        <a:bodyPr/>
        <a:lstStyle/>
        <a:p>
          <a:endParaRPr lang="zh-CN" altLang="en-US"/>
        </a:p>
      </dgm:t>
    </dgm:pt>
    <dgm:pt modelId="{08FED5C3-2B3D-40EC-A829-816DB8260D82}" type="pres">
      <dgm:prSet presAssocID="{8E35665A-E5F2-4E24-86F5-4DD3A2895F9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16539AD-CA2A-4A24-B5FF-075D989B3DBC}" type="pres">
      <dgm:prSet presAssocID="{0219600C-80D0-470C-ADCF-C8EC0F5546F1}" presName="thickLine" presStyleLbl="alignNode1" presStyleIdx="0" presStyleCnt="1"/>
      <dgm:spPr/>
    </dgm:pt>
    <dgm:pt modelId="{78950F07-3B1E-4C8A-B76C-9E020CEC0A16}" type="pres">
      <dgm:prSet presAssocID="{0219600C-80D0-470C-ADCF-C8EC0F5546F1}" presName="horz1" presStyleCnt="0"/>
      <dgm:spPr/>
    </dgm:pt>
    <dgm:pt modelId="{BD36DF19-1BB8-4B3C-867B-B152331CA076}" type="pres">
      <dgm:prSet presAssocID="{0219600C-80D0-470C-ADCF-C8EC0F5546F1}" presName="tx1" presStyleLbl="revTx" presStyleIdx="0" presStyleCnt="6"/>
      <dgm:spPr/>
      <dgm:t>
        <a:bodyPr/>
        <a:lstStyle/>
        <a:p>
          <a:endParaRPr lang="zh-CN" altLang="en-US"/>
        </a:p>
      </dgm:t>
    </dgm:pt>
    <dgm:pt modelId="{DBC659B7-68BC-4AC7-BA2F-B6481CAC925C}" type="pres">
      <dgm:prSet presAssocID="{0219600C-80D0-470C-ADCF-C8EC0F5546F1}" presName="vert1" presStyleCnt="0"/>
      <dgm:spPr/>
    </dgm:pt>
    <dgm:pt modelId="{E66F6888-1CD4-445A-A45A-1A2CE1180DDA}" type="pres">
      <dgm:prSet presAssocID="{4F3046AA-789D-4DB2-B040-594D108EDC4B}" presName="vertSpace2a" presStyleCnt="0"/>
      <dgm:spPr/>
    </dgm:pt>
    <dgm:pt modelId="{BBA5E2C1-F22F-4C22-93BD-2C874226C7F7}" type="pres">
      <dgm:prSet presAssocID="{4F3046AA-789D-4DB2-B040-594D108EDC4B}" presName="horz2" presStyleCnt="0"/>
      <dgm:spPr/>
    </dgm:pt>
    <dgm:pt modelId="{C33E5A94-BADC-4FAF-8660-59D78E74B95D}" type="pres">
      <dgm:prSet presAssocID="{4F3046AA-789D-4DB2-B040-594D108EDC4B}" presName="horzSpace2" presStyleCnt="0"/>
      <dgm:spPr/>
    </dgm:pt>
    <dgm:pt modelId="{FC927341-CA03-4914-B2A5-710F958FCF6D}" type="pres">
      <dgm:prSet presAssocID="{4F3046AA-789D-4DB2-B040-594D108EDC4B}" presName="tx2" presStyleLbl="revTx" presStyleIdx="1" presStyleCnt="6"/>
      <dgm:spPr/>
      <dgm:t>
        <a:bodyPr/>
        <a:lstStyle/>
        <a:p>
          <a:endParaRPr lang="zh-CN" altLang="en-US"/>
        </a:p>
      </dgm:t>
    </dgm:pt>
    <dgm:pt modelId="{58A0BB15-729E-4781-A27A-0B109BC6354B}" type="pres">
      <dgm:prSet presAssocID="{4F3046AA-789D-4DB2-B040-594D108EDC4B}" presName="vert2" presStyleCnt="0"/>
      <dgm:spPr/>
    </dgm:pt>
    <dgm:pt modelId="{97E93D41-536F-4D53-BA0C-054A6A6C3A44}" type="pres">
      <dgm:prSet presAssocID="{E608F08C-3104-4E32-84C4-97F99352C6EE}" presName="horz3" presStyleCnt="0"/>
      <dgm:spPr/>
    </dgm:pt>
    <dgm:pt modelId="{65981F8B-8993-4DD5-BF11-3A9D8D6A10BD}" type="pres">
      <dgm:prSet presAssocID="{E608F08C-3104-4E32-84C4-97F99352C6EE}" presName="horzSpace3" presStyleCnt="0"/>
      <dgm:spPr/>
    </dgm:pt>
    <dgm:pt modelId="{D18A731E-DC66-4CB4-B555-4D73ABC46325}" type="pres">
      <dgm:prSet presAssocID="{E608F08C-3104-4E32-84C4-97F99352C6EE}" presName="tx3" presStyleLbl="revTx" presStyleIdx="2" presStyleCnt="6"/>
      <dgm:spPr/>
      <dgm:t>
        <a:bodyPr/>
        <a:lstStyle/>
        <a:p>
          <a:endParaRPr lang="zh-CN" altLang="en-US"/>
        </a:p>
      </dgm:t>
    </dgm:pt>
    <dgm:pt modelId="{053217B4-A9C6-4135-A900-B8273FAD2B5D}" type="pres">
      <dgm:prSet presAssocID="{E608F08C-3104-4E32-84C4-97F99352C6EE}" presName="vert3" presStyleCnt="0"/>
      <dgm:spPr/>
    </dgm:pt>
    <dgm:pt modelId="{356B6AE2-9F7C-4F7A-8F55-7B137130343F}" type="pres">
      <dgm:prSet presAssocID="{C426D9D4-CF21-4603-A461-FFD569A5EBA0}" presName="thinLine3" presStyleLbl="callout" presStyleIdx="0" presStyleCnt="3"/>
      <dgm:spPr/>
    </dgm:pt>
    <dgm:pt modelId="{3359A7B7-AEDB-4B06-813C-D65A255F7217}" type="pres">
      <dgm:prSet presAssocID="{2D40D180-4D71-4AD9-9F76-954B1645C7F4}" presName="horz3" presStyleCnt="0"/>
      <dgm:spPr/>
    </dgm:pt>
    <dgm:pt modelId="{E72B426D-7680-43AF-B7B2-1198663DAD13}" type="pres">
      <dgm:prSet presAssocID="{2D40D180-4D71-4AD9-9F76-954B1645C7F4}" presName="horzSpace3" presStyleCnt="0"/>
      <dgm:spPr/>
    </dgm:pt>
    <dgm:pt modelId="{1D7C008E-0E99-411A-AEA6-B253CDEFBC57}" type="pres">
      <dgm:prSet presAssocID="{2D40D180-4D71-4AD9-9F76-954B1645C7F4}" presName="tx3" presStyleLbl="revTx" presStyleIdx="3" presStyleCnt="6"/>
      <dgm:spPr/>
      <dgm:t>
        <a:bodyPr/>
        <a:lstStyle/>
        <a:p>
          <a:endParaRPr lang="zh-CN" altLang="en-US"/>
        </a:p>
      </dgm:t>
    </dgm:pt>
    <dgm:pt modelId="{94FC77DE-DB1D-47D7-8BB3-07092D2A6C2F}" type="pres">
      <dgm:prSet presAssocID="{2D40D180-4D71-4AD9-9F76-954B1645C7F4}" presName="vert3" presStyleCnt="0"/>
      <dgm:spPr/>
    </dgm:pt>
    <dgm:pt modelId="{737CBE86-4B2C-406B-8250-81CB61149A65}" type="pres">
      <dgm:prSet presAssocID="{4F3046AA-789D-4DB2-B040-594D108EDC4B}" presName="thinLine2b" presStyleLbl="callout" presStyleIdx="1" presStyleCnt="3"/>
      <dgm:spPr/>
    </dgm:pt>
    <dgm:pt modelId="{C7B1411A-5E40-4764-8E67-8559406D3352}" type="pres">
      <dgm:prSet presAssocID="{4F3046AA-789D-4DB2-B040-594D108EDC4B}" presName="vertSpace2b" presStyleCnt="0"/>
      <dgm:spPr/>
    </dgm:pt>
    <dgm:pt modelId="{E17D4168-7A07-49B7-969A-0E30A2510BAF}" type="pres">
      <dgm:prSet presAssocID="{C2EE3C66-6027-4B68-ACE9-C9119D2A15D6}" presName="horz2" presStyleCnt="0"/>
      <dgm:spPr/>
    </dgm:pt>
    <dgm:pt modelId="{7D69388A-DDEE-47E7-84A9-6730C75373EB}" type="pres">
      <dgm:prSet presAssocID="{C2EE3C66-6027-4B68-ACE9-C9119D2A15D6}" presName="horzSpace2" presStyleCnt="0"/>
      <dgm:spPr/>
    </dgm:pt>
    <dgm:pt modelId="{1590FC32-DF94-4A21-94D7-EC9C4DAC0039}" type="pres">
      <dgm:prSet presAssocID="{C2EE3C66-6027-4B68-ACE9-C9119D2A15D6}" presName="tx2" presStyleLbl="revTx" presStyleIdx="4" presStyleCnt="6"/>
      <dgm:spPr/>
      <dgm:t>
        <a:bodyPr/>
        <a:lstStyle/>
        <a:p>
          <a:endParaRPr lang="zh-CN" altLang="en-US"/>
        </a:p>
      </dgm:t>
    </dgm:pt>
    <dgm:pt modelId="{0915DE1D-53C6-4DB6-8944-14F03E3092AD}" type="pres">
      <dgm:prSet presAssocID="{C2EE3C66-6027-4B68-ACE9-C9119D2A15D6}" presName="vert2" presStyleCnt="0"/>
      <dgm:spPr/>
    </dgm:pt>
    <dgm:pt modelId="{9C5E001D-FF29-4687-BA03-24D32CFFC1A9}" type="pres">
      <dgm:prSet presAssocID="{F32A4E5A-051F-438A-9A93-10372CDDE02C}" presName="horz3" presStyleCnt="0"/>
      <dgm:spPr/>
    </dgm:pt>
    <dgm:pt modelId="{DC664042-60EC-4500-B248-BE62B60D59CA}" type="pres">
      <dgm:prSet presAssocID="{F32A4E5A-051F-438A-9A93-10372CDDE02C}" presName="horzSpace3" presStyleCnt="0"/>
      <dgm:spPr/>
    </dgm:pt>
    <dgm:pt modelId="{93771424-47FF-4E00-BFA9-FA3C470B6B58}" type="pres">
      <dgm:prSet presAssocID="{F32A4E5A-051F-438A-9A93-10372CDDE02C}" presName="tx3" presStyleLbl="revTx" presStyleIdx="5" presStyleCnt="6"/>
      <dgm:spPr/>
      <dgm:t>
        <a:bodyPr/>
        <a:lstStyle/>
        <a:p>
          <a:endParaRPr lang="zh-CN" altLang="en-US"/>
        </a:p>
      </dgm:t>
    </dgm:pt>
    <dgm:pt modelId="{D10A7D57-5975-418C-AEBC-9B1DDF848CEF}" type="pres">
      <dgm:prSet presAssocID="{F32A4E5A-051F-438A-9A93-10372CDDE02C}" presName="vert3" presStyleCnt="0"/>
      <dgm:spPr/>
    </dgm:pt>
    <dgm:pt modelId="{95368426-117C-415A-929D-72FC1FFF6113}" type="pres">
      <dgm:prSet presAssocID="{C2EE3C66-6027-4B68-ACE9-C9119D2A15D6}" presName="thinLine2b" presStyleLbl="callout" presStyleIdx="2" presStyleCnt="3"/>
      <dgm:spPr/>
    </dgm:pt>
    <dgm:pt modelId="{C1CABFCE-B663-43E5-ACB5-292C21473E77}" type="pres">
      <dgm:prSet presAssocID="{C2EE3C66-6027-4B68-ACE9-C9119D2A15D6}" presName="vertSpace2b" presStyleCnt="0"/>
      <dgm:spPr/>
    </dgm:pt>
  </dgm:ptLst>
  <dgm:cxnLst>
    <dgm:cxn modelId="{94268F76-4360-4E4D-9C6C-3241AF9380DF}" type="presOf" srcId="{4F3046AA-789D-4DB2-B040-594D108EDC4B}" destId="{FC927341-CA03-4914-B2A5-710F958FCF6D}" srcOrd="0" destOrd="0" presId="urn:microsoft.com/office/officeart/2008/layout/LinedList"/>
    <dgm:cxn modelId="{10C709D7-B896-4445-8916-E67E5F3ED75D}" type="presOf" srcId="{0219600C-80D0-470C-ADCF-C8EC0F5546F1}" destId="{BD36DF19-1BB8-4B3C-867B-B152331CA076}" srcOrd="0" destOrd="0" presId="urn:microsoft.com/office/officeart/2008/layout/LinedList"/>
    <dgm:cxn modelId="{C9D31729-A6A4-4CB1-87F1-4B8BBD213D5C}" srcId="{4F3046AA-789D-4DB2-B040-594D108EDC4B}" destId="{E608F08C-3104-4E32-84C4-97F99352C6EE}" srcOrd="0" destOrd="0" parTransId="{97B53530-18F1-402F-8EE5-F881A581677E}" sibTransId="{C426D9D4-CF21-4603-A461-FFD569A5EBA0}"/>
    <dgm:cxn modelId="{F7199D02-DCD8-4FC9-ACAD-C944AA0E8BC8}" type="presOf" srcId="{E608F08C-3104-4E32-84C4-97F99352C6EE}" destId="{D18A731E-DC66-4CB4-B555-4D73ABC46325}" srcOrd="0" destOrd="0" presId="urn:microsoft.com/office/officeart/2008/layout/LinedList"/>
    <dgm:cxn modelId="{9B8DF6BD-379A-4FF3-BA95-1C2E9B4349BF}" type="presOf" srcId="{F32A4E5A-051F-438A-9A93-10372CDDE02C}" destId="{93771424-47FF-4E00-BFA9-FA3C470B6B58}" srcOrd="0" destOrd="0" presId="urn:microsoft.com/office/officeart/2008/layout/LinedList"/>
    <dgm:cxn modelId="{D46F9565-5FDA-4248-9E0B-6AF61930C52C}" type="presOf" srcId="{8E35665A-E5F2-4E24-86F5-4DD3A2895F95}" destId="{08FED5C3-2B3D-40EC-A829-816DB8260D82}" srcOrd="0" destOrd="0" presId="urn:microsoft.com/office/officeart/2008/layout/LinedList"/>
    <dgm:cxn modelId="{04C2FA47-F07E-4342-B935-379AE1CC3AA2}" srcId="{0219600C-80D0-470C-ADCF-C8EC0F5546F1}" destId="{4F3046AA-789D-4DB2-B040-594D108EDC4B}" srcOrd="0" destOrd="0" parTransId="{D9A90837-8D00-43FD-96F6-A5A751762FC1}" sibTransId="{E9494F59-7F3F-4000-A52F-569B62951A90}"/>
    <dgm:cxn modelId="{92168DAD-F6A7-4150-8145-D7D35D465BAA}" srcId="{4F3046AA-789D-4DB2-B040-594D108EDC4B}" destId="{2D40D180-4D71-4AD9-9F76-954B1645C7F4}" srcOrd="1" destOrd="0" parTransId="{F703796E-08AE-413D-9D49-FAC8370CE06C}" sibTransId="{4E0FF5FF-1B1A-41B3-ABE6-103D417857CD}"/>
    <dgm:cxn modelId="{84B1C676-744D-49AB-9D10-5E5FAE39BF2F}" srcId="{C2EE3C66-6027-4B68-ACE9-C9119D2A15D6}" destId="{F32A4E5A-051F-438A-9A93-10372CDDE02C}" srcOrd="0" destOrd="0" parTransId="{36A5E780-DB51-4B88-9BE3-B033E6493A38}" sibTransId="{2E7A117F-61A1-4942-A38B-3C4B767B4224}"/>
    <dgm:cxn modelId="{9B0C5302-C130-4CD6-9454-03C507BAC2CC}" type="presOf" srcId="{C2EE3C66-6027-4B68-ACE9-C9119D2A15D6}" destId="{1590FC32-DF94-4A21-94D7-EC9C4DAC0039}" srcOrd="0" destOrd="0" presId="urn:microsoft.com/office/officeart/2008/layout/LinedList"/>
    <dgm:cxn modelId="{61D6844C-23E0-45EA-9B1E-DDC30CF8E554}" srcId="{8E35665A-E5F2-4E24-86F5-4DD3A2895F95}" destId="{0219600C-80D0-470C-ADCF-C8EC0F5546F1}" srcOrd="0" destOrd="0" parTransId="{F72C16B0-7423-4DA5-9CA7-57FF7BC1BCEE}" sibTransId="{56B8D415-4694-4D07-A981-80B0E341AA34}"/>
    <dgm:cxn modelId="{FFF0B3B5-B0A0-4FE2-8567-BD2D3584C7FF}" srcId="{0219600C-80D0-470C-ADCF-C8EC0F5546F1}" destId="{C2EE3C66-6027-4B68-ACE9-C9119D2A15D6}" srcOrd="1" destOrd="0" parTransId="{D4B29D0C-7EC4-4050-9AFA-79DAFD13EA95}" sibTransId="{20AE6A7E-A57B-48A0-B13E-8A0B1451AA8B}"/>
    <dgm:cxn modelId="{57BE48CC-39A1-4D10-96BE-5A40DFAFC03A}" type="presOf" srcId="{2D40D180-4D71-4AD9-9F76-954B1645C7F4}" destId="{1D7C008E-0E99-411A-AEA6-B253CDEFBC57}" srcOrd="0" destOrd="0" presId="urn:microsoft.com/office/officeart/2008/layout/LinedList"/>
    <dgm:cxn modelId="{9F97CF68-1328-45B2-B9A8-77E91637256C}" type="presParOf" srcId="{08FED5C3-2B3D-40EC-A829-816DB8260D82}" destId="{616539AD-CA2A-4A24-B5FF-075D989B3DBC}" srcOrd="0" destOrd="0" presId="urn:microsoft.com/office/officeart/2008/layout/LinedList"/>
    <dgm:cxn modelId="{D13E874E-2850-4927-AE71-59F2925CC611}" type="presParOf" srcId="{08FED5C3-2B3D-40EC-A829-816DB8260D82}" destId="{78950F07-3B1E-4C8A-B76C-9E020CEC0A16}" srcOrd="1" destOrd="0" presId="urn:microsoft.com/office/officeart/2008/layout/LinedList"/>
    <dgm:cxn modelId="{92DEC6F9-5BDE-479E-B4F9-9C00FB3E86A0}" type="presParOf" srcId="{78950F07-3B1E-4C8A-B76C-9E020CEC0A16}" destId="{BD36DF19-1BB8-4B3C-867B-B152331CA076}" srcOrd="0" destOrd="0" presId="urn:microsoft.com/office/officeart/2008/layout/LinedList"/>
    <dgm:cxn modelId="{7AA7A0B8-865C-420B-9DEA-2AE0393EF918}" type="presParOf" srcId="{78950F07-3B1E-4C8A-B76C-9E020CEC0A16}" destId="{DBC659B7-68BC-4AC7-BA2F-B6481CAC925C}" srcOrd="1" destOrd="0" presId="urn:microsoft.com/office/officeart/2008/layout/LinedList"/>
    <dgm:cxn modelId="{24B66F56-56DC-4CCA-BB36-C8EE2776E2AD}" type="presParOf" srcId="{DBC659B7-68BC-4AC7-BA2F-B6481CAC925C}" destId="{E66F6888-1CD4-445A-A45A-1A2CE1180DDA}" srcOrd="0" destOrd="0" presId="urn:microsoft.com/office/officeart/2008/layout/LinedList"/>
    <dgm:cxn modelId="{C2F31ED2-C4A3-4020-8B36-9C532C2AF58E}" type="presParOf" srcId="{DBC659B7-68BC-4AC7-BA2F-B6481CAC925C}" destId="{BBA5E2C1-F22F-4C22-93BD-2C874226C7F7}" srcOrd="1" destOrd="0" presId="urn:microsoft.com/office/officeart/2008/layout/LinedList"/>
    <dgm:cxn modelId="{A1D436FF-9BB7-4F43-A6AC-90E7C675C5BB}" type="presParOf" srcId="{BBA5E2C1-F22F-4C22-93BD-2C874226C7F7}" destId="{C33E5A94-BADC-4FAF-8660-59D78E74B95D}" srcOrd="0" destOrd="0" presId="urn:microsoft.com/office/officeart/2008/layout/LinedList"/>
    <dgm:cxn modelId="{24D089A6-2D2F-4518-8C46-F8EB7E3B4687}" type="presParOf" srcId="{BBA5E2C1-F22F-4C22-93BD-2C874226C7F7}" destId="{FC927341-CA03-4914-B2A5-710F958FCF6D}" srcOrd="1" destOrd="0" presId="urn:microsoft.com/office/officeart/2008/layout/LinedList"/>
    <dgm:cxn modelId="{63DD6931-3F4A-45A8-A1D1-BAE179F54B1B}" type="presParOf" srcId="{BBA5E2C1-F22F-4C22-93BD-2C874226C7F7}" destId="{58A0BB15-729E-4781-A27A-0B109BC6354B}" srcOrd="2" destOrd="0" presId="urn:microsoft.com/office/officeart/2008/layout/LinedList"/>
    <dgm:cxn modelId="{CB30AF06-5DB0-4114-825A-B72548B35B8E}" type="presParOf" srcId="{58A0BB15-729E-4781-A27A-0B109BC6354B}" destId="{97E93D41-536F-4D53-BA0C-054A6A6C3A44}" srcOrd="0" destOrd="0" presId="urn:microsoft.com/office/officeart/2008/layout/LinedList"/>
    <dgm:cxn modelId="{A88E20E0-B05D-4D3B-83E7-A7B761641534}" type="presParOf" srcId="{97E93D41-536F-4D53-BA0C-054A6A6C3A44}" destId="{65981F8B-8993-4DD5-BF11-3A9D8D6A10BD}" srcOrd="0" destOrd="0" presId="urn:microsoft.com/office/officeart/2008/layout/LinedList"/>
    <dgm:cxn modelId="{1B41F1F1-5B94-46B9-87C6-2FB0776BF17E}" type="presParOf" srcId="{97E93D41-536F-4D53-BA0C-054A6A6C3A44}" destId="{D18A731E-DC66-4CB4-B555-4D73ABC46325}" srcOrd="1" destOrd="0" presId="urn:microsoft.com/office/officeart/2008/layout/LinedList"/>
    <dgm:cxn modelId="{115E08BE-553E-40E7-AF07-076FA15A6648}" type="presParOf" srcId="{97E93D41-536F-4D53-BA0C-054A6A6C3A44}" destId="{053217B4-A9C6-4135-A900-B8273FAD2B5D}" srcOrd="2" destOrd="0" presId="urn:microsoft.com/office/officeart/2008/layout/LinedList"/>
    <dgm:cxn modelId="{085F28F7-816E-4FDF-948B-7A90A230A6DB}" type="presParOf" srcId="{58A0BB15-729E-4781-A27A-0B109BC6354B}" destId="{356B6AE2-9F7C-4F7A-8F55-7B137130343F}" srcOrd="1" destOrd="0" presId="urn:microsoft.com/office/officeart/2008/layout/LinedList"/>
    <dgm:cxn modelId="{60D9C9AA-7091-4C05-964A-B1E07256250E}" type="presParOf" srcId="{58A0BB15-729E-4781-A27A-0B109BC6354B}" destId="{3359A7B7-AEDB-4B06-813C-D65A255F7217}" srcOrd="2" destOrd="0" presId="urn:microsoft.com/office/officeart/2008/layout/LinedList"/>
    <dgm:cxn modelId="{1FBA394E-24A2-4F06-9705-FE152152754F}" type="presParOf" srcId="{3359A7B7-AEDB-4B06-813C-D65A255F7217}" destId="{E72B426D-7680-43AF-B7B2-1198663DAD13}" srcOrd="0" destOrd="0" presId="urn:microsoft.com/office/officeart/2008/layout/LinedList"/>
    <dgm:cxn modelId="{6261F6DB-0146-4B58-9A89-AEC86A4BD72B}" type="presParOf" srcId="{3359A7B7-AEDB-4B06-813C-D65A255F7217}" destId="{1D7C008E-0E99-411A-AEA6-B253CDEFBC57}" srcOrd="1" destOrd="0" presId="urn:microsoft.com/office/officeart/2008/layout/LinedList"/>
    <dgm:cxn modelId="{D57EF80C-796F-4FF2-A521-349616AFF46F}" type="presParOf" srcId="{3359A7B7-AEDB-4B06-813C-D65A255F7217}" destId="{94FC77DE-DB1D-47D7-8BB3-07092D2A6C2F}" srcOrd="2" destOrd="0" presId="urn:microsoft.com/office/officeart/2008/layout/LinedList"/>
    <dgm:cxn modelId="{6E0F97A9-3321-48C1-987C-587F9828F56A}" type="presParOf" srcId="{DBC659B7-68BC-4AC7-BA2F-B6481CAC925C}" destId="{737CBE86-4B2C-406B-8250-81CB61149A65}" srcOrd="2" destOrd="0" presId="urn:microsoft.com/office/officeart/2008/layout/LinedList"/>
    <dgm:cxn modelId="{72185ABE-99C2-4D61-B38B-4FF50595E815}" type="presParOf" srcId="{DBC659B7-68BC-4AC7-BA2F-B6481CAC925C}" destId="{C7B1411A-5E40-4764-8E67-8559406D3352}" srcOrd="3" destOrd="0" presId="urn:microsoft.com/office/officeart/2008/layout/LinedList"/>
    <dgm:cxn modelId="{5D5AF112-4A19-4AEA-A102-5B3CE2DAEE50}" type="presParOf" srcId="{DBC659B7-68BC-4AC7-BA2F-B6481CAC925C}" destId="{E17D4168-7A07-49B7-969A-0E30A2510BAF}" srcOrd="4" destOrd="0" presId="urn:microsoft.com/office/officeart/2008/layout/LinedList"/>
    <dgm:cxn modelId="{C10DF550-BE54-4D99-BC9C-A30F5BA8E3F1}" type="presParOf" srcId="{E17D4168-7A07-49B7-969A-0E30A2510BAF}" destId="{7D69388A-DDEE-47E7-84A9-6730C75373EB}" srcOrd="0" destOrd="0" presId="urn:microsoft.com/office/officeart/2008/layout/LinedList"/>
    <dgm:cxn modelId="{AC6A99FD-7924-43D4-975C-C5400AE51C5A}" type="presParOf" srcId="{E17D4168-7A07-49B7-969A-0E30A2510BAF}" destId="{1590FC32-DF94-4A21-94D7-EC9C4DAC0039}" srcOrd="1" destOrd="0" presId="urn:microsoft.com/office/officeart/2008/layout/LinedList"/>
    <dgm:cxn modelId="{EE29283E-BDE2-4735-91A4-C9544C1B8F28}" type="presParOf" srcId="{E17D4168-7A07-49B7-969A-0E30A2510BAF}" destId="{0915DE1D-53C6-4DB6-8944-14F03E3092AD}" srcOrd="2" destOrd="0" presId="urn:microsoft.com/office/officeart/2008/layout/LinedList"/>
    <dgm:cxn modelId="{EBFB4B5F-9382-4703-B98D-1E386DC01B64}" type="presParOf" srcId="{0915DE1D-53C6-4DB6-8944-14F03E3092AD}" destId="{9C5E001D-FF29-4687-BA03-24D32CFFC1A9}" srcOrd="0" destOrd="0" presId="urn:microsoft.com/office/officeart/2008/layout/LinedList"/>
    <dgm:cxn modelId="{5A27AA4F-7C82-48DB-BE4B-8B081A2D7F20}" type="presParOf" srcId="{9C5E001D-FF29-4687-BA03-24D32CFFC1A9}" destId="{DC664042-60EC-4500-B248-BE62B60D59CA}" srcOrd="0" destOrd="0" presId="urn:microsoft.com/office/officeart/2008/layout/LinedList"/>
    <dgm:cxn modelId="{F50BDA9B-886A-4F35-AD17-8295FA336F01}" type="presParOf" srcId="{9C5E001D-FF29-4687-BA03-24D32CFFC1A9}" destId="{93771424-47FF-4E00-BFA9-FA3C470B6B58}" srcOrd="1" destOrd="0" presId="urn:microsoft.com/office/officeart/2008/layout/LinedList"/>
    <dgm:cxn modelId="{8DD65110-A8CD-4C6C-A1B6-2234F6AA9E7C}" type="presParOf" srcId="{9C5E001D-FF29-4687-BA03-24D32CFFC1A9}" destId="{D10A7D57-5975-418C-AEBC-9B1DDF848CEF}" srcOrd="2" destOrd="0" presId="urn:microsoft.com/office/officeart/2008/layout/LinedList"/>
    <dgm:cxn modelId="{660EC67A-D758-4D3E-8306-C6F5F77D339F}" type="presParOf" srcId="{DBC659B7-68BC-4AC7-BA2F-B6481CAC925C}" destId="{95368426-117C-415A-929D-72FC1FFF6113}" srcOrd="5" destOrd="0" presId="urn:microsoft.com/office/officeart/2008/layout/LinedList"/>
    <dgm:cxn modelId="{3E5275BA-55CE-494F-A561-D4EE1F1AABA4}" type="presParOf" srcId="{DBC659B7-68BC-4AC7-BA2F-B6481CAC925C}" destId="{C1CABFCE-B663-43E5-ACB5-292C21473E77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2B1838-7C2F-400C-87CE-C5E553A2D6F1}" type="doc">
      <dgm:prSet loTypeId="urn:microsoft.com/office/officeart/2005/8/layout/list1" loCatId="list" qsTypeId="urn:microsoft.com/office/officeart/2005/8/quickstyle/simple3" qsCatId="simple" csTypeId="urn:microsoft.com/office/officeart/2005/8/colors/colorful1#5" csCatId="colorful" phldr="1"/>
      <dgm:spPr/>
      <dgm:t>
        <a:bodyPr/>
        <a:lstStyle/>
        <a:p>
          <a:endParaRPr lang="zh-CN" altLang="en-US"/>
        </a:p>
      </dgm:t>
    </dgm:pt>
    <dgm:pt modelId="{42FF72CF-AEE9-4943-85AD-2DD64835B77F}">
      <dgm:prSet phldrT="[Text]"/>
      <dgm:spPr/>
      <dgm:t>
        <a:bodyPr/>
        <a:lstStyle/>
        <a:p>
          <a:r>
            <a:rPr lang="en-US" altLang="zh-CN" dirty="0" smtClean="0"/>
            <a:t>Modification in clock-state container</a:t>
          </a:r>
          <a:endParaRPr lang="zh-CN" altLang="en-US" dirty="0"/>
        </a:p>
      </dgm:t>
    </dgm:pt>
    <dgm:pt modelId="{DB34B83E-4A45-46FB-8FFB-AEC47E4DC2F3}" type="parTrans" cxnId="{A4F9BFEE-10F1-4E40-93FB-A2C6FC1DB3E1}">
      <dgm:prSet/>
      <dgm:spPr/>
      <dgm:t>
        <a:bodyPr/>
        <a:lstStyle/>
        <a:p>
          <a:endParaRPr lang="zh-CN" altLang="en-US"/>
        </a:p>
      </dgm:t>
    </dgm:pt>
    <dgm:pt modelId="{0727A5EF-0C19-44BE-9DFD-748DC96F8C40}" type="sibTrans" cxnId="{A4F9BFEE-10F1-4E40-93FB-A2C6FC1DB3E1}">
      <dgm:prSet/>
      <dgm:spPr/>
      <dgm:t>
        <a:bodyPr/>
        <a:lstStyle/>
        <a:p>
          <a:endParaRPr lang="zh-CN" altLang="en-US"/>
        </a:p>
      </dgm:t>
    </dgm:pt>
    <dgm:pt modelId="{B5628AF1-F893-4CED-9510-B10248ABF358}">
      <dgm:prSet phldrT="[Text]" custT="1"/>
      <dgm:spPr/>
      <dgm:t>
        <a:bodyPr/>
        <a:lstStyle/>
        <a:p>
          <a:r>
            <a:rPr lang="en-US" altLang="zh-CN" sz="1700" dirty="0" smtClean="0"/>
            <a:t>Separate Yang container is added</a:t>
          </a:r>
          <a:endParaRPr lang="zh-CN" altLang="en-US" sz="1200" b="0" dirty="0"/>
        </a:p>
      </dgm:t>
    </dgm:pt>
    <dgm:pt modelId="{6E1654EB-F00C-4730-B737-F764B3264FD3}" type="parTrans" cxnId="{07F01980-6AEC-49F4-B6D5-C39376662DDA}">
      <dgm:prSet/>
      <dgm:spPr/>
      <dgm:t>
        <a:bodyPr/>
        <a:lstStyle/>
        <a:p>
          <a:endParaRPr lang="zh-CN" altLang="en-US"/>
        </a:p>
      </dgm:t>
    </dgm:pt>
    <dgm:pt modelId="{BC119098-EE67-4BD2-A026-92EE85C2C2BB}" type="sibTrans" cxnId="{07F01980-6AEC-49F4-B6D5-C39376662DDA}">
      <dgm:prSet/>
      <dgm:spPr/>
      <dgm:t>
        <a:bodyPr/>
        <a:lstStyle/>
        <a:p>
          <a:endParaRPr lang="zh-CN" altLang="en-US"/>
        </a:p>
      </dgm:t>
    </dgm:pt>
    <dgm:pt modelId="{AD576C49-40D5-451F-BC49-29A16224B9EE}">
      <dgm:prSet/>
      <dgm:spPr/>
      <dgm:t>
        <a:bodyPr/>
        <a:lstStyle/>
        <a:p>
          <a:r>
            <a:rPr lang="en-US" altLang="zh-CN" sz="1200" b="0" dirty="0" smtClean="0"/>
            <a:t>Container for configuring NTP unicast is separated from association node</a:t>
          </a:r>
          <a:endParaRPr lang="zh-CN" altLang="en-US" sz="1200" b="0" dirty="0"/>
        </a:p>
      </dgm:t>
    </dgm:pt>
    <dgm:pt modelId="{DC696366-8739-40C9-ACF3-3B19C5199924}" type="parTrans" cxnId="{A506AAEF-C357-4E70-8E17-E6D81CA79506}">
      <dgm:prSet/>
      <dgm:spPr/>
      <dgm:t>
        <a:bodyPr/>
        <a:lstStyle/>
        <a:p>
          <a:endParaRPr lang="en-US"/>
        </a:p>
      </dgm:t>
    </dgm:pt>
    <dgm:pt modelId="{B6635EC7-A543-4ADD-B106-683198365B34}" type="sibTrans" cxnId="{A506AAEF-C357-4E70-8E17-E6D81CA79506}">
      <dgm:prSet/>
      <dgm:spPr/>
      <dgm:t>
        <a:bodyPr/>
        <a:lstStyle/>
        <a:p>
          <a:endParaRPr lang="en-US"/>
        </a:p>
      </dgm:t>
    </dgm:pt>
    <dgm:pt modelId="{E6BD9660-2DE4-4E6B-A09C-DA8BB74300F1}">
      <dgm:prSet phldrT="[Text]"/>
      <dgm:spPr/>
      <dgm:t>
        <a:bodyPr/>
        <a:lstStyle/>
        <a:p>
          <a:r>
            <a:rPr lang="en-IN" dirty="0" smtClean="0"/>
            <a:t>Interface container name is updated</a:t>
          </a:r>
          <a:endParaRPr lang="zh-CN" altLang="en-US" dirty="0"/>
        </a:p>
      </dgm:t>
    </dgm:pt>
    <dgm:pt modelId="{2DAB1E93-176A-4571-990B-9C309B1430C3}" type="parTrans" cxnId="{6BE5BC45-94B9-40A0-AD89-60B48CE093EF}">
      <dgm:prSet/>
      <dgm:spPr/>
      <dgm:t>
        <a:bodyPr/>
        <a:lstStyle/>
        <a:p>
          <a:endParaRPr lang="en-US"/>
        </a:p>
      </dgm:t>
    </dgm:pt>
    <dgm:pt modelId="{E9992BC0-D658-4F2E-B84F-6308726E8626}" type="sibTrans" cxnId="{6BE5BC45-94B9-40A0-AD89-60B48CE093EF}">
      <dgm:prSet/>
      <dgm:spPr/>
      <dgm:t>
        <a:bodyPr/>
        <a:lstStyle/>
        <a:p>
          <a:endParaRPr lang="en-US"/>
        </a:p>
      </dgm:t>
    </dgm:pt>
    <dgm:pt modelId="{2D899238-3063-47EE-85E8-0E4EF9C210C8}">
      <dgm:prSet phldrT="[Text]"/>
      <dgm:spPr/>
      <dgm:t>
        <a:bodyPr/>
        <a:lstStyle/>
        <a:p>
          <a:r>
            <a:rPr lang="en-US" altLang="zh-CN" dirty="0" smtClean="0"/>
            <a:t>Yang example</a:t>
          </a:r>
          <a:endParaRPr lang="zh-CN" altLang="en-US" dirty="0"/>
        </a:p>
      </dgm:t>
    </dgm:pt>
    <dgm:pt modelId="{475D914A-3614-4BC4-BB18-AD667DAA0228}" type="parTrans" cxnId="{C8FDED02-579D-4952-A29E-9BEB7453A254}">
      <dgm:prSet/>
      <dgm:spPr/>
      <dgm:t>
        <a:bodyPr/>
        <a:lstStyle/>
        <a:p>
          <a:endParaRPr lang="en-US"/>
        </a:p>
      </dgm:t>
    </dgm:pt>
    <dgm:pt modelId="{D306AD22-7198-4F80-940D-28F25D874964}" type="sibTrans" cxnId="{C8FDED02-579D-4952-A29E-9BEB7453A254}">
      <dgm:prSet/>
      <dgm:spPr/>
      <dgm:t>
        <a:bodyPr/>
        <a:lstStyle/>
        <a:p>
          <a:endParaRPr lang="en-US"/>
        </a:p>
      </dgm:t>
    </dgm:pt>
    <dgm:pt modelId="{1B3F5C41-1F40-41E3-836E-7C7C410C0EB6}">
      <dgm:prSet phldrT="[Text]"/>
      <dgm:spPr/>
      <dgm:t>
        <a:bodyPr/>
        <a:lstStyle/>
        <a:p>
          <a:r>
            <a:rPr lang="en-US" altLang="zh-CN" dirty="0" smtClean="0"/>
            <a:t>Examples on Yang configuration and displays are added</a:t>
          </a:r>
          <a:endParaRPr lang="zh-CN" altLang="en-US" dirty="0"/>
        </a:p>
      </dgm:t>
    </dgm:pt>
    <dgm:pt modelId="{2080421B-1C3C-4DBB-A2BC-B36C9D872721}" type="parTrans" cxnId="{BC26DC68-D3AE-40BA-9D77-17F51C20584A}">
      <dgm:prSet/>
      <dgm:spPr/>
      <dgm:t>
        <a:bodyPr/>
        <a:lstStyle/>
        <a:p>
          <a:endParaRPr lang="en-US"/>
        </a:p>
      </dgm:t>
    </dgm:pt>
    <dgm:pt modelId="{9D7C3975-B12C-4E9F-B124-BEE0BAC8DD07}" type="sibTrans" cxnId="{BC26DC68-D3AE-40BA-9D77-17F51C20584A}">
      <dgm:prSet/>
      <dgm:spPr/>
      <dgm:t>
        <a:bodyPr/>
        <a:lstStyle/>
        <a:p>
          <a:endParaRPr lang="en-US"/>
        </a:p>
      </dgm:t>
    </dgm:pt>
    <dgm:pt modelId="{31838E2E-B568-439D-B4C5-4B9E05C1EE1B}">
      <dgm:prSet/>
      <dgm:spPr/>
      <dgm:t>
        <a:bodyPr/>
        <a:lstStyle/>
        <a:p>
          <a:r>
            <a:rPr lang="en-US" altLang="zh-CN" dirty="0" smtClean="0"/>
            <a:t>A reference to association is added</a:t>
          </a:r>
          <a:endParaRPr lang="en-US" dirty="0"/>
        </a:p>
      </dgm:t>
    </dgm:pt>
    <dgm:pt modelId="{6C718275-672E-45BA-912B-A73D0E9E6A72}" type="parTrans" cxnId="{E25C60E0-6EB9-4375-8DE5-8313CB7C1614}">
      <dgm:prSet/>
      <dgm:spPr/>
      <dgm:t>
        <a:bodyPr/>
        <a:lstStyle/>
        <a:p>
          <a:endParaRPr lang="en-US"/>
        </a:p>
      </dgm:t>
    </dgm:pt>
    <dgm:pt modelId="{AC5FAA57-8A44-436D-BC64-6CBA43680DB7}" type="sibTrans" cxnId="{E25C60E0-6EB9-4375-8DE5-8313CB7C1614}">
      <dgm:prSet/>
      <dgm:spPr/>
      <dgm:t>
        <a:bodyPr/>
        <a:lstStyle/>
        <a:p>
          <a:endParaRPr lang="en-US"/>
        </a:p>
      </dgm:t>
    </dgm:pt>
    <dgm:pt modelId="{85C1DE20-AFCD-44C6-9AB7-966F445A27FF}" type="pres">
      <dgm:prSet presAssocID="{8E2B1838-7C2F-400C-87CE-C5E553A2D6F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C81D0-EA86-4A09-9883-333760EB9484}" type="pres">
      <dgm:prSet presAssocID="{B5628AF1-F893-4CED-9510-B10248ABF358}" presName="parentLin" presStyleCnt="0"/>
      <dgm:spPr/>
    </dgm:pt>
    <dgm:pt modelId="{52C25263-A9D4-44DD-A009-A5824F835D3D}" type="pres">
      <dgm:prSet presAssocID="{B5628AF1-F893-4CED-9510-B10248ABF35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A445164-40A8-4C6F-971D-3817127AB0A2}" type="pres">
      <dgm:prSet presAssocID="{B5628AF1-F893-4CED-9510-B10248ABF35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F0BE2-2397-4058-B886-72381ABEAC00}" type="pres">
      <dgm:prSet presAssocID="{B5628AF1-F893-4CED-9510-B10248ABF358}" presName="negativeSpace" presStyleCnt="0"/>
      <dgm:spPr/>
    </dgm:pt>
    <dgm:pt modelId="{D845C946-84A7-4267-A0F7-DB72CE98191F}" type="pres">
      <dgm:prSet presAssocID="{B5628AF1-F893-4CED-9510-B10248ABF35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2DB45-7812-4DA2-B6A4-322E50FF22C1}" type="pres">
      <dgm:prSet presAssocID="{BC119098-EE67-4BD2-A026-92EE85C2C2BB}" presName="spaceBetweenRectangles" presStyleCnt="0"/>
      <dgm:spPr/>
    </dgm:pt>
    <dgm:pt modelId="{DAECCFCA-B03F-4B7F-AA3F-E0A8BC2E7EBF}" type="pres">
      <dgm:prSet presAssocID="{2D899238-3063-47EE-85E8-0E4EF9C210C8}" presName="parentLin" presStyleCnt="0"/>
      <dgm:spPr/>
    </dgm:pt>
    <dgm:pt modelId="{4166BCFA-50B3-442E-BAE0-A054E16BBF90}" type="pres">
      <dgm:prSet presAssocID="{2D899238-3063-47EE-85E8-0E4EF9C210C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488C931-7B28-41A1-AEAC-87C3A8D38E32}" type="pres">
      <dgm:prSet presAssocID="{2D899238-3063-47EE-85E8-0E4EF9C210C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663B1-2C91-4FE6-BC1E-499040C2EA8C}" type="pres">
      <dgm:prSet presAssocID="{2D899238-3063-47EE-85E8-0E4EF9C210C8}" presName="negativeSpace" presStyleCnt="0"/>
      <dgm:spPr/>
    </dgm:pt>
    <dgm:pt modelId="{21DB5DBA-82CE-4418-A321-9645F61855B8}" type="pres">
      <dgm:prSet presAssocID="{2D899238-3063-47EE-85E8-0E4EF9C210C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842A9-E3B8-419C-AAF0-095B9D786EA4}" type="pres">
      <dgm:prSet presAssocID="{D306AD22-7198-4F80-940D-28F25D874964}" presName="spaceBetweenRectangles" presStyleCnt="0"/>
      <dgm:spPr/>
    </dgm:pt>
    <dgm:pt modelId="{D8D37E28-BE55-4A41-B971-59FC28D13DED}" type="pres">
      <dgm:prSet presAssocID="{42FF72CF-AEE9-4943-85AD-2DD64835B77F}" presName="parentLin" presStyleCnt="0"/>
      <dgm:spPr/>
    </dgm:pt>
    <dgm:pt modelId="{62C07CD4-7CF7-4436-B2C7-5468D2B919AB}" type="pres">
      <dgm:prSet presAssocID="{42FF72CF-AEE9-4943-85AD-2DD64835B77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B441D066-0F04-4D72-B38B-B725D4AA4285}" type="pres">
      <dgm:prSet presAssocID="{42FF72CF-AEE9-4943-85AD-2DD64835B77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2262B-1DF2-410F-922F-E5DEC27C38EE}" type="pres">
      <dgm:prSet presAssocID="{42FF72CF-AEE9-4943-85AD-2DD64835B77F}" presName="negativeSpace" presStyleCnt="0"/>
      <dgm:spPr/>
    </dgm:pt>
    <dgm:pt modelId="{4B2DFA5B-3443-4F73-B224-105A7BB08200}" type="pres">
      <dgm:prSet presAssocID="{42FF72CF-AEE9-4943-85AD-2DD64835B77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30A2B-B15F-46D4-B5E0-3D26BC3EF4B9}" type="pres">
      <dgm:prSet presAssocID="{0727A5EF-0C19-44BE-9DFD-748DC96F8C40}" presName="spaceBetweenRectangles" presStyleCnt="0"/>
      <dgm:spPr/>
    </dgm:pt>
    <dgm:pt modelId="{AEA01948-8F18-4FF0-BC22-0690CD11BA7C}" type="pres">
      <dgm:prSet presAssocID="{E6BD9660-2DE4-4E6B-A09C-DA8BB74300F1}" presName="parentLin" presStyleCnt="0"/>
      <dgm:spPr/>
    </dgm:pt>
    <dgm:pt modelId="{E6B21359-342C-4AC8-A2D9-AA68C8410141}" type="pres">
      <dgm:prSet presAssocID="{E6BD9660-2DE4-4E6B-A09C-DA8BB74300F1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7F8D336-ADDC-4540-A495-6DC0B8DAC51A}" type="pres">
      <dgm:prSet presAssocID="{E6BD9660-2DE4-4E6B-A09C-DA8BB74300F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DC0F8-8DFE-4F92-A89E-42EACFBC6774}" type="pres">
      <dgm:prSet presAssocID="{E6BD9660-2DE4-4E6B-A09C-DA8BB74300F1}" presName="negativeSpace" presStyleCnt="0"/>
      <dgm:spPr/>
    </dgm:pt>
    <dgm:pt modelId="{39526529-1C7E-4C1A-86C8-8C58C2206A0D}" type="pres">
      <dgm:prSet presAssocID="{E6BD9660-2DE4-4E6B-A09C-DA8BB74300F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D4AC8A7-A6C3-4933-9DA2-EB1BE10AAE97}" type="presOf" srcId="{42FF72CF-AEE9-4943-85AD-2DD64835B77F}" destId="{62C07CD4-7CF7-4436-B2C7-5468D2B919AB}" srcOrd="0" destOrd="0" presId="urn:microsoft.com/office/officeart/2005/8/layout/list1"/>
    <dgm:cxn modelId="{51AB68C7-CB6B-4E94-A713-257D72397AA9}" type="presOf" srcId="{B5628AF1-F893-4CED-9510-B10248ABF358}" destId="{6A445164-40A8-4C6F-971D-3817127AB0A2}" srcOrd="1" destOrd="0" presId="urn:microsoft.com/office/officeart/2005/8/layout/list1"/>
    <dgm:cxn modelId="{CD5BF223-DB2E-4E4B-9501-D96611D16879}" type="presOf" srcId="{42FF72CF-AEE9-4943-85AD-2DD64835B77F}" destId="{B441D066-0F04-4D72-B38B-B725D4AA4285}" srcOrd="1" destOrd="0" presId="urn:microsoft.com/office/officeart/2005/8/layout/list1"/>
    <dgm:cxn modelId="{A506AAEF-C357-4E70-8E17-E6D81CA79506}" srcId="{B5628AF1-F893-4CED-9510-B10248ABF358}" destId="{AD576C49-40D5-451F-BC49-29A16224B9EE}" srcOrd="0" destOrd="0" parTransId="{DC696366-8739-40C9-ACF3-3B19C5199924}" sibTransId="{B6635EC7-A543-4ADD-B106-683198365B34}"/>
    <dgm:cxn modelId="{0DB38077-2A73-4ED2-A3F4-EA78D6747831}" type="presOf" srcId="{E6BD9660-2DE4-4E6B-A09C-DA8BB74300F1}" destId="{67F8D336-ADDC-4540-A495-6DC0B8DAC51A}" srcOrd="1" destOrd="0" presId="urn:microsoft.com/office/officeart/2005/8/layout/list1"/>
    <dgm:cxn modelId="{795C262D-0250-4721-A87C-29F3FE8F1612}" type="presOf" srcId="{1B3F5C41-1F40-41E3-836E-7C7C410C0EB6}" destId="{21DB5DBA-82CE-4418-A321-9645F61855B8}" srcOrd="0" destOrd="0" presId="urn:microsoft.com/office/officeart/2005/8/layout/list1"/>
    <dgm:cxn modelId="{A4F9BFEE-10F1-4E40-93FB-A2C6FC1DB3E1}" srcId="{8E2B1838-7C2F-400C-87CE-C5E553A2D6F1}" destId="{42FF72CF-AEE9-4943-85AD-2DD64835B77F}" srcOrd="2" destOrd="0" parTransId="{DB34B83E-4A45-46FB-8FFB-AEC47E4DC2F3}" sibTransId="{0727A5EF-0C19-44BE-9DFD-748DC96F8C40}"/>
    <dgm:cxn modelId="{A26CFA0F-01C8-4378-B745-B9EA5B13273D}" type="presOf" srcId="{AD576C49-40D5-451F-BC49-29A16224B9EE}" destId="{D845C946-84A7-4267-A0F7-DB72CE98191F}" srcOrd="0" destOrd="0" presId="urn:microsoft.com/office/officeart/2005/8/layout/list1"/>
    <dgm:cxn modelId="{52998F6E-1456-462A-9D30-CB864CF6C876}" type="presOf" srcId="{2D899238-3063-47EE-85E8-0E4EF9C210C8}" destId="{1488C931-7B28-41A1-AEAC-87C3A8D38E32}" srcOrd="1" destOrd="0" presId="urn:microsoft.com/office/officeart/2005/8/layout/list1"/>
    <dgm:cxn modelId="{C8FDED02-579D-4952-A29E-9BEB7453A254}" srcId="{8E2B1838-7C2F-400C-87CE-C5E553A2D6F1}" destId="{2D899238-3063-47EE-85E8-0E4EF9C210C8}" srcOrd="1" destOrd="0" parTransId="{475D914A-3614-4BC4-BB18-AD667DAA0228}" sibTransId="{D306AD22-7198-4F80-940D-28F25D874964}"/>
    <dgm:cxn modelId="{B29E1B0E-B885-476A-92B2-77C02BA135A6}" type="presOf" srcId="{2D899238-3063-47EE-85E8-0E4EF9C210C8}" destId="{4166BCFA-50B3-442E-BAE0-A054E16BBF90}" srcOrd="0" destOrd="0" presId="urn:microsoft.com/office/officeart/2005/8/layout/list1"/>
    <dgm:cxn modelId="{D68F17CD-087D-4969-B481-65EB050F99EE}" type="presOf" srcId="{E6BD9660-2DE4-4E6B-A09C-DA8BB74300F1}" destId="{E6B21359-342C-4AC8-A2D9-AA68C8410141}" srcOrd="0" destOrd="0" presId="urn:microsoft.com/office/officeart/2005/8/layout/list1"/>
    <dgm:cxn modelId="{9DA79F99-0A6E-4109-AB19-64399F889800}" type="presOf" srcId="{31838E2E-B568-439D-B4C5-4B9E05C1EE1B}" destId="{4B2DFA5B-3443-4F73-B224-105A7BB08200}" srcOrd="0" destOrd="0" presId="urn:microsoft.com/office/officeart/2005/8/layout/list1"/>
    <dgm:cxn modelId="{3112B138-41F5-47EA-95AF-17B76E1C9BF0}" type="presOf" srcId="{B5628AF1-F893-4CED-9510-B10248ABF358}" destId="{52C25263-A9D4-44DD-A009-A5824F835D3D}" srcOrd="0" destOrd="0" presId="urn:microsoft.com/office/officeart/2005/8/layout/list1"/>
    <dgm:cxn modelId="{E25C60E0-6EB9-4375-8DE5-8313CB7C1614}" srcId="{42FF72CF-AEE9-4943-85AD-2DD64835B77F}" destId="{31838E2E-B568-439D-B4C5-4B9E05C1EE1B}" srcOrd="0" destOrd="0" parTransId="{6C718275-672E-45BA-912B-A73D0E9E6A72}" sibTransId="{AC5FAA57-8A44-436D-BC64-6CBA43680DB7}"/>
    <dgm:cxn modelId="{07F01980-6AEC-49F4-B6D5-C39376662DDA}" srcId="{8E2B1838-7C2F-400C-87CE-C5E553A2D6F1}" destId="{B5628AF1-F893-4CED-9510-B10248ABF358}" srcOrd="0" destOrd="0" parTransId="{6E1654EB-F00C-4730-B737-F764B3264FD3}" sibTransId="{BC119098-EE67-4BD2-A026-92EE85C2C2BB}"/>
    <dgm:cxn modelId="{8433B62B-7E74-4180-8BE9-9C72AD2BE3EB}" type="presOf" srcId="{8E2B1838-7C2F-400C-87CE-C5E553A2D6F1}" destId="{85C1DE20-AFCD-44C6-9AB7-966F445A27FF}" srcOrd="0" destOrd="0" presId="urn:microsoft.com/office/officeart/2005/8/layout/list1"/>
    <dgm:cxn modelId="{BC26DC68-D3AE-40BA-9D77-17F51C20584A}" srcId="{2D899238-3063-47EE-85E8-0E4EF9C210C8}" destId="{1B3F5C41-1F40-41E3-836E-7C7C410C0EB6}" srcOrd="0" destOrd="0" parTransId="{2080421B-1C3C-4DBB-A2BC-B36C9D872721}" sibTransId="{9D7C3975-B12C-4E9F-B124-BEE0BAC8DD07}"/>
    <dgm:cxn modelId="{6BE5BC45-94B9-40A0-AD89-60B48CE093EF}" srcId="{8E2B1838-7C2F-400C-87CE-C5E553A2D6F1}" destId="{E6BD9660-2DE4-4E6B-A09C-DA8BB74300F1}" srcOrd="3" destOrd="0" parTransId="{2DAB1E93-176A-4571-990B-9C309B1430C3}" sibTransId="{E9992BC0-D658-4F2E-B84F-6308726E8626}"/>
    <dgm:cxn modelId="{9768EB94-22A8-4C20-8ACD-D7E8358C048D}" type="presParOf" srcId="{85C1DE20-AFCD-44C6-9AB7-966F445A27FF}" destId="{DB3C81D0-EA86-4A09-9883-333760EB9484}" srcOrd="0" destOrd="0" presId="urn:microsoft.com/office/officeart/2005/8/layout/list1"/>
    <dgm:cxn modelId="{30930852-2643-4A5B-B428-D0BB9AF007AF}" type="presParOf" srcId="{DB3C81D0-EA86-4A09-9883-333760EB9484}" destId="{52C25263-A9D4-44DD-A009-A5824F835D3D}" srcOrd="0" destOrd="0" presId="urn:microsoft.com/office/officeart/2005/8/layout/list1"/>
    <dgm:cxn modelId="{C4B96E11-2E4C-46D3-9209-DD1A70D3D518}" type="presParOf" srcId="{DB3C81D0-EA86-4A09-9883-333760EB9484}" destId="{6A445164-40A8-4C6F-971D-3817127AB0A2}" srcOrd="1" destOrd="0" presId="urn:microsoft.com/office/officeart/2005/8/layout/list1"/>
    <dgm:cxn modelId="{145CE8BC-447D-482D-B3F3-1485F9192AE9}" type="presParOf" srcId="{85C1DE20-AFCD-44C6-9AB7-966F445A27FF}" destId="{29EF0BE2-2397-4058-B886-72381ABEAC00}" srcOrd="1" destOrd="0" presId="urn:microsoft.com/office/officeart/2005/8/layout/list1"/>
    <dgm:cxn modelId="{A6F9E6AD-2D9B-4F85-BFBA-80CAEC41999A}" type="presParOf" srcId="{85C1DE20-AFCD-44C6-9AB7-966F445A27FF}" destId="{D845C946-84A7-4267-A0F7-DB72CE98191F}" srcOrd="2" destOrd="0" presId="urn:microsoft.com/office/officeart/2005/8/layout/list1"/>
    <dgm:cxn modelId="{0B0135AE-EC25-4D82-BB91-9D3BD5DE5709}" type="presParOf" srcId="{85C1DE20-AFCD-44C6-9AB7-966F445A27FF}" destId="{1822DB45-7812-4DA2-B6A4-322E50FF22C1}" srcOrd="3" destOrd="0" presId="urn:microsoft.com/office/officeart/2005/8/layout/list1"/>
    <dgm:cxn modelId="{9FCD0081-52A4-470B-90FE-D4A26124B9C9}" type="presParOf" srcId="{85C1DE20-AFCD-44C6-9AB7-966F445A27FF}" destId="{DAECCFCA-B03F-4B7F-AA3F-E0A8BC2E7EBF}" srcOrd="4" destOrd="0" presId="urn:microsoft.com/office/officeart/2005/8/layout/list1"/>
    <dgm:cxn modelId="{6ED96AF5-50C1-4233-97FB-B5FFF74F6C94}" type="presParOf" srcId="{DAECCFCA-B03F-4B7F-AA3F-E0A8BC2E7EBF}" destId="{4166BCFA-50B3-442E-BAE0-A054E16BBF90}" srcOrd="0" destOrd="0" presId="urn:microsoft.com/office/officeart/2005/8/layout/list1"/>
    <dgm:cxn modelId="{033C222C-F48F-4C06-AB8E-E27365070336}" type="presParOf" srcId="{DAECCFCA-B03F-4B7F-AA3F-E0A8BC2E7EBF}" destId="{1488C931-7B28-41A1-AEAC-87C3A8D38E32}" srcOrd="1" destOrd="0" presId="urn:microsoft.com/office/officeart/2005/8/layout/list1"/>
    <dgm:cxn modelId="{230B72F2-3056-4988-A7B3-F303431D696B}" type="presParOf" srcId="{85C1DE20-AFCD-44C6-9AB7-966F445A27FF}" destId="{6AB663B1-2C91-4FE6-BC1E-499040C2EA8C}" srcOrd="5" destOrd="0" presId="urn:microsoft.com/office/officeart/2005/8/layout/list1"/>
    <dgm:cxn modelId="{472FFC31-992A-4EB0-83D7-777BA5614199}" type="presParOf" srcId="{85C1DE20-AFCD-44C6-9AB7-966F445A27FF}" destId="{21DB5DBA-82CE-4418-A321-9645F61855B8}" srcOrd="6" destOrd="0" presId="urn:microsoft.com/office/officeart/2005/8/layout/list1"/>
    <dgm:cxn modelId="{C929C20A-1659-4BD6-B8E8-F6DAA485F59D}" type="presParOf" srcId="{85C1DE20-AFCD-44C6-9AB7-966F445A27FF}" destId="{429842A9-E3B8-419C-AAF0-095B9D786EA4}" srcOrd="7" destOrd="0" presId="urn:microsoft.com/office/officeart/2005/8/layout/list1"/>
    <dgm:cxn modelId="{44BE1330-3DF4-42B5-85F2-D76D9D7F1CF9}" type="presParOf" srcId="{85C1DE20-AFCD-44C6-9AB7-966F445A27FF}" destId="{D8D37E28-BE55-4A41-B971-59FC28D13DED}" srcOrd="8" destOrd="0" presId="urn:microsoft.com/office/officeart/2005/8/layout/list1"/>
    <dgm:cxn modelId="{8FF3C1BF-8961-4EC8-AF3D-F996CA07B3A9}" type="presParOf" srcId="{D8D37E28-BE55-4A41-B971-59FC28D13DED}" destId="{62C07CD4-7CF7-4436-B2C7-5468D2B919AB}" srcOrd="0" destOrd="0" presId="urn:microsoft.com/office/officeart/2005/8/layout/list1"/>
    <dgm:cxn modelId="{0EDED168-1089-4C2D-90E4-D277E3BC137B}" type="presParOf" srcId="{D8D37E28-BE55-4A41-B971-59FC28D13DED}" destId="{B441D066-0F04-4D72-B38B-B725D4AA4285}" srcOrd="1" destOrd="0" presId="urn:microsoft.com/office/officeart/2005/8/layout/list1"/>
    <dgm:cxn modelId="{87EFD631-2D20-4362-A337-92ADC772E6D2}" type="presParOf" srcId="{85C1DE20-AFCD-44C6-9AB7-966F445A27FF}" destId="{9632262B-1DF2-410F-922F-E5DEC27C38EE}" srcOrd="9" destOrd="0" presId="urn:microsoft.com/office/officeart/2005/8/layout/list1"/>
    <dgm:cxn modelId="{A100DA5E-812B-42B8-8B0F-C32DC5A70E3E}" type="presParOf" srcId="{85C1DE20-AFCD-44C6-9AB7-966F445A27FF}" destId="{4B2DFA5B-3443-4F73-B224-105A7BB08200}" srcOrd="10" destOrd="0" presId="urn:microsoft.com/office/officeart/2005/8/layout/list1"/>
    <dgm:cxn modelId="{11B020B5-DE06-4429-86D4-B63129AE623C}" type="presParOf" srcId="{85C1DE20-AFCD-44C6-9AB7-966F445A27FF}" destId="{27530A2B-B15F-46D4-B5E0-3D26BC3EF4B9}" srcOrd="11" destOrd="0" presId="urn:microsoft.com/office/officeart/2005/8/layout/list1"/>
    <dgm:cxn modelId="{7E411106-A451-40B4-9C48-93DB111F344C}" type="presParOf" srcId="{85C1DE20-AFCD-44C6-9AB7-966F445A27FF}" destId="{AEA01948-8F18-4FF0-BC22-0690CD11BA7C}" srcOrd="12" destOrd="0" presId="urn:microsoft.com/office/officeart/2005/8/layout/list1"/>
    <dgm:cxn modelId="{8A18A32D-9EE6-4B04-A1DA-D2D2132F7CC4}" type="presParOf" srcId="{AEA01948-8F18-4FF0-BC22-0690CD11BA7C}" destId="{E6B21359-342C-4AC8-A2D9-AA68C8410141}" srcOrd="0" destOrd="0" presId="urn:microsoft.com/office/officeart/2005/8/layout/list1"/>
    <dgm:cxn modelId="{BA698476-D725-4A71-8215-9D6D9D5CD255}" type="presParOf" srcId="{AEA01948-8F18-4FF0-BC22-0690CD11BA7C}" destId="{67F8D336-ADDC-4540-A495-6DC0B8DAC51A}" srcOrd="1" destOrd="0" presId="urn:microsoft.com/office/officeart/2005/8/layout/list1"/>
    <dgm:cxn modelId="{1B156CE5-71EA-425F-B80F-FFFCF3BCFB20}" type="presParOf" srcId="{85C1DE20-AFCD-44C6-9AB7-966F445A27FF}" destId="{95DDC0F8-8DFE-4F92-A89E-42EACFBC6774}" srcOrd="13" destOrd="0" presId="urn:microsoft.com/office/officeart/2005/8/layout/list1"/>
    <dgm:cxn modelId="{971A6014-64DF-47CA-BEEE-1711FEDA6DEC}" type="presParOf" srcId="{85C1DE20-AFCD-44C6-9AB7-966F445A27FF}" destId="{39526529-1C7E-4C1A-86C8-8C58C2206A0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39AD-CA2A-4A24-B5FF-075D989B3DBC}">
      <dsp:nvSpPr>
        <dsp:cNvPr id="0" name=""/>
        <dsp:cNvSpPr/>
      </dsp:nvSpPr>
      <dsp:spPr>
        <a:xfrm>
          <a:off x="0" y="0"/>
          <a:ext cx="7008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6DF19-1BB8-4B3C-867B-B152331CA076}">
      <dsp:nvSpPr>
        <dsp:cNvPr id="0" name=""/>
        <dsp:cNvSpPr/>
      </dsp:nvSpPr>
      <dsp:spPr>
        <a:xfrm>
          <a:off x="0" y="0"/>
          <a:ext cx="1401688" cy="318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Yang Data Model</a:t>
          </a:r>
          <a:endParaRPr lang="zh-CN" altLang="en-US" sz="3300" kern="1200" dirty="0"/>
        </a:p>
      </dsp:txBody>
      <dsp:txXfrm>
        <a:off x="0" y="0"/>
        <a:ext cx="1401688" cy="3180130"/>
      </dsp:txXfrm>
    </dsp:sp>
    <dsp:sp modelId="{FC927341-CA03-4914-B2A5-710F958FCF6D}">
      <dsp:nvSpPr>
        <dsp:cNvPr id="0" name=""/>
        <dsp:cNvSpPr/>
      </dsp:nvSpPr>
      <dsp:spPr>
        <a:xfrm>
          <a:off x="1506814" y="73913"/>
          <a:ext cx="2698249" cy="147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Management of NTP demon – client and server</a:t>
          </a:r>
          <a:endParaRPr lang="zh-CN" altLang="en-US" sz="2800" kern="1200" dirty="0"/>
        </a:p>
      </dsp:txBody>
      <dsp:txXfrm>
        <a:off x="1506814" y="73913"/>
        <a:ext cx="2698249" cy="1478263"/>
      </dsp:txXfrm>
    </dsp:sp>
    <dsp:sp modelId="{D18A731E-DC66-4CB4-B555-4D73ABC46325}">
      <dsp:nvSpPr>
        <dsp:cNvPr id="0" name=""/>
        <dsp:cNvSpPr/>
      </dsp:nvSpPr>
      <dsp:spPr>
        <a:xfrm>
          <a:off x="4310190" y="73913"/>
          <a:ext cx="2698249" cy="739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Configurations</a:t>
          </a:r>
          <a:endParaRPr lang="zh-CN" altLang="en-US" sz="2900" kern="1200" dirty="0"/>
        </a:p>
      </dsp:txBody>
      <dsp:txXfrm>
        <a:off x="4310190" y="73913"/>
        <a:ext cx="2698249" cy="739131"/>
      </dsp:txXfrm>
    </dsp:sp>
    <dsp:sp modelId="{356B6AE2-9F7C-4F7A-8F55-7B137130343F}">
      <dsp:nvSpPr>
        <dsp:cNvPr id="0" name=""/>
        <dsp:cNvSpPr/>
      </dsp:nvSpPr>
      <dsp:spPr>
        <a:xfrm>
          <a:off x="4205063" y="813044"/>
          <a:ext cx="2698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C008E-0E99-411A-AEA6-B253CDEFBC57}">
      <dsp:nvSpPr>
        <dsp:cNvPr id="0" name=""/>
        <dsp:cNvSpPr/>
      </dsp:nvSpPr>
      <dsp:spPr>
        <a:xfrm>
          <a:off x="4310190" y="813044"/>
          <a:ext cx="2698249" cy="739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State</a:t>
          </a:r>
          <a:endParaRPr lang="zh-CN" altLang="en-US" sz="2900" kern="1200" dirty="0"/>
        </a:p>
      </dsp:txBody>
      <dsp:txXfrm>
        <a:off x="4310190" y="813044"/>
        <a:ext cx="2698249" cy="739131"/>
      </dsp:txXfrm>
    </dsp:sp>
    <dsp:sp modelId="{737CBE86-4B2C-406B-8250-81CB61149A65}">
      <dsp:nvSpPr>
        <dsp:cNvPr id="0" name=""/>
        <dsp:cNvSpPr/>
      </dsp:nvSpPr>
      <dsp:spPr>
        <a:xfrm>
          <a:off x="1401687" y="1552176"/>
          <a:ext cx="56067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0FC32-DF94-4A21-94D7-EC9C4DAC0039}">
      <dsp:nvSpPr>
        <dsp:cNvPr id="0" name=""/>
        <dsp:cNvSpPr/>
      </dsp:nvSpPr>
      <dsp:spPr>
        <a:xfrm>
          <a:off x="1506814" y="1626089"/>
          <a:ext cx="2698249" cy="147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NTP as per RFC 5905</a:t>
          </a:r>
          <a:endParaRPr lang="zh-CN" altLang="en-US" sz="2800" kern="1200" dirty="0"/>
        </a:p>
      </dsp:txBody>
      <dsp:txXfrm>
        <a:off x="1506814" y="1626089"/>
        <a:ext cx="2698249" cy="1478263"/>
      </dsp:txXfrm>
    </dsp:sp>
    <dsp:sp modelId="{93771424-47FF-4E00-BFA9-FA3C470B6B58}">
      <dsp:nvSpPr>
        <dsp:cNvPr id="0" name=""/>
        <dsp:cNvSpPr/>
      </dsp:nvSpPr>
      <dsp:spPr>
        <a:xfrm>
          <a:off x="4310190" y="1626089"/>
          <a:ext cx="2698249" cy="147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Most features of NTPv4 are covered</a:t>
          </a:r>
          <a:endParaRPr lang="zh-CN" altLang="en-US" sz="2900" kern="1200" dirty="0"/>
        </a:p>
      </dsp:txBody>
      <dsp:txXfrm>
        <a:off x="4310190" y="1626089"/>
        <a:ext cx="2698249" cy="1478263"/>
      </dsp:txXfrm>
    </dsp:sp>
    <dsp:sp modelId="{95368426-117C-415A-929D-72FC1FFF6113}">
      <dsp:nvSpPr>
        <dsp:cNvPr id="0" name=""/>
        <dsp:cNvSpPr/>
      </dsp:nvSpPr>
      <dsp:spPr>
        <a:xfrm>
          <a:off x="1401687" y="3104353"/>
          <a:ext cx="56067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5C946-84A7-4267-A0F7-DB72CE98191F}">
      <dsp:nvSpPr>
        <dsp:cNvPr id="0" name=""/>
        <dsp:cNvSpPr/>
      </dsp:nvSpPr>
      <dsp:spPr>
        <a:xfrm>
          <a:off x="0" y="201820"/>
          <a:ext cx="60960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b="0" kern="1200" dirty="0" smtClean="0"/>
            <a:t>Container for configuring NTP unicast is separated from association node</a:t>
          </a:r>
          <a:endParaRPr lang="zh-CN" altLang="en-US" sz="1300" b="0" kern="1200" dirty="0"/>
        </a:p>
      </dsp:txBody>
      <dsp:txXfrm>
        <a:off x="0" y="201820"/>
        <a:ext cx="6096000" cy="737100"/>
      </dsp:txXfrm>
    </dsp:sp>
    <dsp:sp modelId="{6A445164-40A8-4C6F-971D-3817127AB0A2}">
      <dsp:nvSpPr>
        <dsp:cNvPr id="0" name=""/>
        <dsp:cNvSpPr/>
      </dsp:nvSpPr>
      <dsp:spPr>
        <a:xfrm>
          <a:off x="304800" y="9940"/>
          <a:ext cx="4267200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Separate Yang container is added</a:t>
          </a:r>
          <a:endParaRPr lang="zh-CN" altLang="en-US" sz="1200" b="0" kern="1200" dirty="0"/>
        </a:p>
      </dsp:txBody>
      <dsp:txXfrm>
        <a:off x="323534" y="28674"/>
        <a:ext cx="4229732" cy="346292"/>
      </dsp:txXfrm>
    </dsp:sp>
    <dsp:sp modelId="{21DB5DBA-82CE-4418-A321-9645F61855B8}">
      <dsp:nvSpPr>
        <dsp:cNvPr id="0" name=""/>
        <dsp:cNvSpPr/>
      </dsp:nvSpPr>
      <dsp:spPr>
        <a:xfrm>
          <a:off x="0" y="1201000"/>
          <a:ext cx="60960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Examples on Yang configuration and displays are added</a:t>
          </a:r>
          <a:endParaRPr lang="zh-CN" altLang="en-US" sz="1300" kern="1200" dirty="0"/>
        </a:p>
      </dsp:txBody>
      <dsp:txXfrm>
        <a:off x="0" y="1201000"/>
        <a:ext cx="6096000" cy="552825"/>
      </dsp:txXfrm>
    </dsp:sp>
    <dsp:sp modelId="{1488C931-7B28-41A1-AEAC-87C3A8D38E32}">
      <dsp:nvSpPr>
        <dsp:cNvPr id="0" name=""/>
        <dsp:cNvSpPr/>
      </dsp:nvSpPr>
      <dsp:spPr>
        <a:xfrm>
          <a:off x="304800" y="1009120"/>
          <a:ext cx="4267200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Yang example</a:t>
          </a:r>
          <a:endParaRPr lang="zh-CN" altLang="en-US" sz="1300" kern="1200" dirty="0"/>
        </a:p>
      </dsp:txBody>
      <dsp:txXfrm>
        <a:off x="323534" y="1027854"/>
        <a:ext cx="4229732" cy="346292"/>
      </dsp:txXfrm>
    </dsp:sp>
    <dsp:sp modelId="{4B2DFA5B-3443-4F73-B224-105A7BB08200}">
      <dsp:nvSpPr>
        <dsp:cNvPr id="0" name=""/>
        <dsp:cNvSpPr/>
      </dsp:nvSpPr>
      <dsp:spPr>
        <a:xfrm>
          <a:off x="0" y="2015906"/>
          <a:ext cx="60960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A reference to association is added</a:t>
          </a:r>
          <a:endParaRPr lang="en-US" sz="1300" kern="1200" dirty="0"/>
        </a:p>
      </dsp:txBody>
      <dsp:txXfrm>
        <a:off x="0" y="2015906"/>
        <a:ext cx="6096000" cy="552825"/>
      </dsp:txXfrm>
    </dsp:sp>
    <dsp:sp modelId="{B441D066-0F04-4D72-B38B-B725D4AA4285}">
      <dsp:nvSpPr>
        <dsp:cNvPr id="0" name=""/>
        <dsp:cNvSpPr/>
      </dsp:nvSpPr>
      <dsp:spPr>
        <a:xfrm>
          <a:off x="304800" y="1824026"/>
          <a:ext cx="4267200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Modification in clock-state container</a:t>
          </a:r>
          <a:endParaRPr lang="zh-CN" altLang="en-US" sz="1300" kern="1200" dirty="0"/>
        </a:p>
      </dsp:txBody>
      <dsp:txXfrm>
        <a:off x="323534" y="1842760"/>
        <a:ext cx="4229732" cy="346292"/>
      </dsp:txXfrm>
    </dsp:sp>
    <dsp:sp modelId="{39526529-1C7E-4C1A-86C8-8C58C2206A0D}">
      <dsp:nvSpPr>
        <dsp:cNvPr id="0" name=""/>
        <dsp:cNvSpPr/>
      </dsp:nvSpPr>
      <dsp:spPr>
        <a:xfrm>
          <a:off x="0" y="2830811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8D336-ADDC-4540-A495-6DC0B8DAC51A}">
      <dsp:nvSpPr>
        <dsp:cNvPr id="0" name=""/>
        <dsp:cNvSpPr/>
      </dsp:nvSpPr>
      <dsp:spPr>
        <a:xfrm>
          <a:off x="304800" y="2638931"/>
          <a:ext cx="4267200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Interface container name is updated</a:t>
          </a:r>
          <a:endParaRPr lang="zh-CN" altLang="en-US" sz="1300" kern="1200" dirty="0"/>
        </a:p>
      </dsp:txBody>
      <dsp:txXfrm>
        <a:off x="323534" y="2657665"/>
        <a:ext cx="42297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BD7F5-CB57-4FD2-986A-71943DCB6C7F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9C1A9-11F8-41A4-AF4D-F39392CEF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9C1A9-11F8-41A4-AF4D-F39392CEF9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9C1A9-11F8-41A4-AF4D-F39392CEF9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9C1A9-11F8-41A4-AF4D-F39392CEF99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7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NTP WG, IETF 98 @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059582"/>
            <a:ext cx="9144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draft-ietf-ntp-yang-data-model-01 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5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48351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3600" dirty="0" smtClean="0"/>
              <a:t>A YANG Data Model for NTP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46956" y="3579862"/>
            <a:ext cx="7250088" cy="1487979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zh-CN" dirty="0"/>
              <a:t>Wu </a:t>
            </a:r>
            <a:r>
              <a:rPr lang="en-IN" altLang="zh-CN" dirty="0" smtClean="0"/>
              <a:t>Nan, Huawei</a:t>
            </a:r>
            <a:endParaRPr lang="en-IN" altLang="zh-CN" dirty="0"/>
          </a:p>
          <a:p>
            <a:pPr marL="0" indent="0" algn="ctr">
              <a:buNone/>
            </a:pPr>
            <a:r>
              <a:rPr lang="en-IN" dirty="0" smtClean="0"/>
              <a:t>Anil Kumar S N, </a:t>
            </a:r>
            <a:r>
              <a:rPr lang="en-IN" dirty="0" err="1" smtClean="0"/>
              <a:t>RTBrick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IN" altLang="zh-CN" dirty="0" smtClean="0"/>
              <a:t>Yi Zhao, Ericsson</a:t>
            </a:r>
          </a:p>
          <a:p>
            <a:pPr marL="0" indent="0" algn="ctr">
              <a:buNone/>
            </a:pPr>
            <a:r>
              <a:rPr lang="en-IN" altLang="zh-CN" dirty="0" smtClean="0"/>
              <a:t>Dhruv Dhody, Huawei</a:t>
            </a:r>
          </a:p>
          <a:p>
            <a:pPr marL="0" indent="0" algn="ctr">
              <a:buNone/>
            </a:pPr>
            <a:r>
              <a:rPr lang="en-IN" altLang="zh-CN" dirty="0" smtClean="0"/>
              <a:t>Ankit Kumar Sinha, Huawei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70" y="339502"/>
            <a:ext cx="3582581" cy="16396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638" y="2171662"/>
            <a:ext cx="3979713" cy="25792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</p:spPr>
        <p:txBody>
          <a:bodyPr/>
          <a:lstStyle/>
          <a:p>
            <a:pPr lvl="0"/>
            <a:r>
              <a:rPr lang="en-US" altLang="zh-CN" dirty="0" smtClean="0"/>
              <a:t>Yang Example</a:t>
            </a:r>
            <a:endParaRPr lang="en-US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847" y="930652"/>
            <a:ext cx="4662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Multicast Client configuration </a:t>
            </a:r>
            <a:r>
              <a:rPr lang="en-US" altLang="zh-CN" sz="1600" dirty="0"/>
              <a:t>example</a:t>
            </a:r>
            <a:r>
              <a:rPr lang="en-US" altLang="zh-CN" sz="1600" dirty="0" smtClean="0"/>
              <a:t>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/>
              <a:t>Multicast </a:t>
            </a:r>
            <a:r>
              <a:rPr lang="en-US" altLang="zh-CN" sz="1600" dirty="0" smtClean="0"/>
              <a:t>Client display example.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056257" y="1059582"/>
            <a:ext cx="1595863" cy="99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472334" y="2643758"/>
            <a:ext cx="1819746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72334" y="2859782"/>
            <a:ext cx="167573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8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92" y="2459521"/>
            <a:ext cx="3249414" cy="2105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776" y="540183"/>
            <a:ext cx="3218844" cy="146016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</p:spPr>
        <p:txBody>
          <a:bodyPr/>
          <a:lstStyle/>
          <a:p>
            <a:pPr lvl="0"/>
            <a:r>
              <a:rPr lang="en-US" altLang="zh-CN" dirty="0" smtClean="0"/>
              <a:t>Yang Example</a:t>
            </a:r>
            <a:endParaRPr lang="en-US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847" y="930652"/>
            <a:ext cx="4662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Manycast Server configuration </a:t>
            </a:r>
            <a:r>
              <a:rPr lang="en-US" altLang="zh-CN" sz="1600" dirty="0"/>
              <a:t>example</a:t>
            </a:r>
            <a:r>
              <a:rPr lang="en-US" altLang="zh-CN" sz="1600" dirty="0" smtClean="0"/>
              <a:t>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Manycast </a:t>
            </a:r>
            <a:r>
              <a:rPr lang="en-US" altLang="zh-CN" sz="1600" dirty="0"/>
              <a:t>S</a:t>
            </a:r>
            <a:r>
              <a:rPr lang="en-US" altLang="zh-CN" sz="1600" dirty="0" smtClean="0"/>
              <a:t>erver display example.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39952" y="1131590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35896" y="2859782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35896" y="2859782"/>
            <a:ext cx="1944216" cy="100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493" y="2207924"/>
            <a:ext cx="2748720" cy="2645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493" y="150118"/>
            <a:ext cx="3140001" cy="193622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</p:spPr>
        <p:txBody>
          <a:bodyPr/>
          <a:lstStyle/>
          <a:p>
            <a:pPr lvl="0"/>
            <a:r>
              <a:rPr lang="en-US" altLang="zh-CN" dirty="0" smtClean="0"/>
              <a:t>Yang Example</a:t>
            </a:r>
            <a:endParaRPr lang="en-US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847" y="930652"/>
            <a:ext cx="4662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Manycast Client configuration </a:t>
            </a:r>
            <a:r>
              <a:rPr lang="en-US" altLang="zh-CN" sz="1600" dirty="0"/>
              <a:t>example</a:t>
            </a:r>
            <a:r>
              <a:rPr lang="en-US" altLang="zh-CN" sz="1600" dirty="0" smtClean="0"/>
              <a:t>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Manycast Client display example.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067944" y="843558"/>
            <a:ext cx="1728192" cy="274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472334" y="2571750"/>
            <a:ext cx="2179786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72334" y="2787774"/>
            <a:ext cx="2107778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9847" y="930652"/>
            <a:ext cx="4662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Display clock state </a:t>
            </a:r>
            <a:r>
              <a:rPr lang="en-US" altLang="zh-CN" sz="1600" dirty="0"/>
              <a:t>example</a:t>
            </a:r>
            <a:r>
              <a:rPr lang="en-US" altLang="zh-CN" sz="1600" dirty="0" smtClean="0"/>
              <a:t>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02" y="699542"/>
            <a:ext cx="4752570" cy="330648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</p:spPr>
        <p:txBody>
          <a:bodyPr/>
          <a:lstStyle/>
          <a:p>
            <a:pPr lvl="0"/>
            <a:r>
              <a:rPr lang="en-US" altLang="zh-CN" dirty="0" smtClean="0"/>
              <a:t>Yang Example</a:t>
            </a:r>
            <a:endParaRPr lang="en-US" dirty="0" smtClean="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86063" y="987574"/>
            <a:ext cx="1125897" cy="13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86063" y="1119843"/>
            <a:ext cx="1125897" cy="803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43" y="414102"/>
            <a:ext cx="4097065" cy="41113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</p:spPr>
        <p:txBody>
          <a:bodyPr/>
          <a:lstStyle/>
          <a:p>
            <a:pPr lvl="0"/>
            <a:r>
              <a:rPr lang="en-US" altLang="zh-CN" dirty="0" smtClean="0"/>
              <a:t>Yang Example</a:t>
            </a:r>
            <a:endParaRPr lang="en-US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847" y="930652"/>
            <a:ext cx="4662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Display association </a:t>
            </a:r>
            <a:r>
              <a:rPr lang="en-US" altLang="zh-CN" sz="1600" dirty="0"/>
              <a:t>example</a:t>
            </a:r>
            <a:r>
              <a:rPr lang="en-US" altLang="zh-CN" sz="1600" dirty="0" smtClean="0"/>
              <a:t>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86063" y="699542"/>
            <a:ext cx="1197905" cy="420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86063" y="1119843"/>
            <a:ext cx="1341921" cy="515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234562"/>
            <a:ext cx="3978871" cy="13790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in clock-state </a:t>
            </a:r>
            <a:r>
              <a:rPr lang="en-US" altLang="zh-CN" dirty="0" smtClean="0"/>
              <a:t>container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058694"/>
            <a:ext cx="399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400" i="1" dirty="0" smtClean="0"/>
              <a:t>Leaf reference is added to store keys of ntp association. </a:t>
            </a:r>
            <a:endParaRPr lang="en-US" altLang="zh-CN" sz="1400" i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59832" y="1419622"/>
            <a:ext cx="2088232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</p:spTree>
    <p:extLst>
      <p:ext uri="{BB962C8B-B14F-4D97-AF65-F5344CB8AC3E}">
        <p14:creationId xmlns:p14="http://schemas.microsoft.com/office/powerpoint/2010/main" val="40850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604" y="915566"/>
            <a:ext cx="4158751" cy="34563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Interface container name is </a:t>
            </a:r>
            <a:r>
              <a:rPr lang="en-IN" dirty="0" smtClean="0"/>
              <a:t>updated</a:t>
            </a:r>
            <a:endParaRPr lang="en-US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526" y="1209757"/>
            <a:ext cx="4099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dirty="0" smtClean="0"/>
              <a:t>Name used for Interface container was creating confusion, so we have updated and made same mentioned in </a:t>
            </a:r>
            <a:r>
              <a:rPr lang="en-US" dirty="0" err="1" smtClean="0"/>
              <a:t>ietf</a:t>
            </a:r>
            <a:r>
              <a:rPr lang="en-US" dirty="0" smtClean="0"/>
              <a:t>-interfaces.</a:t>
            </a:r>
            <a:endParaRPr lang="en-US" altLang="zh-CN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11960" y="1131590"/>
            <a:ext cx="931734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Next Step</a:t>
            </a:r>
            <a:endParaRPr lang="en-US" dirty="0">
              <a:latin typeface="+mj-lt"/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87574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More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Review comments are always welcome!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</p:spTree>
    <p:extLst>
      <p:ext uri="{BB962C8B-B14F-4D97-AF65-F5344CB8AC3E}">
        <p14:creationId xmlns:p14="http://schemas.microsoft.com/office/powerpoint/2010/main" val="31013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691680" y="3363838"/>
            <a:ext cx="9144000" cy="884466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Thank You! 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NTP Yang</a:t>
            </a:r>
            <a:endParaRPr lang="en-US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38310"/>
            <a:ext cx="3024336" cy="4267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643516"/>
            <a:ext cx="3042483" cy="42626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218" y="1225551"/>
            <a:ext cx="2812278" cy="305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Introduction</a:t>
            </a:r>
            <a:endParaRPr lang="en-US" dirty="0">
              <a:latin typeface="+mj-lt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77037072"/>
              </p:ext>
            </p:extLst>
          </p:nvPr>
        </p:nvGraphicFramePr>
        <p:xfrm>
          <a:off x="827584" y="1203598"/>
          <a:ext cx="7008440" cy="318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Recent Changes</a:t>
            </a:r>
            <a:endParaRPr lang="en-US" dirty="0">
              <a:latin typeface="+mj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26062239"/>
              </p:ext>
            </p:extLst>
          </p:nvPr>
        </p:nvGraphicFramePr>
        <p:xfrm>
          <a:off x="1524000" y="987574"/>
          <a:ext cx="6096000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NTP WG,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IETF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100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@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Singapore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4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746309"/>
            <a:ext cx="3923701" cy="359777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</p:spPr>
        <p:txBody>
          <a:bodyPr/>
          <a:lstStyle/>
          <a:p>
            <a:pPr lvl="0"/>
            <a:r>
              <a:rPr lang="en-US" altLang="zh-CN" dirty="0"/>
              <a:t>Separate Yang container is </a:t>
            </a:r>
            <a:r>
              <a:rPr lang="en-US" altLang="zh-CN" dirty="0" smtClean="0"/>
              <a:t>added</a:t>
            </a:r>
            <a:endParaRPr lang="en-US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847" y="930652"/>
            <a:ext cx="4662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Earlier Unicast configuration was part of Associations container, now it’s a separate container.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Changes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New container is added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New leaf local-mode and </a:t>
            </a:r>
            <a:r>
              <a:rPr lang="en-US" altLang="zh-CN" sz="1600" dirty="0" err="1" smtClean="0"/>
              <a:t>isConfigured</a:t>
            </a:r>
            <a:r>
              <a:rPr lang="en-US" altLang="zh-CN" sz="1600" dirty="0" smtClean="0"/>
              <a:t> is added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03848" y="1059582"/>
            <a:ext cx="1800200" cy="100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572000" y="2283719"/>
            <a:ext cx="504056" cy="72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</p:spTree>
    <p:extLst>
      <p:ext uri="{BB962C8B-B14F-4D97-AF65-F5344CB8AC3E}">
        <p14:creationId xmlns:p14="http://schemas.microsoft.com/office/powerpoint/2010/main" val="40850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831615"/>
            <a:ext cx="3331950" cy="26070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228" y="353300"/>
            <a:ext cx="2506207" cy="139122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</p:spPr>
        <p:txBody>
          <a:bodyPr/>
          <a:lstStyle/>
          <a:p>
            <a:pPr lvl="0"/>
            <a:r>
              <a:rPr lang="en-US" altLang="zh-CN" dirty="0" smtClean="0"/>
              <a:t>Yang Example</a:t>
            </a:r>
            <a:endParaRPr lang="en-US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847" y="930652"/>
            <a:ext cx="4662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Unicast </a:t>
            </a:r>
            <a:r>
              <a:rPr lang="en-US" altLang="zh-CN" sz="1600" dirty="0"/>
              <a:t>configuration example</a:t>
            </a:r>
            <a:r>
              <a:rPr lang="en-US" altLang="zh-CN" sz="1600" dirty="0" smtClean="0"/>
              <a:t>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Unicast display example.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635896" y="930652"/>
            <a:ext cx="2520280" cy="200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87824" y="2207924"/>
            <a:ext cx="2880320" cy="651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87824" y="2859782"/>
            <a:ext cx="3024404" cy="376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2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419" y="1419622"/>
            <a:ext cx="3485388" cy="14947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19" y="195486"/>
            <a:ext cx="3485388" cy="112680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</p:spPr>
        <p:txBody>
          <a:bodyPr/>
          <a:lstStyle/>
          <a:p>
            <a:pPr lvl="0"/>
            <a:r>
              <a:rPr lang="en-US" altLang="zh-CN" dirty="0" smtClean="0"/>
              <a:t>Yang Example</a:t>
            </a:r>
            <a:endParaRPr lang="en-US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847" y="930652"/>
            <a:ext cx="46621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Reference clock </a:t>
            </a:r>
            <a:r>
              <a:rPr lang="en-US" altLang="zh-CN" sz="1600" dirty="0"/>
              <a:t>configuration example</a:t>
            </a:r>
            <a:r>
              <a:rPr lang="en-US" altLang="zh-CN" sz="1600" dirty="0" smtClean="0"/>
              <a:t>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Reference </a:t>
            </a:r>
            <a:r>
              <a:rPr lang="en-US" altLang="zh-CN" sz="1600" dirty="0"/>
              <a:t>clock</a:t>
            </a:r>
            <a:r>
              <a:rPr lang="en-US" altLang="zh-CN" sz="1600" dirty="0" smtClean="0"/>
              <a:t> display example.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Global packet statistics display </a:t>
            </a:r>
            <a:r>
              <a:rPr lang="en-US" altLang="zh-CN" sz="1600" dirty="0"/>
              <a:t>example.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39952" y="843558"/>
            <a:ext cx="1656184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563888" y="1707654"/>
            <a:ext cx="2088232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419" y="3003798"/>
            <a:ext cx="3485388" cy="173580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707904" y="3219822"/>
            <a:ext cx="2016224" cy="144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63888" y="2067694"/>
            <a:ext cx="2088232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07904" y="3219822"/>
            <a:ext cx="2016224" cy="100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66037"/>
            <a:ext cx="3547665" cy="20383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98375"/>
            <a:ext cx="3553066" cy="16261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</p:spPr>
        <p:txBody>
          <a:bodyPr/>
          <a:lstStyle/>
          <a:p>
            <a:pPr lvl="0"/>
            <a:r>
              <a:rPr lang="en-US" altLang="zh-CN" dirty="0" smtClean="0"/>
              <a:t>Yang Example</a:t>
            </a:r>
            <a:endParaRPr lang="en-US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847" y="930652"/>
            <a:ext cx="4662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Authentication </a:t>
            </a:r>
            <a:r>
              <a:rPr lang="en-US" altLang="zh-CN" sz="1600" dirty="0"/>
              <a:t>configuration example</a:t>
            </a:r>
            <a:r>
              <a:rPr lang="en-US" altLang="zh-CN" sz="1600" dirty="0" smtClean="0"/>
              <a:t>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/>
              <a:t>Authentication </a:t>
            </a:r>
            <a:r>
              <a:rPr lang="en-US" altLang="zh-CN" sz="1600" dirty="0" smtClean="0"/>
              <a:t>display example.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95936" y="1131590"/>
            <a:ext cx="1728192" cy="144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491880" y="2783582"/>
            <a:ext cx="2064322" cy="4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91880" y="2783582"/>
            <a:ext cx="2064322" cy="964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9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9" y="741189"/>
            <a:ext cx="3553066" cy="14312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</p:spPr>
        <p:txBody>
          <a:bodyPr/>
          <a:lstStyle/>
          <a:p>
            <a:pPr lvl="0"/>
            <a:r>
              <a:rPr lang="en-US" altLang="zh-CN" dirty="0" smtClean="0"/>
              <a:t>Yang Example</a:t>
            </a:r>
            <a:endParaRPr lang="en-US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847" y="930652"/>
            <a:ext cx="4662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Access </a:t>
            </a:r>
            <a:r>
              <a:rPr lang="en-US" altLang="zh-CN" sz="1600" dirty="0"/>
              <a:t>configuration example</a:t>
            </a:r>
            <a:r>
              <a:rPr lang="en-US" altLang="zh-CN" sz="1600" dirty="0" smtClean="0"/>
              <a:t>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/>
              <a:t>Access </a:t>
            </a:r>
            <a:r>
              <a:rPr lang="en-US" altLang="zh-CN" sz="1600" dirty="0" smtClean="0"/>
              <a:t>display example.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1131590"/>
            <a:ext cx="2304256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770" y="2479611"/>
            <a:ext cx="3548386" cy="1742574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771800" y="2859782"/>
            <a:ext cx="2880320" cy="826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71800" y="2856561"/>
            <a:ext cx="2859652" cy="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71" y="2236148"/>
            <a:ext cx="2755577" cy="24980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771" y="115914"/>
            <a:ext cx="3163670" cy="19517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</p:spPr>
        <p:txBody>
          <a:bodyPr/>
          <a:lstStyle/>
          <a:p>
            <a:pPr lvl="0"/>
            <a:r>
              <a:rPr lang="en-US" altLang="zh-CN" dirty="0" smtClean="0"/>
              <a:t>Yang Example</a:t>
            </a:r>
            <a:endParaRPr lang="en-US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847" y="930652"/>
            <a:ext cx="4662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Multicast Server configuration </a:t>
            </a:r>
            <a:r>
              <a:rPr lang="en-US" altLang="zh-CN" sz="1600" dirty="0"/>
              <a:t>example</a:t>
            </a:r>
            <a:r>
              <a:rPr lang="en-US" altLang="zh-CN" sz="1600" dirty="0" smtClean="0"/>
              <a:t>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zh-CN" sz="1600" dirty="0"/>
              <a:t>Multicast S</a:t>
            </a:r>
            <a:r>
              <a:rPr lang="en-US" altLang="zh-CN" sz="1600" dirty="0" smtClean="0"/>
              <a:t>erver display example.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39952" y="930652"/>
            <a:ext cx="1656184" cy="200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3"/>
          <p:cNvSpPr txBox="1">
            <a:spLocks/>
          </p:cNvSpPr>
          <p:nvPr/>
        </p:nvSpPr>
        <p:spPr>
          <a:xfrm>
            <a:off x="8244408" y="46386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35896" y="2571750"/>
            <a:ext cx="2016224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Footer Placeholder 2"/>
          <p:cNvSpPr txBox="1">
            <a:spLocks/>
          </p:cNvSpPr>
          <p:nvPr/>
        </p:nvSpPr>
        <p:spPr>
          <a:xfrm>
            <a:off x="323528" y="465998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Trebuchet MS" panose="020B0603020202020204"/>
              </a:rPr>
              <a:t>NTP WG, IETF 100 @ Singapore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35896" y="2859782"/>
            <a:ext cx="2016224" cy="84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1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440</Words>
  <Application>Microsoft Office PowerPoint</Application>
  <PresentationFormat>On-screen Show (16:9)</PresentationFormat>
  <Paragraphs>165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Malgun Gothic</vt:lpstr>
      <vt:lpstr>华文细黑</vt:lpstr>
      <vt:lpstr>宋体</vt:lpstr>
      <vt:lpstr>Arial</vt:lpstr>
      <vt:lpstr>Calibri</vt:lpstr>
      <vt:lpstr>Candara</vt:lpstr>
      <vt:lpstr>Trebuchet MS</vt:lpstr>
      <vt:lpstr>Office Theme</vt:lpstr>
      <vt:lpstr>Custom Design</vt:lpstr>
      <vt:lpstr>PowerPoint Presentation</vt:lpstr>
      <vt:lpstr>Introduction</vt:lpstr>
      <vt:lpstr>Recent Changes</vt:lpstr>
      <vt:lpstr>Separate Yang container is added</vt:lpstr>
      <vt:lpstr>Yang Example</vt:lpstr>
      <vt:lpstr>Yang Example</vt:lpstr>
      <vt:lpstr>Yang Example</vt:lpstr>
      <vt:lpstr>Yang Example</vt:lpstr>
      <vt:lpstr>Yang Example</vt:lpstr>
      <vt:lpstr>Yang Example</vt:lpstr>
      <vt:lpstr>Yang Example</vt:lpstr>
      <vt:lpstr>Yang Example</vt:lpstr>
      <vt:lpstr>Yang Example</vt:lpstr>
      <vt:lpstr>Yang Example</vt:lpstr>
      <vt:lpstr>Modification in clock-state container</vt:lpstr>
      <vt:lpstr>Interface container name is updated</vt:lpstr>
      <vt:lpstr>Next Step</vt:lpstr>
      <vt:lpstr>Thank You! </vt:lpstr>
      <vt:lpstr>NTP Yang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Ankit Kumar Sinha (A)</cp:lastModifiedBy>
  <cp:revision>124</cp:revision>
  <dcterms:created xsi:type="dcterms:W3CDTF">2014-04-01T16:27:38Z</dcterms:created>
  <dcterms:modified xsi:type="dcterms:W3CDTF">2017-11-02T07:05:23Z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1478498807</vt:lpwstr>
  </property>
  <property fmtid="{D5CDD505-2E9C-101B-9397-08002B2CF9AE}" pid="6" name="_2015_ms_pID_725343">
    <vt:lpwstr>(2)2jDnR0Rot/xDDVpXImjzulXdX3ZbTRiWW1BXLB3aBORCF1Pyt7FC9AiLRmIPfnww61GWGuKq
H+DuO+imsw/R1AVyEPZUb81Xn/0iU/GxpRxgx6L8bIHxAh03h39aHl5VGB0Z2hkHSS4fSs45
34aC6pXTAt+Z1hxRopDbekLyrWL+BtW101zugSRSvHHC0M2HkxEkUB9CfG4bMfLmbIu/8qL/
8iFUx/3Qnfiyjwi7N0</vt:lpwstr>
  </property>
  <property fmtid="{D5CDD505-2E9C-101B-9397-08002B2CF9AE}" pid="7" name="_2015_ms_pID_7253431">
    <vt:lpwstr>TDrqL/zUTdYoxvlnPe+ej6LgHyXi9ehjmFKs4c3TnsFYN7ee/oQyzO
ss4xb2/rRZF5eUJhR0umdCG/Y/grrD9WHm4PqoRnhIv1HSWSZi2zBHdZcF50uy9D1ISlr72M
c1z/CqzW3PIMCY8YbpPjkUfbYxM/P2dVKT7MSiAvvmsEo4RYy8JhxAePO9st/tYeaHVwdSoh
kzjF4lAF8dfV3INs</vt:lpwstr>
  </property>
</Properties>
</file>