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7BD79-E6D3-4BC1-B690-0756AF123C64}" type="datetimeFigureOut">
              <a:rPr lang="en-IN" smtClean="0"/>
              <a:t>11-11-2017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A9B2A-8EF8-4E6F-B634-9C9FF668B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71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A9B2A-8EF8-4E6F-B634-9C9FF668BB0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74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87AC-B9DB-4947-96FD-E21E210EEDD3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A630A-21FC-4946-A575-ACCCC7139174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B9D3-ED19-418A-A604-83A086EB783B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2D5C-1522-4725-BB20-6F8AF05457FF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8373-5EF2-4056-A363-2C0BB4B4FE58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DACA-BF9B-4E5B-819D-AC0B11A3C229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C1C2-2680-4838-943C-978043EBF020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A9D2-69BD-44DC-A9A4-92DB49EDF2B6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3680-BEE6-4833-B9A0-7B339886A57D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DD08E-706E-4A82-92E8-12BD2495DC2D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7929-5227-4965-962C-6C9A8F4D6726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5B4C61-FD3A-42AD-9E70-3DFB1DFBDA4A}" type="datetime1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PCE for P2MP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draft-ietf-pce-stateful-pce-p2mp-05</a:t>
            </a:r>
          </a:p>
          <a:p>
            <a:r>
              <a:rPr lang="en-IN" sz="1900" dirty="0"/>
              <a:t>Udayasree </a:t>
            </a:r>
            <a:r>
              <a:rPr lang="en-IN" sz="1900" dirty="0" smtClean="0"/>
              <a:t>Palle, Dhruv Dhody, </a:t>
            </a:r>
            <a:r>
              <a:rPr lang="en-IN" sz="1900" dirty="0"/>
              <a:t>Yosuke </a:t>
            </a:r>
            <a:r>
              <a:rPr lang="en-IN" sz="1900" dirty="0" smtClean="0"/>
              <a:t>Tanaka &amp; </a:t>
            </a:r>
            <a:r>
              <a:rPr lang="en-IN" sz="1900" dirty="0"/>
              <a:t>Vishnu </a:t>
            </a:r>
            <a:r>
              <a:rPr lang="en-IN" sz="1900" dirty="0" err="1"/>
              <a:t>Pavan</a:t>
            </a:r>
            <a:r>
              <a:rPr lang="en-IN" sz="1900" dirty="0"/>
              <a:t> </a:t>
            </a:r>
            <a:r>
              <a:rPr lang="en-IN" sz="1900" dirty="0" err="1"/>
              <a:t>Beeram</a:t>
            </a:r>
            <a:endParaRPr lang="en-IN" sz="1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draft extends the </a:t>
            </a:r>
            <a:r>
              <a:rPr lang="en-US" sz="2800" dirty="0" err="1"/>
              <a:t>S</a:t>
            </a:r>
            <a:r>
              <a:rPr lang="en-US" sz="2800" dirty="0" err="1" smtClean="0"/>
              <a:t>tateful</a:t>
            </a:r>
            <a:r>
              <a:rPr lang="en-US" sz="2800" dirty="0" smtClean="0"/>
              <a:t> PCE and PCE-initiated concepts to the P2MP LSPs.</a:t>
            </a:r>
          </a:p>
          <a:p>
            <a:r>
              <a:rPr lang="en-US" sz="2800" dirty="0" smtClean="0"/>
              <a:t>Recent changes in the draft to keep it aligned to - </a:t>
            </a:r>
          </a:p>
          <a:p>
            <a:pPr lvl="1"/>
            <a:r>
              <a:rPr lang="en-US" sz="2400" dirty="0" smtClean="0"/>
              <a:t>RFC 8231 – </a:t>
            </a:r>
            <a:r>
              <a:rPr lang="en-US" sz="2400" dirty="0" err="1" smtClean="0"/>
              <a:t>Stateful</a:t>
            </a:r>
            <a:r>
              <a:rPr lang="en-US" sz="2400" dirty="0" smtClean="0"/>
              <a:t> PCE</a:t>
            </a:r>
          </a:p>
          <a:p>
            <a:pPr lvl="1"/>
            <a:r>
              <a:rPr lang="en-US" sz="2400" dirty="0"/>
              <a:t>draft-</a:t>
            </a:r>
            <a:r>
              <a:rPr lang="en-US" sz="2400" dirty="0" err="1"/>
              <a:t>ietf</a:t>
            </a:r>
            <a:r>
              <a:rPr lang="en-US" sz="2400" dirty="0"/>
              <a:t>-</a:t>
            </a:r>
            <a:r>
              <a:rPr lang="en-US" sz="2400" dirty="0" err="1"/>
              <a:t>pce</a:t>
            </a:r>
            <a:r>
              <a:rPr lang="en-US" sz="2400" dirty="0"/>
              <a:t>-</a:t>
            </a:r>
            <a:r>
              <a:rPr lang="en-US" sz="2400" dirty="0" err="1"/>
              <a:t>pce</a:t>
            </a:r>
            <a:r>
              <a:rPr lang="en-US" sz="2400" dirty="0"/>
              <a:t>-initiated-</a:t>
            </a:r>
            <a:r>
              <a:rPr lang="en-US" sz="2400" dirty="0" err="1"/>
              <a:t>lsp</a:t>
            </a:r>
            <a:r>
              <a:rPr lang="en-US" sz="2400" dirty="0" smtClean="0"/>
              <a:t> </a:t>
            </a:r>
            <a:r>
              <a:rPr lang="en-US" sz="2400" dirty="0"/>
              <a:t>(RFC-Ed queue)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/>
              <a:t>draft-ietf-pce-rfc6006bis (RFC-Ed queue)</a:t>
            </a:r>
            <a:endParaRPr lang="en-US" sz="2400" dirty="0" smtClean="0"/>
          </a:p>
          <a:p>
            <a:r>
              <a:rPr lang="en-US" sz="2800" dirty="0" smtClean="0"/>
              <a:t>Overall stable with no pending issues! </a:t>
            </a:r>
          </a:p>
          <a:p>
            <a:r>
              <a:rPr lang="en-US" sz="2800" dirty="0" smtClean="0"/>
              <a:t>Ready for WG LC? 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WG, IETF 100 @ 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</TotalTime>
  <Words>87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Corbel</vt:lpstr>
      <vt:lpstr>Wingdings 2</vt:lpstr>
      <vt:lpstr>Frame</vt:lpstr>
      <vt:lpstr>Stateful PCE for P2MP</vt:lpstr>
      <vt:lpstr>Status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Stateful PCE for P2MP</dc:title>
  <dc:creator>Dhruv Dhody</dc:creator>
  <cp:lastModifiedBy>Dhruv Dhody</cp:lastModifiedBy>
  <cp:revision>5</cp:revision>
  <dcterms:created xsi:type="dcterms:W3CDTF">2017-11-10T04:50:27Z</dcterms:created>
  <dcterms:modified xsi:type="dcterms:W3CDTF">2017-11-11T02:59:58Z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(2)/fZOnn5Nj1YacZd1AY/OGVZSEWsgZwJxPKjxMUPaTuSU6b2om2KCIcfRKX5BCoasm1SgCYNY
rGgpj0ObzXKBGLErTNXbLbeSMGmmDkbc8WsucsXiv5NoKGz9qAyHDYhfkTFICj2RLvwvT0/0
yItfJmA1dB9NBhVd9dTr+jfGQ8P7qO5m/D5tRydFUhpdMcfvFasTYdJimOoyAPzKZtN6lQXF
rSQPU8yFpzLJGdTVLg</vt:lpwstr>
  </property>
  <property fmtid="{D5CDD505-2E9C-101B-9397-08002B2CF9AE}" pid="3" name="_2015_ms_pID_7253431">
    <vt:lpwstr>9wP+hJdA8/h0I65cqhgPFNyzioCM9+fzoswYLeSi2Gs7gKH3r5Rsym
yKc3Y+t32okMbCfXzPBL9XWVja9ij8+anARJAC8haX3nxM+rAUf91+LdlcNJsptxX7aKOd3p
NZ3tXH0VjAgGNd3kzTlwUUDxWsC+GsNBhWjZeBN52cgtxfkRbSczGYvlr0axFhR8gKM=</vt:lpwstr>
  </property>
</Properties>
</file>