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C2AAA-0448-4C1F-8924-77BBCAAF42B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5D4227-4567-48F2-9BA0-0E51A35C2E80}">
      <dgm:prSet phldrT="[Text]"/>
      <dgm:spPr/>
      <dgm:t>
        <a:bodyPr/>
        <a:lstStyle/>
        <a:p>
          <a:r>
            <a:rPr lang="en-US" dirty="0" smtClean="0"/>
            <a:t>Generic Association</a:t>
          </a:r>
          <a:endParaRPr lang="en-US" dirty="0"/>
        </a:p>
      </dgm:t>
    </dgm:pt>
    <dgm:pt modelId="{7AC8D8DC-7B01-426E-B68E-767D5F1FE5FE}" type="parTrans" cxnId="{3098CBB7-7340-4DCA-B170-18FD881DA677}">
      <dgm:prSet/>
      <dgm:spPr/>
      <dgm:t>
        <a:bodyPr/>
        <a:lstStyle/>
        <a:p>
          <a:endParaRPr lang="en-US"/>
        </a:p>
      </dgm:t>
    </dgm:pt>
    <dgm:pt modelId="{1235B641-285F-4B19-B4A6-35513DBB2C4F}" type="sibTrans" cxnId="{3098CBB7-7340-4DCA-B170-18FD881DA677}">
      <dgm:prSet/>
      <dgm:spPr/>
      <dgm:t>
        <a:bodyPr/>
        <a:lstStyle/>
        <a:p>
          <a:endParaRPr lang="en-US"/>
        </a:p>
      </dgm:t>
    </dgm:pt>
    <dgm:pt modelId="{711F9C95-ADC2-4CC3-BA87-222C16AF7BFA}">
      <dgm:prSet phldrT="[Text]"/>
      <dgm:spPr/>
      <dgm:t>
        <a:bodyPr/>
        <a:lstStyle/>
        <a:p>
          <a:r>
            <a:rPr lang="en-US" dirty="0" smtClean="0"/>
            <a:t>Diversity</a:t>
          </a:r>
          <a:endParaRPr lang="en-US" dirty="0"/>
        </a:p>
      </dgm:t>
    </dgm:pt>
    <dgm:pt modelId="{BB2C3DF3-2E99-4CA7-A1AC-462EBC2D85F1}" type="parTrans" cxnId="{C0B86F19-A78C-42DD-BFC2-BAF0AD7B49B3}">
      <dgm:prSet/>
      <dgm:spPr/>
      <dgm:t>
        <a:bodyPr/>
        <a:lstStyle/>
        <a:p>
          <a:endParaRPr lang="en-US"/>
        </a:p>
      </dgm:t>
    </dgm:pt>
    <dgm:pt modelId="{FF9FA713-F81F-47FD-9629-854EE150DF28}" type="sibTrans" cxnId="{C0B86F19-A78C-42DD-BFC2-BAF0AD7B49B3}">
      <dgm:prSet/>
      <dgm:spPr/>
      <dgm:t>
        <a:bodyPr/>
        <a:lstStyle/>
        <a:p>
          <a:endParaRPr lang="en-US"/>
        </a:p>
      </dgm:t>
    </dgm:pt>
    <dgm:pt modelId="{EB82C940-3E64-4401-8196-52BA343E2A17}">
      <dgm:prSet phldrT="[Text]"/>
      <dgm:spPr/>
      <dgm:t>
        <a:bodyPr/>
        <a:lstStyle/>
        <a:p>
          <a:r>
            <a:rPr lang="en-US" dirty="0" smtClean="0"/>
            <a:t>Policy</a:t>
          </a:r>
          <a:endParaRPr lang="en-US" dirty="0"/>
        </a:p>
      </dgm:t>
    </dgm:pt>
    <dgm:pt modelId="{F65A86C2-2AE2-4FDF-B376-E547FFCF1627}" type="parTrans" cxnId="{F4767DD7-444B-4DE9-98EE-C515AC24C55A}">
      <dgm:prSet/>
      <dgm:spPr/>
      <dgm:t>
        <a:bodyPr/>
        <a:lstStyle/>
        <a:p>
          <a:endParaRPr lang="en-US"/>
        </a:p>
      </dgm:t>
    </dgm:pt>
    <dgm:pt modelId="{9E61A158-9EBC-429C-9098-DE7C36ADB575}" type="sibTrans" cxnId="{F4767DD7-444B-4DE9-98EE-C515AC24C55A}">
      <dgm:prSet/>
      <dgm:spPr/>
      <dgm:t>
        <a:bodyPr/>
        <a:lstStyle/>
        <a:p>
          <a:endParaRPr lang="en-US"/>
        </a:p>
      </dgm:t>
    </dgm:pt>
    <dgm:pt modelId="{5F461ECD-610E-44FA-8560-1BF7FCA4E9E5}">
      <dgm:prSet phldrT="[Text]"/>
      <dgm:spPr/>
      <dgm:t>
        <a:bodyPr/>
        <a:lstStyle/>
        <a:p>
          <a:r>
            <a:rPr lang="en-US" dirty="0" smtClean="0"/>
            <a:t>Individual</a:t>
          </a:r>
          <a:endParaRPr lang="en-US" dirty="0"/>
        </a:p>
      </dgm:t>
    </dgm:pt>
    <dgm:pt modelId="{CD3098FD-4DEC-45BA-AB93-78321F62E489}" type="parTrans" cxnId="{DD37207C-CF7F-4EA5-9388-7AF13DF8C5AD}">
      <dgm:prSet/>
      <dgm:spPr/>
      <dgm:t>
        <a:bodyPr/>
        <a:lstStyle/>
        <a:p>
          <a:endParaRPr lang="en-US"/>
        </a:p>
      </dgm:t>
    </dgm:pt>
    <dgm:pt modelId="{0B880B78-2636-49ED-A6F7-848A1FEB66A7}" type="sibTrans" cxnId="{DD37207C-CF7F-4EA5-9388-7AF13DF8C5AD}">
      <dgm:prSet/>
      <dgm:spPr/>
      <dgm:t>
        <a:bodyPr/>
        <a:lstStyle/>
        <a:p>
          <a:endParaRPr lang="en-US"/>
        </a:p>
      </dgm:t>
    </dgm:pt>
    <dgm:pt modelId="{9F8C7887-EBA0-4346-8C6F-605FEEBA10FE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Protection</a:t>
          </a:r>
          <a:endParaRPr lang="en-US" dirty="0"/>
        </a:p>
      </dgm:t>
    </dgm:pt>
    <dgm:pt modelId="{1F78FCF3-09D1-4B31-9260-90D6F14ADED8}" type="parTrans" cxnId="{AC5373CF-527E-460C-A7B1-5F916E846FEB}">
      <dgm:prSet/>
      <dgm:spPr/>
      <dgm:t>
        <a:bodyPr/>
        <a:lstStyle/>
        <a:p>
          <a:endParaRPr lang="en-US"/>
        </a:p>
      </dgm:t>
    </dgm:pt>
    <dgm:pt modelId="{9DDB98CD-A489-4EAD-9859-8A7161DA41FD}" type="sibTrans" cxnId="{AC5373CF-527E-460C-A7B1-5F916E846FEB}">
      <dgm:prSet/>
      <dgm:spPr/>
      <dgm:t>
        <a:bodyPr/>
        <a:lstStyle/>
        <a:p>
          <a:endParaRPr lang="en-US"/>
        </a:p>
      </dgm:t>
    </dgm:pt>
    <dgm:pt modelId="{66F47986-1381-4C19-B846-9D359594C1EE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Bidirectional</a:t>
          </a:r>
          <a:endParaRPr lang="en-US" dirty="0"/>
        </a:p>
      </dgm:t>
    </dgm:pt>
    <dgm:pt modelId="{4BF8CC8F-37D4-4489-8091-6429D040C388}" type="parTrans" cxnId="{73FC8D10-51F3-428E-BEA9-90B004864947}">
      <dgm:prSet/>
      <dgm:spPr/>
      <dgm:t>
        <a:bodyPr/>
        <a:lstStyle/>
        <a:p>
          <a:endParaRPr lang="en-US"/>
        </a:p>
      </dgm:t>
    </dgm:pt>
    <dgm:pt modelId="{4B338BEE-77AD-4B09-B5D5-EEDA3B487096}" type="sibTrans" cxnId="{73FC8D10-51F3-428E-BEA9-90B004864947}">
      <dgm:prSet/>
      <dgm:spPr/>
      <dgm:t>
        <a:bodyPr/>
        <a:lstStyle/>
        <a:p>
          <a:endParaRPr lang="en-US"/>
        </a:p>
      </dgm:t>
    </dgm:pt>
    <dgm:pt modelId="{002A4CAF-AB28-4C70-90FD-73E8A152340A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Resource Sharing</a:t>
          </a:r>
          <a:endParaRPr lang="en-US" dirty="0"/>
        </a:p>
      </dgm:t>
    </dgm:pt>
    <dgm:pt modelId="{92DE67C4-50E5-4B7D-8837-429E6852D4EA}" type="parTrans" cxnId="{9EC3DC8F-A23E-49E7-AD65-CD9BAAF9CC55}">
      <dgm:prSet/>
      <dgm:spPr/>
      <dgm:t>
        <a:bodyPr/>
        <a:lstStyle/>
        <a:p>
          <a:endParaRPr lang="en-US"/>
        </a:p>
      </dgm:t>
    </dgm:pt>
    <dgm:pt modelId="{32C8AD79-03F6-4F92-80A8-EB56CCCB0F45}" type="sibTrans" cxnId="{9EC3DC8F-A23E-49E7-AD65-CD9BAAF9CC55}">
      <dgm:prSet/>
      <dgm:spPr/>
      <dgm:t>
        <a:bodyPr/>
        <a:lstStyle/>
        <a:p>
          <a:endParaRPr lang="en-US"/>
        </a:p>
      </dgm:t>
    </dgm:pt>
    <dgm:pt modelId="{97F95E95-E7BF-4C7D-98DE-777E639EBAD4}">
      <dgm:prSet phldrT="[Text]"/>
      <dgm:spPr/>
      <dgm:t>
        <a:bodyPr/>
        <a:lstStyle/>
        <a:p>
          <a:r>
            <a:rPr lang="en-US" dirty="0" smtClean="0"/>
            <a:t>VN Association</a:t>
          </a:r>
          <a:endParaRPr lang="en-US" dirty="0"/>
        </a:p>
      </dgm:t>
    </dgm:pt>
    <dgm:pt modelId="{F4FC4F88-CF1B-4F56-81CD-2CA97E28D223}" type="parTrans" cxnId="{2F7B15E6-027B-4847-8C00-45CAB1795010}">
      <dgm:prSet/>
      <dgm:spPr/>
      <dgm:t>
        <a:bodyPr/>
        <a:lstStyle/>
        <a:p>
          <a:endParaRPr lang="en-US"/>
        </a:p>
      </dgm:t>
    </dgm:pt>
    <dgm:pt modelId="{652B8D25-5B51-4F41-8E9E-E27943C5C32B}" type="sibTrans" cxnId="{2F7B15E6-027B-4847-8C00-45CAB1795010}">
      <dgm:prSet/>
      <dgm:spPr/>
      <dgm:t>
        <a:bodyPr/>
        <a:lstStyle/>
        <a:p>
          <a:endParaRPr lang="en-US"/>
        </a:p>
      </dgm:t>
    </dgm:pt>
    <dgm:pt modelId="{A5298F25-816A-4ADF-BB7E-60E3C8063533}">
      <dgm:prSet phldrT="[Text]"/>
      <dgm:spPr/>
      <dgm:t>
        <a:bodyPr/>
        <a:lstStyle/>
        <a:p>
          <a:r>
            <a:rPr lang="en-US" dirty="0" smtClean="0"/>
            <a:t>MBB</a:t>
          </a:r>
          <a:endParaRPr lang="en-US" dirty="0"/>
        </a:p>
      </dgm:t>
    </dgm:pt>
    <dgm:pt modelId="{6821B4E7-F50C-4E93-A0C3-705E368CD428}" type="parTrans" cxnId="{570BCA74-A09A-463A-B3D4-7F36803E4491}">
      <dgm:prSet/>
      <dgm:spPr/>
      <dgm:t>
        <a:bodyPr/>
        <a:lstStyle/>
        <a:p>
          <a:endParaRPr lang="en-US"/>
        </a:p>
      </dgm:t>
    </dgm:pt>
    <dgm:pt modelId="{0E8932F1-BAA0-47B3-AEF2-6C7CBBC7896D}" type="sibTrans" cxnId="{570BCA74-A09A-463A-B3D4-7F36803E4491}">
      <dgm:prSet/>
      <dgm:spPr/>
      <dgm:t>
        <a:bodyPr/>
        <a:lstStyle/>
        <a:p>
          <a:endParaRPr lang="en-US"/>
        </a:p>
      </dgm:t>
    </dgm:pt>
    <dgm:pt modelId="{176120F3-2748-42A5-AC4F-4F35B7132CF9}">
      <dgm:prSet phldrT="[Text]"/>
      <dgm:spPr/>
      <dgm:t>
        <a:bodyPr/>
        <a:lstStyle/>
        <a:p>
          <a:r>
            <a:rPr lang="en-US" dirty="0" smtClean="0"/>
            <a:t>Multi-Layer</a:t>
          </a:r>
          <a:endParaRPr lang="en-US" dirty="0"/>
        </a:p>
      </dgm:t>
    </dgm:pt>
    <dgm:pt modelId="{D954B146-AB97-4769-8320-80EEDA3A44AF}" type="parTrans" cxnId="{7DC5894D-588F-4676-9CFC-3E6CDDAB563F}">
      <dgm:prSet/>
      <dgm:spPr/>
      <dgm:t>
        <a:bodyPr/>
        <a:lstStyle/>
        <a:p>
          <a:endParaRPr lang="en-US"/>
        </a:p>
      </dgm:t>
    </dgm:pt>
    <dgm:pt modelId="{8D477F03-4FD4-42AC-B48E-8C1BCF90CF38}" type="sibTrans" cxnId="{7DC5894D-588F-4676-9CFC-3E6CDDAB563F}">
      <dgm:prSet/>
      <dgm:spPr/>
      <dgm:t>
        <a:bodyPr/>
        <a:lstStyle/>
        <a:p>
          <a:endParaRPr lang="en-US"/>
        </a:p>
      </dgm:t>
    </dgm:pt>
    <dgm:pt modelId="{627F1A75-6D9A-4B80-888E-3A76275FD8EA}">
      <dgm:prSet phldrT="[Text]"/>
      <dgm:spPr/>
      <dgm:t>
        <a:bodyPr/>
        <a:lstStyle/>
        <a:p>
          <a:r>
            <a:rPr lang="en-US" dirty="0" smtClean="0"/>
            <a:t>WG </a:t>
          </a:r>
          <a:endParaRPr lang="en-US" dirty="0"/>
        </a:p>
      </dgm:t>
    </dgm:pt>
    <dgm:pt modelId="{38DBEB98-403B-4CFD-94F2-DB2A2B178877}" type="parTrans" cxnId="{55B596E7-02A3-456D-96DF-FCEA2DB239BC}">
      <dgm:prSet/>
      <dgm:spPr/>
      <dgm:t>
        <a:bodyPr/>
        <a:lstStyle/>
        <a:p>
          <a:endParaRPr lang="en-US"/>
        </a:p>
      </dgm:t>
    </dgm:pt>
    <dgm:pt modelId="{B495B913-C834-411C-A2F2-FB4A6E55C1CD}" type="sibTrans" cxnId="{55B596E7-02A3-456D-96DF-FCEA2DB239BC}">
      <dgm:prSet/>
      <dgm:spPr/>
      <dgm:t>
        <a:bodyPr/>
        <a:lstStyle/>
        <a:p>
          <a:endParaRPr lang="en-US"/>
        </a:p>
      </dgm:t>
    </dgm:pt>
    <dgm:pt modelId="{72A94547-E5B3-4702-9E95-607BC0E5199E}" type="pres">
      <dgm:prSet presAssocID="{7D1C2AAA-0448-4C1F-8924-77BBCAAF42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11419-DE42-4035-B7F1-83B4456CD6E5}" type="pres">
      <dgm:prSet presAssocID="{F85D4227-4567-48F2-9BA0-0E51A35C2E80}" presName="hierRoot1" presStyleCnt="0"/>
      <dgm:spPr/>
    </dgm:pt>
    <dgm:pt modelId="{C8F168BF-8F3A-4EE8-B4FA-39DF2A26834E}" type="pres">
      <dgm:prSet presAssocID="{F85D4227-4567-48F2-9BA0-0E51A35C2E80}" presName="composite" presStyleCnt="0"/>
      <dgm:spPr/>
    </dgm:pt>
    <dgm:pt modelId="{1DCB175A-1513-4556-B59E-AD0569EF8EFE}" type="pres">
      <dgm:prSet presAssocID="{F85D4227-4567-48F2-9BA0-0E51A35C2E80}" presName="background" presStyleLbl="node0" presStyleIdx="0" presStyleCnt="1"/>
      <dgm:spPr/>
    </dgm:pt>
    <dgm:pt modelId="{9342596C-EB0D-4FEF-A988-DAE647903ABC}" type="pres">
      <dgm:prSet presAssocID="{F85D4227-4567-48F2-9BA0-0E51A35C2E8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836531-F9B4-4876-83A7-96B4D1B5341F}" type="pres">
      <dgm:prSet presAssocID="{F85D4227-4567-48F2-9BA0-0E51A35C2E80}" presName="hierChild2" presStyleCnt="0"/>
      <dgm:spPr/>
    </dgm:pt>
    <dgm:pt modelId="{3661C9B4-8E8E-45B4-84A2-62D006B5E853}" type="pres">
      <dgm:prSet presAssocID="{38DBEB98-403B-4CFD-94F2-DB2A2B178877}" presName="Name10" presStyleLbl="parChTrans1D2" presStyleIdx="0" presStyleCnt="2"/>
      <dgm:spPr/>
    </dgm:pt>
    <dgm:pt modelId="{014DF072-026D-42B0-B757-EC552C45772B}" type="pres">
      <dgm:prSet presAssocID="{627F1A75-6D9A-4B80-888E-3A76275FD8EA}" presName="hierRoot2" presStyleCnt="0"/>
      <dgm:spPr/>
    </dgm:pt>
    <dgm:pt modelId="{D4760176-B896-4A29-9B85-52BF478EAB7F}" type="pres">
      <dgm:prSet presAssocID="{627F1A75-6D9A-4B80-888E-3A76275FD8EA}" presName="composite2" presStyleCnt="0"/>
      <dgm:spPr/>
    </dgm:pt>
    <dgm:pt modelId="{4BB9E449-DBE0-466A-881A-B3E8368CAC56}" type="pres">
      <dgm:prSet presAssocID="{627F1A75-6D9A-4B80-888E-3A76275FD8EA}" presName="background2" presStyleLbl="node2" presStyleIdx="0" presStyleCnt="2"/>
      <dgm:spPr/>
    </dgm:pt>
    <dgm:pt modelId="{2272B477-B838-43E3-A0F8-99C2B42CA9D6}" type="pres">
      <dgm:prSet presAssocID="{627F1A75-6D9A-4B80-888E-3A76275FD8EA}" presName="text2" presStyleLbl="fgAcc2" presStyleIdx="0" presStyleCnt="2">
        <dgm:presLayoutVars>
          <dgm:chPref val="3"/>
        </dgm:presLayoutVars>
      </dgm:prSet>
      <dgm:spPr/>
    </dgm:pt>
    <dgm:pt modelId="{94D8D9D2-90FE-48F1-9D0F-B8BEB1F27A68}" type="pres">
      <dgm:prSet presAssocID="{627F1A75-6D9A-4B80-888E-3A76275FD8EA}" presName="hierChild3" presStyleCnt="0"/>
      <dgm:spPr/>
    </dgm:pt>
    <dgm:pt modelId="{F72B6BAA-47DA-44D6-A976-85CB77129D83}" type="pres">
      <dgm:prSet presAssocID="{BB2C3DF3-2E99-4CA7-A1AC-462EBC2D85F1}" presName="Name17" presStyleLbl="parChTrans1D3" presStyleIdx="0" presStyleCnt="8"/>
      <dgm:spPr/>
    </dgm:pt>
    <dgm:pt modelId="{1E3978A5-8B69-49FB-AD30-936725C7ADD6}" type="pres">
      <dgm:prSet presAssocID="{711F9C95-ADC2-4CC3-BA87-222C16AF7BFA}" presName="hierRoot3" presStyleCnt="0"/>
      <dgm:spPr/>
    </dgm:pt>
    <dgm:pt modelId="{4924E584-BC1A-461E-BCF2-1FF74BBE8C25}" type="pres">
      <dgm:prSet presAssocID="{711F9C95-ADC2-4CC3-BA87-222C16AF7BFA}" presName="composite3" presStyleCnt="0"/>
      <dgm:spPr/>
    </dgm:pt>
    <dgm:pt modelId="{578E4A76-8DA3-4E81-9B42-3C9697270896}" type="pres">
      <dgm:prSet presAssocID="{711F9C95-ADC2-4CC3-BA87-222C16AF7BFA}" presName="background3" presStyleLbl="node3" presStyleIdx="0" presStyleCnt="8"/>
      <dgm:spPr/>
    </dgm:pt>
    <dgm:pt modelId="{66B052EB-D3C1-4E2F-8E62-142A8D572866}" type="pres">
      <dgm:prSet presAssocID="{711F9C95-ADC2-4CC3-BA87-222C16AF7BFA}" presName="text3" presStyleLbl="fgAcc3" presStyleIdx="0" presStyleCnt="8">
        <dgm:presLayoutVars>
          <dgm:chPref val="3"/>
        </dgm:presLayoutVars>
      </dgm:prSet>
      <dgm:spPr/>
    </dgm:pt>
    <dgm:pt modelId="{742DDD5A-5B44-44DE-B734-7DA07FEBA8D5}" type="pres">
      <dgm:prSet presAssocID="{711F9C95-ADC2-4CC3-BA87-222C16AF7BFA}" presName="hierChild4" presStyleCnt="0"/>
      <dgm:spPr/>
    </dgm:pt>
    <dgm:pt modelId="{F0C3AC50-0AF2-4844-AF9C-51B8727338C5}" type="pres">
      <dgm:prSet presAssocID="{F65A86C2-2AE2-4FDF-B376-E547FFCF1627}" presName="Name17" presStyleLbl="parChTrans1D3" presStyleIdx="1" presStyleCnt="8"/>
      <dgm:spPr/>
    </dgm:pt>
    <dgm:pt modelId="{5B4D4D6A-11D0-44A6-B6A1-363EA7483BA3}" type="pres">
      <dgm:prSet presAssocID="{EB82C940-3E64-4401-8196-52BA343E2A17}" presName="hierRoot3" presStyleCnt="0"/>
      <dgm:spPr/>
    </dgm:pt>
    <dgm:pt modelId="{F01EC7F4-998F-4F93-B581-C93F2CBAD758}" type="pres">
      <dgm:prSet presAssocID="{EB82C940-3E64-4401-8196-52BA343E2A17}" presName="composite3" presStyleCnt="0"/>
      <dgm:spPr/>
    </dgm:pt>
    <dgm:pt modelId="{28A5028F-7E3E-48AB-85EB-4898D2E5981C}" type="pres">
      <dgm:prSet presAssocID="{EB82C940-3E64-4401-8196-52BA343E2A17}" presName="background3" presStyleLbl="node3" presStyleIdx="1" presStyleCnt="8"/>
      <dgm:spPr/>
    </dgm:pt>
    <dgm:pt modelId="{14975986-6393-4CF7-AE91-8691FD0220EA}" type="pres">
      <dgm:prSet presAssocID="{EB82C940-3E64-4401-8196-52BA343E2A17}" presName="text3" presStyleLbl="fgAcc3" presStyleIdx="1" presStyleCnt="8">
        <dgm:presLayoutVars>
          <dgm:chPref val="3"/>
        </dgm:presLayoutVars>
      </dgm:prSet>
      <dgm:spPr/>
    </dgm:pt>
    <dgm:pt modelId="{8EF59F9F-EE6E-4A7E-BFB3-D7ACBEBF8E11}" type="pres">
      <dgm:prSet presAssocID="{EB82C940-3E64-4401-8196-52BA343E2A17}" presName="hierChild4" presStyleCnt="0"/>
      <dgm:spPr/>
    </dgm:pt>
    <dgm:pt modelId="{5F628D82-A32B-4E4C-944A-F49267DEE776}" type="pres">
      <dgm:prSet presAssocID="{CD3098FD-4DEC-45BA-AB93-78321F62E489}" presName="Name10" presStyleLbl="parChTrans1D2" presStyleIdx="1" presStyleCnt="2"/>
      <dgm:spPr/>
    </dgm:pt>
    <dgm:pt modelId="{D15827CB-590A-4C58-BB84-14EF6BD5E2EF}" type="pres">
      <dgm:prSet presAssocID="{5F461ECD-610E-44FA-8560-1BF7FCA4E9E5}" presName="hierRoot2" presStyleCnt="0"/>
      <dgm:spPr/>
    </dgm:pt>
    <dgm:pt modelId="{CDA93274-38B7-4D43-BEF6-CCFF1E1A5D61}" type="pres">
      <dgm:prSet presAssocID="{5F461ECD-610E-44FA-8560-1BF7FCA4E9E5}" presName="composite2" presStyleCnt="0"/>
      <dgm:spPr/>
    </dgm:pt>
    <dgm:pt modelId="{B7A4CD54-09D6-41B0-BC71-829A356067CF}" type="pres">
      <dgm:prSet presAssocID="{5F461ECD-610E-44FA-8560-1BF7FCA4E9E5}" presName="background2" presStyleLbl="node2" presStyleIdx="1" presStyleCnt="2"/>
      <dgm:spPr/>
    </dgm:pt>
    <dgm:pt modelId="{0DE4E6EB-9E6D-469D-901A-1E6CC4E83973}" type="pres">
      <dgm:prSet presAssocID="{5F461ECD-610E-44FA-8560-1BF7FCA4E9E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08B8C-DCC6-4C89-9B75-7559E0AE3C31}" type="pres">
      <dgm:prSet presAssocID="{5F461ECD-610E-44FA-8560-1BF7FCA4E9E5}" presName="hierChild3" presStyleCnt="0"/>
      <dgm:spPr/>
    </dgm:pt>
    <dgm:pt modelId="{95DF2E6B-669D-4E0E-A734-F96190D383BE}" type="pres">
      <dgm:prSet presAssocID="{1F78FCF3-09D1-4B31-9260-90D6F14ADED8}" presName="Name17" presStyleLbl="parChTrans1D3" presStyleIdx="2" presStyleCnt="8"/>
      <dgm:spPr/>
    </dgm:pt>
    <dgm:pt modelId="{90049CC3-78B7-4E4A-80FD-A57F64E8504C}" type="pres">
      <dgm:prSet presAssocID="{9F8C7887-EBA0-4346-8C6F-605FEEBA10FE}" presName="hierRoot3" presStyleCnt="0"/>
      <dgm:spPr/>
    </dgm:pt>
    <dgm:pt modelId="{3C2FF0C4-9FCD-4055-8DE9-7365AF5AE859}" type="pres">
      <dgm:prSet presAssocID="{9F8C7887-EBA0-4346-8C6F-605FEEBA10FE}" presName="composite3" presStyleCnt="0"/>
      <dgm:spPr/>
    </dgm:pt>
    <dgm:pt modelId="{FFC3DC48-65AA-4D80-A7E9-BF2E47A39841}" type="pres">
      <dgm:prSet presAssocID="{9F8C7887-EBA0-4346-8C6F-605FEEBA10FE}" presName="background3" presStyleLbl="node3" presStyleIdx="2" presStyleCnt="8"/>
      <dgm:spPr/>
    </dgm:pt>
    <dgm:pt modelId="{BFCFF9E3-FD70-401E-8618-A0AA8104CCD8}" type="pres">
      <dgm:prSet presAssocID="{9F8C7887-EBA0-4346-8C6F-605FEEBA10FE}" presName="text3" presStyleLbl="fgAcc3" presStyleIdx="2" presStyleCnt="8">
        <dgm:presLayoutVars>
          <dgm:chPref val="3"/>
        </dgm:presLayoutVars>
      </dgm:prSet>
      <dgm:spPr/>
    </dgm:pt>
    <dgm:pt modelId="{920610CC-C79E-4B81-87A8-D516D4647509}" type="pres">
      <dgm:prSet presAssocID="{9F8C7887-EBA0-4346-8C6F-605FEEBA10FE}" presName="hierChild4" presStyleCnt="0"/>
      <dgm:spPr/>
    </dgm:pt>
    <dgm:pt modelId="{3F97C5FF-7DA7-4C48-AE3D-73A97AC3BD24}" type="pres">
      <dgm:prSet presAssocID="{4BF8CC8F-37D4-4489-8091-6429D040C388}" presName="Name17" presStyleLbl="parChTrans1D3" presStyleIdx="3" presStyleCnt="8"/>
      <dgm:spPr/>
    </dgm:pt>
    <dgm:pt modelId="{9D63FC44-3260-47D2-BE1C-C9DDC2F22C01}" type="pres">
      <dgm:prSet presAssocID="{66F47986-1381-4C19-B846-9D359594C1EE}" presName="hierRoot3" presStyleCnt="0"/>
      <dgm:spPr/>
    </dgm:pt>
    <dgm:pt modelId="{873C29B8-1F6B-42A8-80A2-BFE808935BD3}" type="pres">
      <dgm:prSet presAssocID="{66F47986-1381-4C19-B846-9D359594C1EE}" presName="composite3" presStyleCnt="0"/>
      <dgm:spPr/>
    </dgm:pt>
    <dgm:pt modelId="{A1430333-51A5-4D67-B001-22BA4AEFD081}" type="pres">
      <dgm:prSet presAssocID="{66F47986-1381-4C19-B846-9D359594C1EE}" presName="background3" presStyleLbl="node3" presStyleIdx="3" presStyleCnt="8"/>
      <dgm:spPr/>
    </dgm:pt>
    <dgm:pt modelId="{67FFAA49-C08D-4206-A798-1459331D84D0}" type="pres">
      <dgm:prSet presAssocID="{66F47986-1381-4C19-B846-9D359594C1EE}" presName="text3" presStyleLbl="fgAcc3" presStyleIdx="3" presStyleCnt="8">
        <dgm:presLayoutVars>
          <dgm:chPref val="3"/>
        </dgm:presLayoutVars>
      </dgm:prSet>
      <dgm:spPr/>
    </dgm:pt>
    <dgm:pt modelId="{2108AC7D-738D-47DF-9DEB-E6095A32FE16}" type="pres">
      <dgm:prSet presAssocID="{66F47986-1381-4C19-B846-9D359594C1EE}" presName="hierChild4" presStyleCnt="0"/>
      <dgm:spPr/>
    </dgm:pt>
    <dgm:pt modelId="{7E027F1C-80EC-4427-A7CC-8B89F371BE5D}" type="pres">
      <dgm:prSet presAssocID="{92DE67C4-50E5-4B7D-8837-429E6852D4EA}" presName="Name17" presStyleLbl="parChTrans1D3" presStyleIdx="4" presStyleCnt="8"/>
      <dgm:spPr/>
    </dgm:pt>
    <dgm:pt modelId="{6B52DA4E-DBC5-4FD7-92F8-22D9BCC263AA}" type="pres">
      <dgm:prSet presAssocID="{002A4CAF-AB28-4C70-90FD-73E8A152340A}" presName="hierRoot3" presStyleCnt="0"/>
      <dgm:spPr/>
    </dgm:pt>
    <dgm:pt modelId="{BC0D0113-11D4-4462-A6F8-72D527F9AC2E}" type="pres">
      <dgm:prSet presAssocID="{002A4CAF-AB28-4C70-90FD-73E8A152340A}" presName="composite3" presStyleCnt="0"/>
      <dgm:spPr/>
    </dgm:pt>
    <dgm:pt modelId="{7BFC68F2-597C-41B2-82A8-344D9202365C}" type="pres">
      <dgm:prSet presAssocID="{002A4CAF-AB28-4C70-90FD-73E8A152340A}" presName="background3" presStyleLbl="node3" presStyleIdx="4" presStyleCnt="8"/>
      <dgm:spPr/>
    </dgm:pt>
    <dgm:pt modelId="{3060B19B-4BBF-4D63-A6B3-F0D0AE0990E0}" type="pres">
      <dgm:prSet presAssocID="{002A4CAF-AB28-4C70-90FD-73E8A152340A}" presName="text3" presStyleLbl="fgAcc3" presStyleIdx="4" presStyleCnt="8">
        <dgm:presLayoutVars>
          <dgm:chPref val="3"/>
        </dgm:presLayoutVars>
      </dgm:prSet>
      <dgm:spPr/>
    </dgm:pt>
    <dgm:pt modelId="{8195DD3E-6BD4-42EA-903E-42A477E56B02}" type="pres">
      <dgm:prSet presAssocID="{002A4CAF-AB28-4C70-90FD-73E8A152340A}" presName="hierChild4" presStyleCnt="0"/>
      <dgm:spPr/>
    </dgm:pt>
    <dgm:pt modelId="{004439CB-7939-4B31-83C4-E8A9631E0ECF}" type="pres">
      <dgm:prSet presAssocID="{F4FC4F88-CF1B-4F56-81CD-2CA97E28D223}" presName="Name17" presStyleLbl="parChTrans1D3" presStyleIdx="5" presStyleCnt="8"/>
      <dgm:spPr/>
    </dgm:pt>
    <dgm:pt modelId="{95C6CB7C-CD59-46DB-AE5E-35AEC5C26E61}" type="pres">
      <dgm:prSet presAssocID="{97F95E95-E7BF-4C7D-98DE-777E639EBAD4}" presName="hierRoot3" presStyleCnt="0"/>
      <dgm:spPr/>
    </dgm:pt>
    <dgm:pt modelId="{362B3391-3415-48DB-81BF-C5EF86DA4ECA}" type="pres">
      <dgm:prSet presAssocID="{97F95E95-E7BF-4C7D-98DE-777E639EBAD4}" presName="composite3" presStyleCnt="0"/>
      <dgm:spPr/>
    </dgm:pt>
    <dgm:pt modelId="{645675F1-1943-4F2F-A69D-534E7163DE8C}" type="pres">
      <dgm:prSet presAssocID="{97F95E95-E7BF-4C7D-98DE-777E639EBAD4}" presName="background3" presStyleLbl="node3" presStyleIdx="5" presStyleCnt="8"/>
      <dgm:spPr/>
    </dgm:pt>
    <dgm:pt modelId="{4F52F9B9-8B8A-4628-A36C-78389393FFC1}" type="pres">
      <dgm:prSet presAssocID="{97F95E95-E7BF-4C7D-98DE-777E639EBAD4}" presName="text3" presStyleLbl="fgAcc3" presStyleIdx="5" presStyleCnt="8">
        <dgm:presLayoutVars>
          <dgm:chPref val="3"/>
        </dgm:presLayoutVars>
      </dgm:prSet>
      <dgm:spPr/>
    </dgm:pt>
    <dgm:pt modelId="{17168154-C6D5-4B9A-8946-7F9E3C943267}" type="pres">
      <dgm:prSet presAssocID="{97F95E95-E7BF-4C7D-98DE-777E639EBAD4}" presName="hierChild4" presStyleCnt="0"/>
      <dgm:spPr/>
    </dgm:pt>
    <dgm:pt modelId="{47513B3B-0DF0-4E28-9590-DEB785D6B9AD}" type="pres">
      <dgm:prSet presAssocID="{6821B4E7-F50C-4E93-A0C3-705E368CD428}" presName="Name17" presStyleLbl="parChTrans1D3" presStyleIdx="6" presStyleCnt="8"/>
      <dgm:spPr/>
    </dgm:pt>
    <dgm:pt modelId="{BBB6B655-F853-4A70-8396-E1645C5586B5}" type="pres">
      <dgm:prSet presAssocID="{A5298F25-816A-4ADF-BB7E-60E3C8063533}" presName="hierRoot3" presStyleCnt="0"/>
      <dgm:spPr/>
    </dgm:pt>
    <dgm:pt modelId="{109813FC-A721-48B0-B952-F92384C31BEC}" type="pres">
      <dgm:prSet presAssocID="{A5298F25-816A-4ADF-BB7E-60E3C8063533}" presName="composite3" presStyleCnt="0"/>
      <dgm:spPr/>
    </dgm:pt>
    <dgm:pt modelId="{0B5814D6-E58F-46D8-B00F-B6608962FE32}" type="pres">
      <dgm:prSet presAssocID="{A5298F25-816A-4ADF-BB7E-60E3C8063533}" presName="background3" presStyleLbl="node3" presStyleIdx="6" presStyleCnt="8"/>
      <dgm:spPr/>
    </dgm:pt>
    <dgm:pt modelId="{6B8E2C11-6A08-4B5E-B6D7-F756CE25CF0C}" type="pres">
      <dgm:prSet presAssocID="{A5298F25-816A-4ADF-BB7E-60E3C8063533}" presName="text3" presStyleLbl="fgAcc3" presStyleIdx="6" presStyleCnt="8">
        <dgm:presLayoutVars>
          <dgm:chPref val="3"/>
        </dgm:presLayoutVars>
      </dgm:prSet>
      <dgm:spPr/>
    </dgm:pt>
    <dgm:pt modelId="{A63F047D-18F6-470B-A4FC-20D135D0449D}" type="pres">
      <dgm:prSet presAssocID="{A5298F25-816A-4ADF-BB7E-60E3C8063533}" presName="hierChild4" presStyleCnt="0"/>
      <dgm:spPr/>
    </dgm:pt>
    <dgm:pt modelId="{9260226E-0396-4F2E-A2AF-4E00B355AF44}" type="pres">
      <dgm:prSet presAssocID="{D954B146-AB97-4769-8320-80EEDA3A44AF}" presName="Name17" presStyleLbl="parChTrans1D3" presStyleIdx="7" presStyleCnt="8"/>
      <dgm:spPr/>
    </dgm:pt>
    <dgm:pt modelId="{8971291C-61BD-45F5-AD62-FBC6376EA739}" type="pres">
      <dgm:prSet presAssocID="{176120F3-2748-42A5-AC4F-4F35B7132CF9}" presName="hierRoot3" presStyleCnt="0"/>
      <dgm:spPr/>
    </dgm:pt>
    <dgm:pt modelId="{480C8406-1D09-47C4-BE73-1C0D887975D0}" type="pres">
      <dgm:prSet presAssocID="{176120F3-2748-42A5-AC4F-4F35B7132CF9}" presName="composite3" presStyleCnt="0"/>
      <dgm:spPr/>
    </dgm:pt>
    <dgm:pt modelId="{7EC86F36-AFF7-4210-BB28-019E21EE5999}" type="pres">
      <dgm:prSet presAssocID="{176120F3-2748-42A5-AC4F-4F35B7132CF9}" presName="background3" presStyleLbl="node3" presStyleIdx="7" presStyleCnt="8"/>
      <dgm:spPr/>
    </dgm:pt>
    <dgm:pt modelId="{10BCB5EF-102D-4C3E-8A5E-DADCAD9D6DD4}" type="pres">
      <dgm:prSet presAssocID="{176120F3-2748-42A5-AC4F-4F35B7132CF9}" presName="text3" presStyleLbl="fgAcc3" presStyleIdx="7" presStyleCnt="8">
        <dgm:presLayoutVars>
          <dgm:chPref val="3"/>
        </dgm:presLayoutVars>
      </dgm:prSet>
      <dgm:spPr/>
    </dgm:pt>
    <dgm:pt modelId="{55B980E0-311C-4283-BFB8-F719B528471B}" type="pres">
      <dgm:prSet presAssocID="{176120F3-2748-42A5-AC4F-4F35B7132CF9}" presName="hierChild4" presStyleCnt="0"/>
      <dgm:spPr/>
    </dgm:pt>
  </dgm:ptLst>
  <dgm:cxnLst>
    <dgm:cxn modelId="{F4767DD7-444B-4DE9-98EE-C515AC24C55A}" srcId="{627F1A75-6D9A-4B80-888E-3A76275FD8EA}" destId="{EB82C940-3E64-4401-8196-52BA343E2A17}" srcOrd="1" destOrd="0" parTransId="{F65A86C2-2AE2-4FDF-B376-E547FFCF1627}" sibTransId="{9E61A158-9EBC-429C-9098-DE7C36ADB575}"/>
    <dgm:cxn modelId="{CA2B9E39-94A4-4CFC-AFA7-3340C3B3D9B7}" type="presOf" srcId="{F4FC4F88-CF1B-4F56-81CD-2CA97E28D223}" destId="{004439CB-7939-4B31-83C4-E8A9631E0ECF}" srcOrd="0" destOrd="0" presId="urn:microsoft.com/office/officeart/2005/8/layout/hierarchy1"/>
    <dgm:cxn modelId="{37E89DEF-B99D-49CB-A1DC-1EE3D47A45B7}" type="presOf" srcId="{EB82C940-3E64-4401-8196-52BA343E2A17}" destId="{14975986-6393-4CF7-AE91-8691FD0220EA}" srcOrd="0" destOrd="0" presId="urn:microsoft.com/office/officeart/2005/8/layout/hierarchy1"/>
    <dgm:cxn modelId="{31C8BB05-30C8-453C-A46E-55CBB5DD576D}" type="presOf" srcId="{7D1C2AAA-0448-4C1F-8924-77BBCAAF42BC}" destId="{72A94547-E5B3-4702-9E95-607BC0E5199E}" srcOrd="0" destOrd="0" presId="urn:microsoft.com/office/officeart/2005/8/layout/hierarchy1"/>
    <dgm:cxn modelId="{3E3DA301-2865-4786-A47C-DEB68262EDAC}" type="presOf" srcId="{5F461ECD-610E-44FA-8560-1BF7FCA4E9E5}" destId="{0DE4E6EB-9E6D-469D-901A-1E6CC4E83973}" srcOrd="0" destOrd="0" presId="urn:microsoft.com/office/officeart/2005/8/layout/hierarchy1"/>
    <dgm:cxn modelId="{4ACF9AAA-56C9-4DC9-96C2-33C869474526}" type="presOf" srcId="{97F95E95-E7BF-4C7D-98DE-777E639EBAD4}" destId="{4F52F9B9-8B8A-4628-A36C-78389393FFC1}" srcOrd="0" destOrd="0" presId="urn:microsoft.com/office/officeart/2005/8/layout/hierarchy1"/>
    <dgm:cxn modelId="{73FC8D10-51F3-428E-BEA9-90B004864947}" srcId="{5F461ECD-610E-44FA-8560-1BF7FCA4E9E5}" destId="{66F47986-1381-4C19-B846-9D359594C1EE}" srcOrd="1" destOrd="0" parTransId="{4BF8CC8F-37D4-4489-8091-6429D040C388}" sibTransId="{4B338BEE-77AD-4B09-B5D5-EEDA3B487096}"/>
    <dgm:cxn modelId="{BF577951-F8C1-480B-B14F-DA599F6D90E3}" type="presOf" srcId="{A5298F25-816A-4ADF-BB7E-60E3C8063533}" destId="{6B8E2C11-6A08-4B5E-B6D7-F756CE25CF0C}" srcOrd="0" destOrd="0" presId="urn:microsoft.com/office/officeart/2005/8/layout/hierarchy1"/>
    <dgm:cxn modelId="{B0F21F3E-CE02-46BB-8B13-5D9E18DAFDF6}" type="presOf" srcId="{F85D4227-4567-48F2-9BA0-0E51A35C2E80}" destId="{9342596C-EB0D-4FEF-A988-DAE647903ABC}" srcOrd="0" destOrd="0" presId="urn:microsoft.com/office/officeart/2005/8/layout/hierarchy1"/>
    <dgm:cxn modelId="{45BA9289-5908-4664-8724-13FA44F87C9E}" type="presOf" srcId="{176120F3-2748-42A5-AC4F-4F35B7132CF9}" destId="{10BCB5EF-102D-4C3E-8A5E-DADCAD9D6DD4}" srcOrd="0" destOrd="0" presId="urn:microsoft.com/office/officeart/2005/8/layout/hierarchy1"/>
    <dgm:cxn modelId="{768CCAFE-D251-47FC-BB97-A71617234788}" type="presOf" srcId="{4BF8CC8F-37D4-4489-8091-6429D040C388}" destId="{3F97C5FF-7DA7-4C48-AE3D-73A97AC3BD24}" srcOrd="0" destOrd="0" presId="urn:microsoft.com/office/officeart/2005/8/layout/hierarchy1"/>
    <dgm:cxn modelId="{DD37207C-CF7F-4EA5-9388-7AF13DF8C5AD}" srcId="{F85D4227-4567-48F2-9BA0-0E51A35C2E80}" destId="{5F461ECD-610E-44FA-8560-1BF7FCA4E9E5}" srcOrd="1" destOrd="0" parTransId="{CD3098FD-4DEC-45BA-AB93-78321F62E489}" sibTransId="{0B880B78-2636-49ED-A6F7-848A1FEB66A7}"/>
    <dgm:cxn modelId="{3098CBB7-7340-4DCA-B170-18FD881DA677}" srcId="{7D1C2AAA-0448-4C1F-8924-77BBCAAF42BC}" destId="{F85D4227-4567-48F2-9BA0-0E51A35C2E80}" srcOrd="0" destOrd="0" parTransId="{7AC8D8DC-7B01-426E-B68E-767D5F1FE5FE}" sibTransId="{1235B641-285F-4B19-B4A6-35513DBB2C4F}"/>
    <dgm:cxn modelId="{EA0DE1A6-7CB2-4956-B684-0FC97DBAF638}" type="presOf" srcId="{BB2C3DF3-2E99-4CA7-A1AC-462EBC2D85F1}" destId="{F72B6BAA-47DA-44D6-A976-85CB77129D83}" srcOrd="0" destOrd="0" presId="urn:microsoft.com/office/officeart/2005/8/layout/hierarchy1"/>
    <dgm:cxn modelId="{2F7B15E6-027B-4847-8C00-45CAB1795010}" srcId="{5F461ECD-610E-44FA-8560-1BF7FCA4E9E5}" destId="{97F95E95-E7BF-4C7D-98DE-777E639EBAD4}" srcOrd="3" destOrd="0" parTransId="{F4FC4F88-CF1B-4F56-81CD-2CA97E28D223}" sibTransId="{652B8D25-5B51-4F41-8E9E-E27943C5C32B}"/>
    <dgm:cxn modelId="{AC5373CF-527E-460C-A7B1-5F916E846FEB}" srcId="{5F461ECD-610E-44FA-8560-1BF7FCA4E9E5}" destId="{9F8C7887-EBA0-4346-8C6F-605FEEBA10FE}" srcOrd="0" destOrd="0" parTransId="{1F78FCF3-09D1-4B31-9260-90D6F14ADED8}" sibTransId="{9DDB98CD-A489-4EAD-9859-8A7161DA41FD}"/>
    <dgm:cxn modelId="{37CC14FF-E31B-4E6E-881C-392CC801020A}" type="presOf" srcId="{002A4CAF-AB28-4C70-90FD-73E8A152340A}" destId="{3060B19B-4BBF-4D63-A6B3-F0D0AE0990E0}" srcOrd="0" destOrd="0" presId="urn:microsoft.com/office/officeart/2005/8/layout/hierarchy1"/>
    <dgm:cxn modelId="{9EC3DC8F-A23E-49E7-AD65-CD9BAAF9CC55}" srcId="{5F461ECD-610E-44FA-8560-1BF7FCA4E9E5}" destId="{002A4CAF-AB28-4C70-90FD-73E8A152340A}" srcOrd="2" destOrd="0" parTransId="{92DE67C4-50E5-4B7D-8837-429E6852D4EA}" sibTransId="{32C8AD79-03F6-4F92-80A8-EB56CCCB0F45}"/>
    <dgm:cxn modelId="{DC218211-407C-41F8-9844-8402AE499660}" type="presOf" srcId="{1F78FCF3-09D1-4B31-9260-90D6F14ADED8}" destId="{95DF2E6B-669D-4E0E-A734-F96190D383BE}" srcOrd="0" destOrd="0" presId="urn:microsoft.com/office/officeart/2005/8/layout/hierarchy1"/>
    <dgm:cxn modelId="{174326F4-18B3-44AB-8FEF-9196C4EA3216}" type="presOf" srcId="{38DBEB98-403B-4CFD-94F2-DB2A2B178877}" destId="{3661C9B4-8E8E-45B4-84A2-62D006B5E853}" srcOrd="0" destOrd="0" presId="urn:microsoft.com/office/officeart/2005/8/layout/hierarchy1"/>
    <dgm:cxn modelId="{5C7768E1-2F96-46D6-A9B6-1016C8AE44BE}" type="presOf" srcId="{92DE67C4-50E5-4B7D-8837-429E6852D4EA}" destId="{7E027F1C-80EC-4427-A7CC-8B89F371BE5D}" srcOrd="0" destOrd="0" presId="urn:microsoft.com/office/officeart/2005/8/layout/hierarchy1"/>
    <dgm:cxn modelId="{E5D010BA-4031-485D-B18C-38D647466118}" type="presOf" srcId="{66F47986-1381-4C19-B846-9D359594C1EE}" destId="{67FFAA49-C08D-4206-A798-1459331D84D0}" srcOrd="0" destOrd="0" presId="urn:microsoft.com/office/officeart/2005/8/layout/hierarchy1"/>
    <dgm:cxn modelId="{39275ACE-3C82-4D9E-B48D-3F4C6C40E267}" type="presOf" srcId="{627F1A75-6D9A-4B80-888E-3A76275FD8EA}" destId="{2272B477-B838-43E3-A0F8-99C2B42CA9D6}" srcOrd="0" destOrd="0" presId="urn:microsoft.com/office/officeart/2005/8/layout/hierarchy1"/>
    <dgm:cxn modelId="{570BCA74-A09A-463A-B3D4-7F36803E4491}" srcId="{5F461ECD-610E-44FA-8560-1BF7FCA4E9E5}" destId="{A5298F25-816A-4ADF-BB7E-60E3C8063533}" srcOrd="4" destOrd="0" parTransId="{6821B4E7-F50C-4E93-A0C3-705E368CD428}" sibTransId="{0E8932F1-BAA0-47B3-AEF2-6C7CBBC7896D}"/>
    <dgm:cxn modelId="{55B596E7-02A3-456D-96DF-FCEA2DB239BC}" srcId="{F85D4227-4567-48F2-9BA0-0E51A35C2E80}" destId="{627F1A75-6D9A-4B80-888E-3A76275FD8EA}" srcOrd="0" destOrd="0" parTransId="{38DBEB98-403B-4CFD-94F2-DB2A2B178877}" sibTransId="{B495B913-C834-411C-A2F2-FB4A6E55C1CD}"/>
    <dgm:cxn modelId="{431715D6-5524-4C3C-A3F0-C44D57339D81}" type="presOf" srcId="{711F9C95-ADC2-4CC3-BA87-222C16AF7BFA}" destId="{66B052EB-D3C1-4E2F-8E62-142A8D572866}" srcOrd="0" destOrd="0" presId="urn:microsoft.com/office/officeart/2005/8/layout/hierarchy1"/>
    <dgm:cxn modelId="{7DC5894D-588F-4676-9CFC-3E6CDDAB563F}" srcId="{5F461ECD-610E-44FA-8560-1BF7FCA4E9E5}" destId="{176120F3-2748-42A5-AC4F-4F35B7132CF9}" srcOrd="5" destOrd="0" parTransId="{D954B146-AB97-4769-8320-80EEDA3A44AF}" sibTransId="{8D477F03-4FD4-42AC-B48E-8C1BCF90CF38}"/>
    <dgm:cxn modelId="{DF7ADBD3-C560-4BF3-B5B1-B09BEA45ACA7}" type="presOf" srcId="{6821B4E7-F50C-4E93-A0C3-705E368CD428}" destId="{47513B3B-0DF0-4E28-9590-DEB785D6B9AD}" srcOrd="0" destOrd="0" presId="urn:microsoft.com/office/officeart/2005/8/layout/hierarchy1"/>
    <dgm:cxn modelId="{60B22AE8-F262-4BDD-B12E-A1C0D24278B3}" type="presOf" srcId="{F65A86C2-2AE2-4FDF-B376-E547FFCF1627}" destId="{F0C3AC50-0AF2-4844-AF9C-51B8727338C5}" srcOrd="0" destOrd="0" presId="urn:microsoft.com/office/officeart/2005/8/layout/hierarchy1"/>
    <dgm:cxn modelId="{603B34D8-84C8-46F9-BE30-83F51B6DF3F2}" type="presOf" srcId="{9F8C7887-EBA0-4346-8C6F-605FEEBA10FE}" destId="{BFCFF9E3-FD70-401E-8618-A0AA8104CCD8}" srcOrd="0" destOrd="0" presId="urn:microsoft.com/office/officeart/2005/8/layout/hierarchy1"/>
    <dgm:cxn modelId="{C0B86F19-A78C-42DD-BFC2-BAF0AD7B49B3}" srcId="{627F1A75-6D9A-4B80-888E-3A76275FD8EA}" destId="{711F9C95-ADC2-4CC3-BA87-222C16AF7BFA}" srcOrd="0" destOrd="0" parTransId="{BB2C3DF3-2E99-4CA7-A1AC-462EBC2D85F1}" sibTransId="{FF9FA713-F81F-47FD-9629-854EE150DF28}"/>
    <dgm:cxn modelId="{125B06B6-3812-48F4-AE09-78D01582CFFF}" type="presOf" srcId="{D954B146-AB97-4769-8320-80EEDA3A44AF}" destId="{9260226E-0396-4F2E-A2AF-4E00B355AF44}" srcOrd="0" destOrd="0" presId="urn:microsoft.com/office/officeart/2005/8/layout/hierarchy1"/>
    <dgm:cxn modelId="{BF13185A-7D16-4DD2-85DD-353BBF8DDAD5}" type="presOf" srcId="{CD3098FD-4DEC-45BA-AB93-78321F62E489}" destId="{5F628D82-A32B-4E4C-944A-F49267DEE776}" srcOrd="0" destOrd="0" presId="urn:microsoft.com/office/officeart/2005/8/layout/hierarchy1"/>
    <dgm:cxn modelId="{42CAC8C4-140F-4554-84CF-09538F5830C1}" type="presParOf" srcId="{72A94547-E5B3-4702-9E95-607BC0E5199E}" destId="{B5211419-DE42-4035-B7F1-83B4456CD6E5}" srcOrd="0" destOrd="0" presId="urn:microsoft.com/office/officeart/2005/8/layout/hierarchy1"/>
    <dgm:cxn modelId="{1218CE8C-0634-4330-8477-D71EF4F36E89}" type="presParOf" srcId="{B5211419-DE42-4035-B7F1-83B4456CD6E5}" destId="{C8F168BF-8F3A-4EE8-B4FA-39DF2A26834E}" srcOrd="0" destOrd="0" presId="urn:microsoft.com/office/officeart/2005/8/layout/hierarchy1"/>
    <dgm:cxn modelId="{2B01F0AA-F015-49B3-8071-0FA62914762A}" type="presParOf" srcId="{C8F168BF-8F3A-4EE8-B4FA-39DF2A26834E}" destId="{1DCB175A-1513-4556-B59E-AD0569EF8EFE}" srcOrd="0" destOrd="0" presId="urn:microsoft.com/office/officeart/2005/8/layout/hierarchy1"/>
    <dgm:cxn modelId="{1BBB4724-5229-4B66-B93B-444832DEE71A}" type="presParOf" srcId="{C8F168BF-8F3A-4EE8-B4FA-39DF2A26834E}" destId="{9342596C-EB0D-4FEF-A988-DAE647903ABC}" srcOrd="1" destOrd="0" presId="urn:microsoft.com/office/officeart/2005/8/layout/hierarchy1"/>
    <dgm:cxn modelId="{619F3F51-ED02-46D0-9AC4-8032919456E2}" type="presParOf" srcId="{B5211419-DE42-4035-B7F1-83B4456CD6E5}" destId="{91836531-F9B4-4876-83A7-96B4D1B5341F}" srcOrd="1" destOrd="0" presId="urn:microsoft.com/office/officeart/2005/8/layout/hierarchy1"/>
    <dgm:cxn modelId="{C8C003DB-F998-45E4-9926-611FAC850109}" type="presParOf" srcId="{91836531-F9B4-4876-83A7-96B4D1B5341F}" destId="{3661C9B4-8E8E-45B4-84A2-62D006B5E853}" srcOrd="0" destOrd="0" presId="urn:microsoft.com/office/officeart/2005/8/layout/hierarchy1"/>
    <dgm:cxn modelId="{8E508155-6DC2-4286-9B83-419C3E29398A}" type="presParOf" srcId="{91836531-F9B4-4876-83A7-96B4D1B5341F}" destId="{014DF072-026D-42B0-B757-EC552C45772B}" srcOrd="1" destOrd="0" presId="urn:microsoft.com/office/officeart/2005/8/layout/hierarchy1"/>
    <dgm:cxn modelId="{EC51DD8F-5514-44CA-B598-AD2342A2D521}" type="presParOf" srcId="{014DF072-026D-42B0-B757-EC552C45772B}" destId="{D4760176-B896-4A29-9B85-52BF478EAB7F}" srcOrd="0" destOrd="0" presId="urn:microsoft.com/office/officeart/2005/8/layout/hierarchy1"/>
    <dgm:cxn modelId="{2DD9D159-268D-4A53-BF61-61789C1A8F25}" type="presParOf" srcId="{D4760176-B896-4A29-9B85-52BF478EAB7F}" destId="{4BB9E449-DBE0-466A-881A-B3E8368CAC56}" srcOrd="0" destOrd="0" presId="urn:microsoft.com/office/officeart/2005/8/layout/hierarchy1"/>
    <dgm:cxn modelId="{E5E80F74-BE34-4148-94F8-1475C8261ECB}" type="presParOf" srcId="{D4760176-B896-4A29-9B85-52BF478EAB7F}" destId="{2272B477-B838-43E3-A0F8-99C2B42CA9D6}" srcOrd="1" destOrd="0" presId="urn:microsoft.com/office/officeart/2005/8/layout/hierarchy1"/>
    <dgm:cxn modelId="{30A60C20-0809-4B35-8681-D2A8B399010B}" type="presParOf" srcId="{014DF072-026D-42B0-B757-EC552C45772B}" destId="{94D8D9D2-90FE-48F1-9D0F-B8BEB1F27A68}" srcOrd="1" destOrd="0" presId="urn:microsoft.com/office/officeart/2005/8/layout/hierarchy1"/>
    <dgm:cxn modelId="{68A83DF4-2B6B-4139-B78C-28155AE63B8E}" type="presParOf" srcId="{94D8D9D2-90FE-48F1-9D0F-B8BEB1F27A68}" destId="{F72B6BAA-47DA-44D6-A976-85CB77129D83}" srcOrd="0" destOrd="0" presId="urn:microsoft.com/office/officeart/2005/8/layout/hierarchy1"/>
    <dgm:cxn modelId="{A0435D43-C747-45A3-BEB9-5FA296D0A6E2}" type="presParOf" srcId="{94D8D9D2-90FE-48F1-9D0F-B8BEB1F27A68}" destId="{1E3978A5-8B69-49FB-AD30-936725C7ADD6}" srcOrd="1" destOrd="0" presId="urn:microsoft.com/office/officeart/2005/8/layout/hierarchy1"/>
    <dgm:cxn modelId="{27C79A8A-731B-4632-AB75-69877D133CA0}" type="presParOf" srcId="{1E3978A5-8B69-49FB-AD30-936725C7ADD6}" destId="{4924E584-BC1A-461E-BCF2-1FF74BBE8C25}" srcOrd="0" destOrd="0" presId="urn:microsoft.com/office/officeart/2005/8/layout/hierarchy1"/>
    <dgm:cxn modelId="{48783C32-FC04-420B-ABCD-0B1961E15DBA}" type="presParOf" srcId="{4924E584-BC1A-461E-BCF2-1FF74BBE8C25}" destId="{578E4A76-8DA3-4E81-9B42-3C9697270896}" srcOrd="0" destOrd="0" presId="urn:microsoft.com/office/officeart/2005/8/layout/hierarchy1"/>
    <dgm:cxn modelId="{F980E3E6-2298-43A1-9B7E-3A46F4D5AA7D}" type="presParOf" srcId="{4924E584-BC1A-461E-BCF2-1FF74BBE8C25}" destId="{66B052EB-D3C1-4E2F-8E62-142A8D572866}" srcOrd="1" destOrd="0" presId="urn:microsoft.com/office/officeart/2005/8/layout/hierarchy1"/>
    <dgm:cxn modelId="{BF8D2C20-C19B-4700-BFCE-31561D7A0186}" type="presParOf" srcId="{1E3978A5-8B69-49FB-AD30-936725C7ADD6}" destId="{742DDD5A-5B44-44DE-B734-7DA07FEBA8D5}" srcOrd="1" destOrd="0" presId="urn:microsoft.com/office/officeart/2005/8/layout/hierarchy1"/>
    <dgm:cxn modelId="{18F576F0-AB09-47E3-A15C-682BDC67132A}" type="presParOf" srcId="{94D8D9D2-90FE-48F1-9D0F-B8BEB1F27A68}" destId="{F0C3AC50-0AF2-4844-AF9C-51B8727338C5}" srcOrd="2" destOrd="0" presId="urn:microsoft.com/office/officeart/2005/8/layout/hierarchy1"/>
    <dgm:cxn modelId="{0E337908-EFFB-4082-B181-A66BD226EE95}" type="presParOf" srcId="{94D8D9D2-90FE-48F1-9D0F-B8BEB1F27A68}" destId="{5B4D4D6A-11D0-44A6-B6A1-363EA7483BA3}" srcOrd="3" destOrd="0" presId="urn:microsoft.com/office/officeart/2005/8/layout/hierarchy1"/>
    <dgm:cxn modelId="{5ED387A5-BB95-434C-98A2-B86C1CB3AFE5}" type="presParOf" srcId="{5B4D4D6A-11D0-44A6-B6A1-363EA7483BA3}" destId="{F01EC7F4-998F-4F93-B581-C93F2CBAD758}" srcOrd="0" destOrd="0" presId="urn:microsoft.com/office/officeart/2005/8/layout/hierarchy1"/>
    <dgm:cxn modelId="{47220214-88F6-4807-8EEC-DA716CE5F87A}" type="presParOf" srcId="{F01EC7F4-998F-4F93-B581-C93F2CBAD758}" destId="{28A5028F-7E3E-48AB-85EB-4898D2E5981C}" srcOrd="0" destOrd="0" presId="urn:microsoft.com/office/officeart/2005/8/layout/hierarchy1"/>
    <dgm:cxn modelId="{273115C4-E9C0-45B0-B485-06AFBBE2FCB2}" type="presParOf" srcId="{F01EC7F4-998F-4F93-B581-C93F2CBAD758}" destId="{14975986-6393-4CF7-AE91-8691FD0220EA}" srcOrd="1" destOrd="0" presId="urn:microsoft.com/office/officeart/2005/8/layout/hierarchy1"/>
    <dgm:cxn modelId="{11B856C8-A73C-406F-8438-B8DC14300543}" type="presParOf" srcId="{5B4D4D6A-11D0-44A6-B6A1-363EA7483BA3}" destId="{8EF59F9F-EE6E-4A7E-BFB3-D7ACBEBF8E11}" srcOrd="1" destOrd="0" presId="urn:microsoft.com/office/officeart/2005/8/layout/hierarchy1"/>
    <dgm:cxn modelId="{D9CCE808-D69E-4C58-A228-0481CA3129B1}" type="presParOf" srcId="{91836531-F9B4-4876-83A7-96B4D1B5341F}" destId="{5F628D82-A32B-4E4C-944A-F49267DEE776}" srcOrd="2" destOrd="0" presId="urn:microsoft.com/office/officeart/2005/8/layout/hierarchy1"/>
    <dgm:cxn modelId="{0FAEBF49-1123-48BF-8212-CCE029C955BC}" type="presParOf" srcId="{91836531-F9B4-4876-83A7-96B4D1B5341F}" destId="{D15827CB-590A-4C58-BB84-14EF6BD5E2EF}" srcOrd="3" destOrd="0" presId="urn:microsoft.com/office/officeart/2005/8/layout/hierarchy1"/>
    <dgm:cxn modelId="{F16F051A-2D4F-45AC-96C8-8AF71A7B228B}" type="presParOf" srcId="{D15827CB-590A-4C58-BB84-14EF6BD5E2EF}" destId="{CDA93274-38B7-4D43-BEF6-CCFF1E1A5D61}" srcOrd="0" destOrd="0" presId="urn:microsoft.com/office/officeart/2005/8/layout/hierarchy1"/>
    <dgm:cxn modelId="{2BD86DB4-FFAA-4C24-A809-B4EFF62B7C4D}" type="presParOf" srcId="{CDA93274-38B7-4D43-BEF6-CCFF1E1A5D61}" destId="{B7A4CD54-09D6-41B0-BC71-829A356067CF}" srcOrd="0" destOrd="0" presId="urn:microsoft.com/office/officeart/2005/8/layout/hierarchy1"/>
    <dgm:cxn modelId="{7B28B241-383C-44E8-9AB9-A9F060008314}" type="presParOf" srcId="{CDA93274-38B7-4D43-BEF6-CCFF1E1A5D61}" destId="{0DE4E6EB-9E6D-469D-901A-1E6CC4E83973}" srcOrd="1" destOrd="0" presId="urn:microsoft.com/office/officeart/2005/8/layout/hierarchy1"/>
    <dgm:cxn modelId="{CE327044-7D4A-42EC-A4B9-19FA7E55CE96}" type="presParOf" srcId="{D15827CB-590A-4C58-BB84-14EF6BD5E2EF}" destId="{D1608B8C-DCC6-4C89-9B75-7559E0AE3C31}" srcOrd="1" destOrd="0" presId="urn:microsoft.com/office/officeart/2005/8/layout/hierarchy1"/>
    <dgm:cxn modelId="{85B55F0C-E766-41B4-A4CF-80461E75DD13}" type="presParOf" srcId="{D1608B8C-DCC6-4C89-9B75-7559E0AE3C31}" destId="{95DF2E6B-669D-4E0E-A734-F96190D383BE}" srcOrd="0" destOrd="0" presId="urn:microsoft.com/office/officeart/2005/8/layout/hierarchy1"/>
    <dgm:cxn modelId="{2C5CCC90-6B05-42D5-B7E6-21F0C1E5AC67}" type="presParOf" srcId="{D1608B8C-DCC6-4C89-9B75-7559E0AE3C31}" destId="{90049CC3-78B7-4E4A-80FD-A57F64E8504C}" srcOrd="1" destOrd="0" presId="urn:microsoft.com/office/officeart/2005/8/layout/hierarchy1"/>
    <dgm:cxn modelId="{29C255B1-A198-4033-873A-0C53039D6883}" type="presParOf" srcId="{90049CC3-78B7-4E4A-80FD-A57F64E8504C}" destId="{3C2FF0C4-9FCD-4055-8DE9-7365AF5AE859}" srcOrd="0" destOrd="0" presId="urn:microsoft.com/office/officeart/2005/8/layout/hierarchy1"/>
    <dgm:cxn modelId="{6FD9F9D2-2C38-4906-AAA4-4D3E7ABC2BE9}" type="presParOf" srcId="{3C2FF0C4-9FCD-4055-8DE9-7365AF5AE859}" destId="{FFC3DC48-65AA-4D80-A7E9-BF2E47A39841}" srcOrd="0" destOrd="0" presId="urn:microsoft.com/office/officeart/2005/8/layout/hierarchy1"/>
    <dgm:cxn modelId="{1D7EF139-38B4-42C6-A5CD-8EB154A20362}" type="presParOf" srcId="{3C2FF0C4-9FCD-4055-8DE9-7365AF5AE859}" destId="{BFCFF9E3-FD70-401E-8618-A0AA8104CCD8}" srcOrd="1" destOrd="0" presId="urn:microsoft.com/office/officeart/2005/8/layout/hierarchy1"/>
    <dgm:cxn modelId="{DC3075D4-2068-483B-94BD-400E360ADFB3}" type="presParOf" srcId="{90049CC3-78B7-4E4A-80FD-A57F64E8504C}" destId="{920610CC-C79E-4B81-87A8-D516D4647509}" srcOrd="1" destOrd="0" presId="urn:microsoft.com/office/officeart/2005/8/layout/hierarchy1"/>
    <dgm:cxn modelId="{217BFA65-9B3E-42F9-8086-F245F95A2DD2}" type="presParOf" srcId="{D1608B8C-DCC6-4C89-9B75-7559E0AE3C31}" destId="{3F97C5FF-7DA7-4C48-AE3D-73A97AC3BD24}" srcOrd="2" destOrd="0" presId="urn:microsoft.com/office/officeart/2005/8/layout/hierarchy1"/>
    <dgm:cxn modelId="{6E030498-F95A-4F8C-B5C0-FC9CBC2B057C}" type="presParOf" srcId="{D1608B8C-DCC6-4C89-9B75-7559E0AE3C31}" destId="{9D63FC44-3260-47D2-BE1C-C9DDC2F22C01}" srcOrd="3" destOrd="0" presId="urn:microsoft.com/office/officeart/2005/8/layout/hierarchy1"/>
    <dgm:cxn modelId="{1CC2E1C6-9B5E-414B-933E-858277A9EEDD}" type="presParOf" srcId="{9D63FC44-3260-47D2-BE1C-C9DDC2F22C01}" destId="{873C29B8-1F6B-42A8-80A2-BFE808935BD3}" srcOrd="0" destOrd="0" presId="urn:microsoft.com/office/officeart/2005/8/layout/hierarchy1"/>
    <dgm:cxn modelId="{581C8EBB-297C-4918-8C84-0437FEA40F9E}" type="presParOf" srcId="{873C29B8-1F6B-42A8-80A2-BFE808935BD3}" destId="{A1430333-51A5-4D67-B001-22BA4AEFD081}" srcOrd="0" destOrd="0" presId="urn:microsoft.com/office/officeart/2005/8/layout/hierarchy1"/>
    <dgm:cxn modelId="{8CC1B7D1-BAB8-458B-AED1-87B8B70AF0E1}" type="presParOf" srcId="{873C29B8-1F6B-42A8-80A2-BFE808935BD3}" destId="{67FFAA49-C08D-4206-A798-1459331D84D0}" srcOrd="1" destOrd="0" presId="urn:microsoft.com/office/officeart/2005/8/layout/hierarchy1"/>
    <dgm:cxn modelId="{DFA7F17A-A2EE-4662-8D6E-038E60F0CADF}" type="presParOf" srcId="{9D63FC44-3260-47D2-BE1C-C9DDC2F22C01}" destId="{2108AC7D-738D-47DF-9DEB-E6095A32FE16}" srcOrd="1" destOrd="0" presId="urn:microsoft.com/office/officeart/2005/8/layout/hierarchy1"/>
    <dgm:cxn modelId="{62B49A21-FD78-4F76-B666-9829480DCF08}" type="presParOf" srcId="{D1608B8C-DCC6-4C89-9B75-7559E0AE3C31}" destId="{7E027F1C-80EC-4427-A7CC-8B89F371BE5D}" srcOrd="4" destOrd="0" presId="urn:microsoft.com/office/officeart/2005/8/layout/hierarchy1"/>
    <dgm:cxn modelId="{600166F0-E43C-4A1F-995F-FBD7A8D2711C}" type="presParOf" srcId="{D1608B8C-DCC6-4C89-9B75-7559E0AE3C31}" destId="{6B52DA4E-DBC5-4FD7-92F8-22D9BCC263AA}" srcOrd="5" destOrd="0" presId="urn:microsoft.com/office/officeart/2005/8/layout/hierarchy1"/>
    <dgm:cxn modelId="{7ED8AD9B-982A-488B-B3FD-3D7E4D305940}" type="presParOf" srcId="{6B52DA4E-DBC5-4FD7-92F8-22D9BCC263AA}" destId="{BC0D0113-11D4-4462-A6F8-72D527F9AC2E}" srcOrd="0" destOrd="0" presId="urn:microsoft.com/office/officeart/2005/8/layout/hierarchy1"/>
    <dgm:cxn modelId="{D3A5C602-3086-4C84-9657-D08546815F58}" type="presParOf" srcId="{BC0D0113-11D4-4462-A6F8-72D527F9AC2E}" destId="{7BFC68F2-597C-41B2-82A8-344D9202365C}" srcOrd="0" destOrd="0" presId="urn:microsoft.com/office/officeart/2005/8/layout/hierarchy1"/>
    <dgm:cxn modelId="{2F1995A7-5532-4A17-BD83-F946AC6202B8}" type="presParOf" srcId="{BC0D0113-11D4-4462-A6F8-72D527F9AC2E}" destId="{3060B19B-4BBF-4D63-A6B3-F0D0AE0990E0}" srcOrd="1" destOrd="0" presId="urn:microsoft.com/office/officeart/2005/8/layout/hierarchy1"/>
    <dgm:cxn modelId="{D2963027-4A6A-4100-A413-6DAC291247E6}" type="presParOf" srcId="{6B52DA4E-DBC5-4FD7-92F8-22D9BCC263AA}" destId="{8195DD3E-6BD4-42EA-903E-42A477E56B02}" srcOrd="1" destOrd="0" presId="urn:microsoft.com/office/officeart/2005/8/layout/hierarchy1"/>
    <dgm:cxn modelId="{B8B9CFA6-80D0-4173-B3D4-2AFF6A7EA1B5}" type="presParOf" srcId="{D1608B8C-DCC6-4C89-9B75-7559E0AE3C31}" destId="{004439CB-7939-4B31-83C4-E8A9631E0ECF}" srcOrd="6" destOrd="0" presId="urn:microsoft.com/office/officeart/2005/8/layout/hierarchy1"/>
    <dgm:cxn modelId="{DA41DF54-4D97-437B-ABC8-C935746CAD53}" type="presParOf" srcId="{D1608B8C-DCC6-4C89-9B75-7559E0AE3C31}" destId="{95C6CB7C-CD59-46DB-AE5E-35AEC5C26E61}" srcOrd="7" destOrd="0" presId="urn:microsoft.com/office/officeart/2005/8/layout/hierarchy1"/>
    <dgm:cxn modelId="{55A62AD2-A0C0-42C5-8778-B02D651B2EEA}" type="presParOf" srcId="{95C6CB7C-CD59-46DB-AE5E-35AEC5C26E61}" destId="{362B3391-3415-48DB-81BF-C5EF86DA4ECA}" srcOrd="0" destOrd="0" presId="urn:microsoft.com/office/officeart/2005/8/layout/hierarchy1"/>
    <dgm:cxn modelId="{9F9C119F-A8D3-4DB2-9F0B-0F6777250C86}" type="presParOf" srcId="{362B3391-3415-48DB-81BF-C5EF86DA4ECA}" destId="{645675F1-1943-4F2F-A69D-534E7163DE8C}" srcOrd="0" destOrd="0" presId="urn:microsoft.com/office/officeart/2005/8/layout/hierarchy1"/>
    <dgm:cxn modelId="{A72381E6-73BA-4975-9870-99B0BABE1B15}" type="presParOf" srcId="{362B3391-3415-48DB-81BF-C5EF86DA4ECA}" destId="{4F52F9B9-8B8A-4628-A36C-78389393FFC1}" srcOrd="1" destOrd="0" presId="urn:microsoft.com/office/officeart/2005/8/layout/hierarchy1"/>
    <dgm:cxn modelId="{CBDC91FE-BA39-4C7E-AD19-5814DEBE40B5}" type="presParOf" srcId="{95C6CB7C-CD59-46DB-AE5E-35AEC5C26E61}" destId="{17168154-C6D5-4B9A-8946-7F9E3C943267}" srcOrd="1" destOrd="0" presId="urn:microsoft.com/office/officeart/2005/8/layout/hierarchy1"/>
    <dgm:cxn modelId="{5C20E813-7DA4-4EE1-8B4C-7703AE9A4CB7}" type="presParOf" srcId="{D1608B8C-DCC6-4C89-9B75-7559E0AE3C31}" destId="{47513B3B-0DF0-4E28-9590-DEB785D6B9AD}" srcOrd="8" destOrd="0" presId="urn:microsoft.com/office/officeart/2005/8/layout/hierarchy1"/>
    <dgm:cxn modelId="{A275C7CA-DFCE-4B1B-9A27-1C8776036557}" type="presParOf" srcId="{D1608B8C-DCC6-4C89-9B75-7559E0AE3C31}" destId="{BBB6B655-F853-4A70-8396-E1645C5586B5}" srcOrd="9" destOrd="0" presId="urn:microsoft.com/office/officeart/2005/8/layout/hierarchy1"/>
    <dgm:cxn modelId="{5317C2F2-1E7A-4BFC-BDE6-FF4D9BE09976}" type="presParOf" srcId="{BBB6B655-F853-4A70-8396-E1645C5586B5}" destId="{109813FC-A721-48B0-B952-F92384C31BEC}" srcOrd="0" destOrd="0" presId="urn:microsoft.com/office/officeart/2005/8/layout/hierarchy1"/>
    <dgm:cxn modelId="{7B5EFB1A-418F-46B9-9A58-82AFE006C9F8}" type="presParOf" srcId="{109813FC-A721-48B0-B952-F92384C31BEC}" destId="{0B5814D6-E58F-46D8-B00F-B6608962FE32}" srcOrd="0" destOrd="0" presId="urn:microsoft.com/office/officeart/2005/8/layout/hierarchy1"/>
    <dgm:cxn modelId="{A90F54C2-0EA5-4D07-914E-99C5C334B609}" type="presParOf" srcId="{109813FC-A721-48B0-B952-F92384C31BEC}" destId="{6B8E2C11-6A08-4B5E-B6D7-F756CE25CF0C}" srcOrd="1" destOrd="0" presId="urn:microsoft.com/office/officeart/2005/8/layout/hierarchy1"/>
    <dgm:cxn modelId="{5B76C734-8F6A-4339-833C-572293A8CA83}" type="presParOf" srcId="{BBB6B655-F853-4A70-8396-E1645C5586B5}" destId="{A63F047D-18F6-470B-A4FC-20D135D0449D}" srcOrd="1" destOrd="0" presId="urn:microsoft.com/office/officeart/2005/8/layout/hierarchy1"/>
    <dgm:cxn modelId="{3E42A228-36AD-44EE-8FF2-206575454985}" type="presParOf" srcId="{D1608B8C-DCC6-4C89-9B75-7559E0AE3C31}" destId="{9260226E-0396-4F2E-A2AF-4E00B355AF44}" srcOrd="10" destOrd="0" presId="urn:microsoft.com/office/officeart/2005/8/layout/hierarchy1"/>
    <dgm:cxn modelId="{4D1CA042-DFD1-43B9-9B2C-0116806500AA}" type="presParOf" srcId="{D1608B8C-DCC6-4C89-9B75-7559E0AE3C31}" destId="{8971291C-61BD-45F5-AD62-FBC6376EA739}" srcOrd="11" destOrd="0" presId="urn:microsoft.com/office/officeart/2005/8/layout/hierarchy1"/>
    <dgm:cxn modelId="{1178A5A3-2054-42F2-9765-B2EA68D96189}" type="presParOf" srcId="{8971291C-61BD-45F5-AD62-FBC6376EA739}" destId="{480C8406-1D09-47C4-BE73-1C0D887975D0}" srcOrd="0" destOrd="0" presId="urn:microsoft.com/office/officeart/2005/8/layout/hierarchy1"/>
    <dgm:cxn modelId="{7B7DFFDC-022B-4AB3-AA81-EDC4A5A3B04B}" type="presParOf" srcId="{480C8406-1D09-47C4-BE73-1C0D887975D0}" destId="{7EC86F36-AFF7-4210-BB28-019E21EE5999}" srcOrd="0" destOrd="0" presId="urn:microsoft.com/office/officeart/2005/8/layout/hierarchy1"/>
    <dgm:cxn modelId="{15CE9B1F-4BFA-4C0B-94B3-986E8996453A}" type="presParOf" srcId="{480C8406-1D09-47C4-BE73-1C0D887975D0}" destId="{10BCB5EF-102D-4C3E-8A5E-DADCAD9D6DD4}" srcOrd="1" destOrd="0" presId="urn:microsoft.com/office/officeart/2005/8/layout/hierarchy1"/>
    <dgm:cxn modelId="{BB529662-8153-4A6C-AFCF-B8C620694957}" type="presParOf" srcId="{8971291C-61BD-45F5-AD62-FBC6376EA739}" destId="{55B980E0-311C-4283-BFB8-F719B52847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0226E-0396-4F2E-A2AF-4E00B355AF44}">
      <dsp:nvSpPr>
        <dsp:cNvPr id="0" name=""/>
        <dsp:cNvSpPr/>
      </dsp:nvSpPr>
      <dsp:spPr>
        <a:xfrm>
          <a:off x="5901473" y="2331132"/>
          <a:ext cx="3003813" cy="28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38"/>
              </a:lnTo>
              <a:lnTo>
                <a:pt x="3003813" y="194838"/>
              </a:lnTo>
              <a:lnTo>
                <a:pt x="3003813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13B3B-0DF0-4E28-9590-DEB785D6B9AD}">
      <dsp:nvSpPr>
        <dsp:cNvPr id="0" name=""/>
        <dsp:cNvSpPr/>
      </dsp:nvSpPr>
      <dsp:spPr>
        <a:xfrm>
          <a:off x="5901473" y="2331132"/>
          <a:ext cx="1802287" cy="28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38"/>
              </a:lnTo>
              <a:lnTo>
                <a:pt x="1802287" y="194838"/>
              </a:lnTo>
              <a:lnTo>
                <a:pt x="1802287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39CB-7939-4B31-83C4-E8A9631E0ECF}">
      <dsp:nvSpPr>
        <dsp:cNvPr id="0" name=""/>
        <dsp:cNvSpPr/>
      </dsp:nvSpPr>
      <dsp:spPr>
        <a:xfrm>
          <a:off x="5901473" y="2331132"/>
          <a:ext cx="600762" cy="28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38"/>
              </a:lnTo>
              <a:lnTo>
                <a:pt x="600762" y="194838"/>
              </a:lnTo>
              <a:lnTo>
                <a:pt x="600762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27F1C-80EC-4427-A7CC-8B89F371BE5D}">
      <dsp:nvSpPr>
        <dsp:cNvPr id="0" name=""/>
        <dsp:cNvSpPr/>
      </dsp:nvSpPr>
      <dsp:spPr>
        <a:xfrm>
          <a:off x="5300710" y="2331132"/>
          <a:ext cx="600762" cy="285908"/>
        </a:xfrm>
        <a:custGeom>
          <a:avLst/>
          <a:gdLst/>
          <a:ahLst/>
          <a:cxnLst/>
          <a:rect l="0" t="0" r="0" b="0"/>
          <a:pathLst>
            <a:path>
              <a:moveTo>
                <a:pt x="600762" y="0"/>
              </a:moveTo>
              <a:lnTo>
                <a:pt x="600762" y="194838"/>
              </a:lnTo>
              <a:lnTo>
                <a:pt x="0" y="194838"/>
              </a:lnTo>
              <a:lnTo>
                <a:pt x="0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7C5FF-7DA7-4C48-AE3D-73A97AC3BD24}">
      <dsp:nvSpPr>
        <dsp:cNvPr id="0" name=""/>
        <dsp:cNvSpPr/>
      </dsp:nvSpPr>
      <dsp:spPr>
        <a:xfrm>
          <a:off x="4099185" y="2331132"/>
          <a:ext cx="1802287" cy="285908"/>
        </a:xfrm>
        <a:custGeom>
          <a:avLst/>
          <a:gdLst/>
          <a:ahLst/>
          <a:cxnLst/>
          <a:rect l="0" t="0" r="0" b="0"/>
          <a:pathLst>
            <a:path>
              <a:moveTo>
                <a:pt x="1802287" y="0"/>
              </a:moveTo>
              <a:lnTo>
                <a:pt x="1802287" y="194838"/>
              </a:lnTo>
              <a:lnTo>
                <a:pt x="0" y="194838"/>
              </a:lnTo>
              <a:lnTo>
                <a:pt x="0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F2E6B-669D-4E0E-A734-F96190D383BE}">
      <dsp:nvSpPr>
        <dsp:cNvPr id="0" name=""/>
        <dsp:cNvSpPr/>
      </dsp:nvSpPr>
      <dsp:spPr>
        <a:xfrm>
          <a:off x="2897659" y="2331132"/>
          <a:ext cx="3003813" cy="285908"/>
        </a:xfrm>
        <a:custGeom>
          <a:avLst/>
          <a:gdLst/>
          <a:ahLst/>
          <a:cxnLst/>
          <a:rect l="0" t="0" r="0" b="0"/>
          <a:pathLst>
            <a:path>
              <a:moveTo>
                <a:pt x="3003813" y="0"/>
              </a:moveTo>
              <a:lnTo>
                <a:pt x="3003813" y="194838"/>
              </a:lnTo>
              <a:lnTo>
                <a:pt x="0" y="194838"/>
              </a:lnTo>
              <a:lnTo>
                <a:pt x="0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28D82-A32B-4E4C-944A-F49267DEE776}">
      <dsp:nvSpPr>
        <dsp:cNvPr id="0" name=""/>
        <dsp:cNvSpPr/>
      </dsp:nvSpPr>
      <dsp:spPr>
        <a:xfrm>
          <a:off x="3498422" y="1420977"/>
          <a:ext cx="2403050" cy="28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38"/>
              </a:lnTo>
              <a:lnTo>
                <a:pt x="2403050" y="194838"/>
              </a:lnTo>
              <a:lnTo>
                <a:pt x="2403050" y="2859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3AC50-0AF2-4844-AF9C-51B8727338C5}">
      <dsp:nvSpPr>
        <dsp:cNvPr id="0" name=""/>
        <dsp:cNvSpPr/>
      </dsp:nvSpPr>
      <dsp:spPr>
        <a:xfrm>
          <a:off x="1095371" y="2331132"/>
          <a:ext cx="600762" cy="28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38"/>
              </a:lnTo>
              <a:lnTo>
                <a:pt x="600762" y="194838"/>
              </a:lnTo>
              <a:lnTo>
                <a:pt x="600762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B6BAA-47DA-44D6-A976-85CB77129D83}">
      <dsp:nvSpPr>
        <dsp:cNvPr id="0" name=""/>
        <dsp:cNvSpPr/>
      </dsp:nvSpPr>
      <dsp:spPr>
        <a:xfrm>
          <a:off x="494609" y="2331132"/>
          <a:ext cx="600762" cy="285908"/>
        </a:xfrm>
        <a:custGeom>
          <a:avLst/>
          <a:gdLst/>
          <a:ahLst/>
          <a:cxnLst/>
          <a:rect l="0" t="0" r="0" b="0"/>
          <a:pathLst>
            <a:path>
              <a:moveTo>
                <a:pt x="600762" y="0"/>
              </a:moveTo>
              <a:lnTo>
                <a:pt x="600762" y="194838"/>
              </a:lnTo>
              <a:lnTo>
                <a:pt x="0" y="194838"/>
              </a:lnTo>
              <a:lnTo>
                <a:pt x="0" y="2859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1C9B4-8E8E-45B4-84A2-62D006B5E853}">
      <dsp:nvSpPr>
        <dsp:cNvPr id="0" name=""/>
        <dsp:cNvSpPr/>
      </dsp:nvSpPr>
      <dsp:spPr>
        <a:xfrm>
          <a:off x="1095371" y="1420977"/>
          <a:ext cx="2403050" cy="285908"/>
        </a:xfrm>
        <a:custGeom>
          <a:avLst/>
          <a:gdLst/>
          <a:ahLst/>
          <a:cxnLst/>
          <a:rect l="0" t="0" r="0" b="0"/>
          <a:pathLst>
            <a:path>
              <a:moveTo>
                <a:pt x="2403050" y="0"/>
              </a:moveTo>
              <a:lnTo>
                <a:pt x="2403050" y="194838"/>
              </a:lnTo>
              <a:lnTo>
                <a:pt x="0" y="194838"/>
              </a:lnTo>
              <a:lnTo>
                <a:pt x="0" y="2859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B175A-1513-4556-B59E-AD0569EF8EFE}">
      <dsp:nvSpPr>
        <dsp:cNvPr id="0" name=""/>
        <dsp:cNvSpPr/>
      </dsp:nvSpPr>
      <dsp:spPr>
        <a:xfrm>
          <a:off x="3006889" y="796730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2596C-EB0D-4FEF-A988-DAE647903ABC}">
      <dsp:nvSpPr>
        <dsp:cNvPr id="0" name=""/>
        <dsp:cNvSpPr/>
      </dsp:nvSpPr>
      <dsp:spPr>
        <a:xfrm>
          <a:off x="3116118" y="900498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Generic Association</a:t>
          </a:r>
          <a:endParaRPr lang="en-US" sz="1300" kern="1200" dirty="0"/>
        </a:p>
      </dsp:txBody>
      <dsp:txXfrm>
        <a:off x="3134402" y="918782"/>
        <a:ext cx="946498" cy="587679"/>
      </dsp:txXfrm>
    </dsp:sp>
    <dsp:sp modelId="{4BB9E449-DBE0-466A-881A-B3E8368CAC56}">
      <dsp:nvSpPr>
        <dsp:cNvPr id="0" name=""/>
        <dsp:cNvSpPr/>
      </dsp:nvSpPr>
      <dsp:spPr>
        <a:xfrm>
          <a:off x="603838" y="1706885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2B477-B838-43E3-A0F8-99C2B42CA9D6}">
      <dsp:nvSpPr>
        <dsp:cNvPr id="0" name=""/>
        <dsp:cNvSpPr/>
      </dsp:nvSpPr>
      <dsp:spPr>
        <a:xfrm>
          <a:off x="713068" y="1810654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WG </a:t>
          </a:r>
          <a:endParaRPr lang="en-US" sz="1300" kern="1200" dirty="0"/>
        </a:p>
      </dsp:txBody>
      <dsp:txXfrm>
        <a:off x="731352" y="1828938"/>
        <a:ext cx="946498" cy="587679"/>
      </dsp:txXfrm>
    </dsp:sp>
    <dsp:sp modelId="{578E4A76-8DA3-4E81-9B42-3C9697270896}">
      <dsp:nvSpPr>
        <dsp:cNvPr id="0" name=""/>
        <dsp:cNvSpPr/>
      </dsp:nvSpPr>
      <dsp:spPr>
        <a:xfrm>
          <a:off x="3076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052EB-D3C1-4E2F-8E62-142A8D572866}">
      <dsp:nvSpPr>
        <dsp:cNvPr id="0" name=""/>
        <dsp:cNvSpPr/>
      </dsp:nvSpPr>
      <dsp:spPr>
        <a:xfrm>
          <a:off x="112305" y="2720809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Diversity</a:t>
          </a:r>
          <a:endParaRPr lang="en-US" sz="1300" kern="1200" dirty="0"/>
        </a:p>
      </dsp:txBody>
      <dsp:txXfrm>
        <a:off x="130589" y="2739093"/>
        <a:ext cx="946498" cy="587679"/>
      </dsp:txXfrm>
    </dsp:sp>
    <dsp:sp modelId="{28A5028F-7E3E-48AB-85EB-4898D2E5981C}">
      <dsp:nvSpPr>
        <dsp:cNvPr id="0" name=""/>
        <dsp:cNvSpPr/>
      </dsp:nvSpPr>
      <dsp:spPr>
        <a:xfrm>
          <a:off x="1204601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5986-6393-4CF7-AE91-8691FD0220EA}">
      <dsp:nvSpPr>
        <dsp:cNvPr id="0" name=""/>
        <dsp:cNvSpPr/>
      </dsp:nvSpPr>
      <dsp:spPr>
        <a:xfrm>
          <a:off x="1313830" y="2720809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Policy</a:t>
          </a:r>
          <a:endParaRPr lang="en-US" sz="1300" kern="1200" dirty="0"/>
        </a:p>
      </dsp:txBody>
      <dsp:txXfrm>
        <a:off x="1332114" y="2739093"/>
        <a:ext cx="946498" cy="587679"/>
      </dsp:txXfrm>
    </dsp:sp>
    <dsp:sp modelId="{B7A4CD54-09D6-41B0-BC71-829A356067CF}">
      <dsp:nvSpPr>
        <dsp:cNvPr id="0" name=""/>
        <dsp:cNvSpPr/>
      </dsp:nvSpPr>
      <dsp:spPr>
        <a:xfrm>
          <a:off x="5409939" y="1706885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4E6EB-9E6D-469D-901A-1E6CC4E83973}">
      <dsp:nvSpPr>
        <dsp:cNvPr id="0" name=""/>
        <dsp:cNvSpPr/>
      </dsp:nvSpPr>
      <dsp:spPr>
        <a:xfrm>
          <a:off x="5519169" y="1810654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Individual</a:t>
          </a:r>
          <a:endParaRPr lang="en-US" sz="1300" kern="1200" dirty="0"/>
        </a:p>
      </dsp:txBody>
      <dsp:txXfrm>
        <a:off x="5537453" y="1828938"/>
        <a:ext cx="946498" cy="587679"/>
      </dsp:txXfrm>
    </dsp:sp>
    <dsp:sp modelId="{FFC3DC48-65AA-4D80-A7E9-BF2E47A39841}">
      <dsp:nvSpPr>
        <dsp:cNvPr id="0" name=""/>
        <dsp:cNvSpPr/>
      </dsp:nvSpPr>
      <dsp:spPr>
        <a:xfrm>
          <a:off x="2406126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FF9E3-FD70-401E-8618-A0AA8104CCD8}">
      <dsp:nvSpPr>
        <dsp:cNvPr id="0" name=""/>
        <dsp:cNvSpPr/>
      </dsp:nvSpPr>
      <dsp:spPr>
        <a:xfrm>
          <a:off x="2515356" y="2720809"/>
          <a:ext cx="983066" cy="62424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Protection</a:t>
          </a:r>
          <a:endParaRPr lang="en-US" sz="1300" kern="1200" dirty="0"/>
        </a:p>
      </dsp:txBody>
      <dsp:txXfrm>
        <a:off x="2533640" y="2739093"/>
        <a:ext cx="946498" cy="587679"/>
      </dsp:txXfrm>
    </dsp:sp>
    <dsp:sp modelId="{A1430333-51A5-4D67-B001-22BA4AEFD081}">
      <dsp:nvSpPr>
        <dsp:cNvPr id="0" name=""/>
        <dsp:cNvSpPr/>
      </dsp:nvSpPr>
      <dsp:spPr>
        <a:xfrm>
          <a:off x="3607651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FAA49-C08D-4206-A798-1459331D84D0}">
      <dsp:nvSpPr>
        <dsp:cNvPr id="0" name=""/>
        <dsp:cNvSpPr/>
      </dsp:nvSpPr>
      <dsp:spPr>
        <a:xfrm>
          <a:off x="3716881" y="2720809"/>
          <a:ext cx="983066" cy="62424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Bidirectional</a:t>
          </a:r>
          <a:endParaRPr lang="en-US" sz="1300" kern="1200" dirty="0"/>
        </a:p>
      </dsp:txBody>
      <dsp:txXfrm>
        <a:off x="3735165" y="2739093"/>
        <a:ext cx="946498" cy="587679"/>
      </dsp:txXfrm>
    </dsp:sp>
    <dsp:sp modelId="{7BFC68F2-597C-41B2-82A8-344D9202365C}">
      <dsp:nvSpPr>
        <dsp:cNvPr id="0" name=""/>
        <dsp:cNvSpPr/>
      </dsp:nvSpPr>
      <dsp:spPr>
        <a:xfrm>
          <a:off x="4809177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0B19B-4BBF-4D63-A6B3-F0D0AE0990E0}">
      <dsp:nvSpPr>
        <dsp:cNvPr id="0" name=""/>
        <dsp:cNvSpPr/>
      </dsp:nvSpPr>
      <dsp:spPr>
        <a:xfrm>
          <a:off x="4918406" y="2720809"/>
          <a:ext cx="983066" cy="62424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Resource Sharing</a:t>
          </a:r>
          <a:endParaRPr lang="en-US" sz="1300" kern="1200" dirty="0"/>
        </a:p>
      </dsp:txBody>
      <dsp:txXfrm>
        <a:off x="4936690" y="2739093"/>
        <a:ext cx="946498" cy="587679"/>
      </dsp:txXfrm>
    </dsp:sp>
    <dsp:sp modelId="{645675F1-1943-4F2F-A69D-534E7163DE8C}">
      <dsp:nvSpPr>
        <dsp:cNvPr id="0" name=""/>
        <dsp:cNvSpPr/>
      </dsp:nvSpPr>
      <dsp:spPr>
        <a:xfrm>
          <a:off x="6010702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F9B9-8B8A-4628-A36C-78389393FFC1}">
      <dsp:nvSpPr>
        <dsp:cNvPr id="0" name=""/>
        <dsp:cNvSpPr/>
      </dsp:nvSpPr>
      <dsp:spPr>
        <a:xfrm>
          <a:off x="6119932" y="2720809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VN Association</a:t>
          </a:r>
          <a:endParaRPr lang="en-US" sz="1300" kern="1200" dirty="0"/>
        </a:p>
      </dsp:txBody>
      <dsp:txXfrm>
        <a:off x="6138216" y="2739093"/>
        <a:ext cx="946498" cy="587679"/>
      </dsp:txXfrm>
    </dsp:sp>
    <dsp:sp modelId="{0B5814D6-E58F-46D8-B00F-B6608962FE32}">
      <dsp:nvSpPr>
        <dsp:cNvPr id="0" name=""/>
        <dsp:cNvSpPr/>
      </dsp:nvSpPr>
      <dsp:spPr>
        <a:xfrm>
          <a:off x="7212227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E2C11-6A08-4B5E-B6D7-F756CE25CF0C}">
      <dsp:nvSpPr>
        <dsp:cNvPr id="0" name=""/>
        <dsp:cNvSpPr/>
      </dsp:nvSpPr>
      <dsp:spPr>
        <a:xfrm>
          <a:off x="7321457" y="2720809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MBB</a:t>
          </a:r>
          <a:endParaRPr lang="en-US" sz="1300" kern="1200" dirty="0"/>
        </a:p>
      </dsp:txBody>
      <dsp:txXfrm>
        <a:off x="7339741" y="2739093"/>
        <a:ext cx="946498" cy="587679"/>
      </dsp:txXfrm>
    </dsp:sp>
    <dsp:sp modelId="{7EC86F36-AFF7-4210-BB28-019E21EE5999}">
      <dsp:nvSpPr>
        <dsp:cNvPr id="0" name=""/>
        <dsp:cNvSpPr/>
      </dsp:nvSpPr>
      <dsp:spPr>
        <a:xfrm>
          <a:off x="8413753" y="2617041"/>
          <a:ext cx="983066" cy="6242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CB5EF-102D-4C3E-8A5E-DADCAD9D6DD4}">
      <dsp:nvSpPr>
        <dsp:cNvPr id="0" name=""/>
        <dsp:cNvSpPr/>
      </dsp:nvSpPr>
      <dsp:spPr>
        <a:xfrm>
          <a:off x="8522982" y="2720809"/>
          <a:ext cx="983066" cy="624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Multi-Layer</a:t>
          </a:r>
          <a:endParaRPr lang="en-US" sz="1300" kern="1200" dirty="0"/>
        </a:p>
      </dsp:txBody>
      <dsp:txXfrm>
        <a:off x="8541266" y="2739093"/>
        <a:ext cx="946498" cy="587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74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7938-8B99-455A-9D74-1827EA0D139C}" type="datetime1">
              <a:rPr lang="en-US" smtClean="0"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D4B9-C15E-4EF3-9D89-C45C01BC10DA}" type="datetime1">
              <a:rPr lang="en-US" smtClean="0"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2A1B-0D32-43B2-97C5-F30B43880FAE}" type="datetime1">
              <a:rPr lang="en-US" smtClean="0"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DD7-8AD9-4DE5-BB04-2025CE599A79}" type="datetime1">
              <a:rPr lang="en-US" smtClean="0"/>
              <a:t>11/6/2017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D79-5F1E-476C-98CF-B89EBEBABCC7}" type="datetime1">
              <a:rPr lang="en-US" smtClean="0"/>
              <a:t>11/6/2017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884C-DE39-4C89-B8D3-3FE2348D2591}" type="datetime1">
              <a:rPr lang="en-US" smtClean="0"/>
              <a:t>11/6/2017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37A-74B7-4094-A8BF-2DA0AC63F87C}" type="datetime1">
              <a:rPr lang="en-US" smtClean="0"/>
              <a:t>11/6/2017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5C99-2743-45A3-8C34-975A3A0255AA}" type="datetime1">
              <a:rPr lang="en-US" smtClean="0"/>
              <a:t>11/6/2017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B484-09FC-490D-9652-ABD02AF727CC}" type="datetime1">
              <a:rPr lang="en-US" smtClean="0"/>
              <a:t>11/6/2017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A39A-48F2-48F2-80B2-FA3B1AA52FC4}" type="datetime1">
              <a:rPr lang="en-US" smtClean="0"/>
              <a:t>11/6/2017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9162C13-1E7E-4FEA-96AB-76CED899AB7E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PCEP </a:t>
            </a:r>
            <a:r>
              <a:rPr lang="en-US" dirty="0" smtClean="0"/>
              <a:t>Association </a:t>
            </a:r>
            <a:br>
              <a:rPr lang="en-US" dirty="0" smtClean="0"/>
            </a:br>
            <a:r>
              <a:rPr lang="en-US" dirty="0" smtClean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Protection Association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draft-ietf-pce-association-group-04</a:t>
            </a:r>
          </a:p>
          <a:p>
            <a:r>
              <a:rPr lang="en-US" cap="none" dirty="0" smtClean="0"/>
              <a:t>draft-ananthakrishnan-pce-stateful-path-protection-04</a:t>
            </a:r>
            <a:endParaRPr lang="en-US" cap="non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62143"/>
              </p:ext>
            </p:extLst>
          </p:nvPr>
        </p:nvGraphicFramePr>
        <p:xfrm>
          <a:off x="329516" y="5938906"/>
          <a:ext cx="11508256" cy="51816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438532"/>
                <a:gridCol w="1438532"/>
                <a:gridCol w="1438532"/>
                <a:gridCol w="1438532"/>
                <a:gridCol w="1438532"/>
                <a:gridCol w="1438532"/>
                <a:gridCol w="1438532"/>
                <a:gridCol w="14385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Ina Minei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Edward Crabbe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Siva Sivabalan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Hariharan Ananthakrishnan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Dhruv Dhody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Yosuke Tanaka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Colby Barth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Raveendra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Torvi</a:t>
                      </a:r>
                      <a:endParaRPr lang="en-IN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WG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draft-ietf-pce-association-group-04</a:t>
            </a:r>
            <a:endParaRPr lang="en-US" sz="2400" dirty="0"/>
          </a:p>
          <a:p>
            <a:pPr lvl="1"/>
            <a:r>
              <a:rPr lang="en-US" sz="2000" dirty="0" smtClean="0"/>
              <a:t>-03 was presented in IETF 99 remotely</a:t>
            </a:r>
            <a:endParaRPr lang="en-US" sz="2000" dirty="0"/>
          </a:p>
          <a:p>
            <a:r>
              <a:rPr lang="en-US" sz="2400" dirty="0"/>
              <a:t>A generic mechanism to create a grouping of LSPs in the context of a PCE. </a:t>
            </a:r>
            <a:endParaRPr lang="en-US" sz="2400" dirty="0"/>
          </a:p>
          <a:p>
            <a:pPr lvl="1"/>
            <a:r>
              <a:rPr lang="en-US" sz="2000" dirty="0"/>
              <a:t>ASSOCIATION Object is defined for this purpose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Support for Dynamic Association (protection) as well as Operator-Configured Associations (policy)</a:t>
            </a:r>
          </a:p>
          <a:p>
            <a:r>
              <a:rPr lang="en-US" sz="2400" dirty="0" smtClean="0"/>
              <a:t>IANA early code-point allocation was done! </a:t>
            </a:r>
          </a:p>
          <a:p>
            <a:pPr lvl="1"/>
            <a:r>
              <a:rPr lang="en-US" sz="2000" dirty="0" smtClean="0"/>
              <a:t>Thanks Chairs, 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Types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63011"/>
              </p:ext>
            </p:extLst>
          </p:nvPr>
        </p:nvGraphicFramePr>
        <p:xfrm>
          <a:off x="1341438" y="1284885"/>
          <a:ext cx="9509125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420496" y="249434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draft-ietf-pce-association-group-04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66" y="4821532"/>
            <a:ext cx="2232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draft-ietf-pce-association-diversity-02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5955" y="5041433"/>
            <a:ext cx="219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draft-ietf-pce-association-policy-01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242" y="4787517"/>
            <a:ext cx="3410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draft-ananthakrishnan-pce-stateful-path-protection-04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7902" y="5041433"/>
            <a:ext cx="219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draft-barth-pce-association-bidir-03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2156" y="4786540"/>
            <a:ext cx="219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draft-zhang-pce-resource-sharing-05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2714" y="5035974"/>
            <a:ext cx="22778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draft-leedhody-pce-vn-association-03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4836" y="4782058"/>
            <a:ext cx="2324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draft-tanaka-pce-stateful-pce-mbb-04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76567" y="5035974"/>
            <a:ext cx="28361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dirty="0"/>
              <a:t>draft-xiong-pce-multilayer-lsp-association-01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84389" y="4629661"/>
            <a:ext cx="0" cy="44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41341" y="4629661"/>
            <a:ext cx="0" cy="1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2156" y="4629661"/>
            <a:ext cx="0" cy="4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50908" y="4629661"/>
            <a:ext cx="0" cy="1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44836" y="4636180"/>
            <a:ext cx="0" cy="4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140613" y="4636180"/>
            <a:ext cx="0" cy="1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679117" y="4629661"/>
            <a:ext cx="0" cy="4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940011" y="4652445"/>
            <a:ext cx="0" cy="1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 rot="5400000">
            <a:off x="5346580" y="3803646"/>
            <a:ext cx="547946" cy="3685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36669" y="6004991"/>
            <a:ext cx="242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On the agenda today! 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244836" y="5549953"/>
            <a:ext cx="3559986" cy="7411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Association is useful and ready for WG LC!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Association Draft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draft-ananthakrishnan-pce-stateful-path-protection-04</a:t>
            </a:r>
          </a:p>
          <a:p>
            <a:r>
              <a:rPr lang="en-IN" dirty="0" smtClean="0"/>
              <a:t>The very first association type that was originally published in June 2014</a:t>
            </a:r>
          </a:p>
          <a:p>
            <a:pPr lvl="1"/>
            <a:r>
              <a:rPr lang="en-IN" dirty="0" smtClean="0"/>
              <a:t>along with generic association draft</a:t>
            </a:r>
          </a:p>
          <a:p>
            <a:r>
              <a:rPr lang="en-IN" dirty="0" smtClean="0"/>
              <a:t>-01 version was last discussed during IETF </a:t>
            </a:r>
            <a:r>
              <a:rPr lang="en-IN" dirty="0"/>
              <a:t>95 (Buenos </a:t>
            </a:r>
            <a:r>
              <a:rPr lang="en-IN" dirty="0" smtClean="0"/>
              <a:t>Aires)</a:t>
            </a:r>
          </a:p>
          <a:p>
            <a:r>
              <a:rPr lang="en-IN" dirty="0" smtClean="0"/>
              <a:t>What: PCEP extension to associate 2 or more LSPs to provide path protection! </a:t>
            </a:r>
          </a:p>
          <a:p>
            <a:r>
              <a:rPr lang="en-IN" dirty="0" smtClean="0"/>
              <a:t>How: </a:t>
            </a:r>
            <a:r>
              <a:rPr lang="en-IN" dirty="0"/>
              <a:t>Define “Path Protection Association </a:t>
            </a:r>
            <a:r>
              <a:rPr lang="en-IN" dirty="0" smtClean="0"/>
              <a:t>Type” </a:t>
            </a:r>
            <a:r>
              <a:rPr lang="en-IN" dirty="0"/>
              <a:t>and </a:t>
            </a:r>
            <a:r>
              <a:rPr lang="en-IN" dirty="0" smtClean="0"/>
              <a:t>re-use </a:t>
            </a:r>
            <a:r>
              <a:rPr lang="en-IN" dirty="0"/>
              <a:t>ASSOCIATION object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Path Protection Association Group (PPAG</a:t>
            </a:r>
            <a:r>
              <a:rPr lang="en-US" dirty="0" smtClean="0"/>
              <a:t>)</a:t>
            </a:r>
          </a:p>
          <a:p>
            <a:pPr lvl="1"/>
            <a:r>
              <a:rPr lang="en-IN" dirty="0"/>
              <a:t>Path Protection Association </a:t>
            </a:r>
            <a:r>
              <a:rPr lang="en-IN" dirty="0" smtClean="0"/>
              <a:t>TLV where flags are defined</a:t>
            </a:r>
          </a:p>
          <a:p>
            <a:pPr lvl="2"/>
            <a:r>
              <a:rPr lang="en-US" dirty="0"/>
              <a:t>P (PROTECTION-LSP</a:t>
            </a:r>
            <a:r>
              <a:rPr lang="en-US" dirty="0" smtClean="0"/>
              <a:t>) - </a:t>
            </a:r>
            <a:r>
              <a:rPr lang="en-US" dirty="0"/>
              <a:t>Working or protection </a:t>
            </a:r>
            <a:r>
              <a:rPr lang="en-US" dirty="0" smtClean="0"/>
              <a:t>LSP</a:t>
            </a:r>
          </a:p>
          <a:p>
            <a:pPr lvl="2"/>
            <a:r>
              <a:rPr lang="en-US" dirty="0"/>
              <a:t>S (STANDBY) - standby </a:t>
            </a:r>
            <a:r>
              <a:rPr lang="en-US" dirty="0" smtClean="0"/>
              <a:t>mode (protection LSP established prior to the failure)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Since 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7"/>
            <a:ext cx="9509760" cy="4664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around ‘dynamic association’ as per </a:t>
            </a:r>
            <a:r>
              <a:rPr lang="en-US" dirty="0"/>
              <a:t>draft-ietf-pce-association-group-04</a:t>
            </a:r>
            <a:endParaRPr lang="en-US" dirty="0" smtClean="0"/>
          </a:p>
          <a:p>
            <a:r>
              <a:rPr lang="en-US" dirty="0" smtClean="0"/>
              <a:t>Error Handling text</a:t>
            </a:r>
          </a:p>
          <a:p>
            <a:pPr lvl="1"/>
            <a:r>
              <a:rPr lang="en-US" dirty="0" smtClean="0"/>
              <a:t>The endpoints and Tunnel ID MUST be same for all LSPs in the association group</a:t>
            </a:r>
          </a:p>
          <a:p>
            <a:r>
              <a:rPr lang="en-US" dirty="0" smtClean="0"/>
              <a:t>Procedures for various Stateful PCE operations</a:t>
            </a:r>
          </a:p>
          <a:p>
            <a:r>
              <a:rPr lang="en-US" dirty="0" smtClean="0"/>
              <a:t>Security and Manageability Considerations</a:t>
            </a:r>
          </a:p>
          <a:p>
            <a:r>
              <a:rPr lang="en-US" dirty="0" smtClean="0"/>
              <a:t>Editorial changes to make text aligned to other documents</a:t>
            </a:r>
          </a:p>
          <a:p>
            <a:endParaRPr lang="en-US" dirty="0" smtClean="0"/>
          </a:p>
          <a:p>
            <a:r>
              <a:rPr lang="en-US" dirty="0" smtClean="0"/>
              <a:t>WG Adoption?</a:t>
            </a:r>
            <a:endParaRPr lang="en-US" dirty="0"/>
          </a:p>
          <a:p>
            <a:pPr lvl="1"/>
            <a:r>
              <a:rPr lang="en-US" dirty="0" smtClean="0"/>
              <a:t>Useful feature </a:t>
            </a:r>
          </a:p>
          <a:p>
            <a:pPr lvl="1"/>
            <a:r>
              <a:rPr lang="en-US" dirty="0"/>
              <a:t>Draft has been stable </a:t>
            </a:r>
            <a:r>
              <a:rPr lang="en-US" dirty="0" smtClean="0"/>
              <a:t>and a good base for the WG</a:t>
            </a:r>
          </a:p>
          <a:p>
            <a:pPr lvl="1"/>
            <a:r>
              <a:rPr lang="en-US" dirty="0" smtClean="0"/>
              <a:t>Known Implementation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1103</TotalTime>
  <Words>335</Words>
  <Application>Microsoft Office PowerPoint</Application>
  <PresentationFormat>Widescreen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Ocean 16x9</vt:lpstr>
      <vt:lpstr>Generic PCEP Association  &amp; Protection Association Type</vt:lpstr>
      <vt:lpstr>Association WG draft</vt:lpstr>
      <vt:lpstr>Association Types</vt:lpstr>
      <vt:lpstr>Protection Association Draft</vt:lpstr>
      <vt:lpstr>Update Since -01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Association  Generic &amp; Protection Association Type</dc:title>
  <dc:creator>Dhruv Dhody</dc:creator>
  <cp:lastModifiedBy>Dhruv Dhody</cp:lastModifiedBy>
  <cp:revision>25</cp:revision>
  <dcterms:created xsi:type="dcterms:W3CDTF">2017-11-04T14:32:38Z</dcterms:created>
  <dcterms:modified xsi:type="dcterms:W3CDTF">2017-11-06T08:02:56Z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_2015_ms_pID_725343">
    <vt:lpwstr>(3)Ma7FK3s4QME+Q9yrOM3FiUiaBZgeBaBPakxHr1hnVJMFcJZphY+C5p1XbKAjGc3VE7iY6UOb
DnoLG75VDmPTaDVapq+dWLa+u3IwWwhnupqfjx2jroxjBYYspmCau4SJXQLnhT1NDVmhN2xe
xpP2eisqD2cbevTjKI486Hd4kQUKBLvMu2T/ItXdVW3mGi7zl7DpXROS1qXSPl9uEUiIhZdb
dsY8SKsuT4Wq6E9Xs9</vt:lpwstr>
  </property>
  <property fmtid="{D5CDD505-2E9C-101B-9397-08002B2CF9AE}" pid="9" name="_2015_ms_pID_7253431">
    <vt:lpwstr>TwMzuyBan+7rPGyqRSHU5VeM2jisDq5oB1bL+Lth7/yyQjl3Q7oKSS
dT9lvJctooZfS0gHd+qy1XkiVehdzFm0qAfTnJHk63PBat0x8nlTgFO5j5J/OSMhnhoJL+F/
guZBIILaSwO/MM2znWiwrltV0P6CHa0svTg5+5YywTLd8PFGrJiooaN4lmHb6qohcLu35wX3
xTL4/ayCZkAfunm9UEcc9mcz8wnZSPj8frx0</vt:lpwstr>
  </property>
  <property fmtid="{D5CDD505-2E9C-101B-9397-08002B2CF9AE}" pid="10" name="_2015_ms_pID_7253432">
    <vt:lpwstr>CA==</vt:lpwstr>
  </property>
</Properties>
</file>