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2" r:id="rId3"/>
    <p:sldId id="265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PCEP Extensions for Segment Routing leveraging the IPv6 data plane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draft-negi-pce-segment-routing-ipv6-00</a:t>
            </a:r>
          </a:p>
          <a:p>
            <a:endParaRPr lang="en-US" cap="none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72897"/>
              </p:ext>
            </p:extLst>
          </p:nvPr>
        </p:nvGraphicFramePr>
        <p:xfrm>
          <a:off x="2032000" y="4494711"/>
          <a:ext cx="812800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/>
                        <a:t>Mahendra Singh Negi</a:t>
                      </a:r>
                      <a:endParaRPr lang="en-IN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Huawei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err="1" smtClean="0"/>
                        <a:t>Prejeeth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Kaladharan</a:t>
                      </a:r>
                      <a:endParaRPr lang="en-IN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Dhruv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Dhody</a:t>
                      </a:r>
                      <a:endParaRPr lang="en-IN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/>
                        <a:t>Siva </a:t>
                      </a:r>
                      <a:r>
                        <a:rPr lang="en-IN" dirty="0" err="1" smtClean="0"/>
                        <a:t>Sivabalan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Cisco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Routing (SR) can be used to steer packets through an IPv6 or MPLS network using the source routing paradigm</a:t>
            </a:r>
            <a:r>
              <a:rPr lang="en-US" dirty="0" smtClean="0"/>
              <a:t>.</a:t>
            </a:r>
          </a:p>
          <a:p>
            <a:r>
              <a:rPr lang="en-US" dirty="0"/>
              <a:t>Since SR can be applied to both MPLS and IPv6 data </a:t>
            </a:r>
            <a:r>
              <a:rPr lang="en-US" dirty="0" smtClean="0"/>
              <a:t>plane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Should a PCE </a:t>
            </a:r>
            <a:r>
              <a:rPr lang="en-US" dirty="0" smtClean="0"/>
              <a:t>be </a:t>
            </a:r>
            <a:r>
              <a:rPr lang="en-US" dirty="0"/>
              <a:t>able to compute SR-Path for both MPLS and IPv6 forwarding 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 And </a:t>
            </a:r>
            <a:r>
              <a:rPr lang="en-US" dirty="0"/>
              <a:t>thus </a:t>
            </a:r>
            <a:r>
              <a:rPr lang="en-US" dirty="0" smtClean="0"/>
              <a:t>should PCEP be able to do this?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for SRv6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Messages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</a:t>
            </a:r>
            <a:r>
              <a:rPr lang="en-US" dirty="0" err="1" smtClean="0"/>
              <a:t>Extn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9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148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Sheer Green 16x9</vt:lpstr>
      <vt:lpstr>PCEP Extensions for Segment Routing leveraging the IPv6 data plane</vt:lpstr>
      <vt:lpstr>Introduction</vt:lpstr>
      <vt:lpstr>PCEP for SRv6</vt:lpstr>
      <vt:lpstr>PCEP Messages</vt:lpstr>
      <vt:lpstr>PCEP Extn</vt:lpstr>
      <vt:lpstr>Next Steps</vt:lpstr>
      <vt:lpstr>Thank You!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2017-11-04T14:18:45Z</dcterms:created>
  <dcterms:modified xsi:type="dcterms:W3CDTF">2017-11-06T11:25:30Z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  <property fmtid="{D5CDD505-2E9C-101B-9397-08002B2CF9AE}" pid="3" name="_2015_ms_pID_725343">
    <vt:lpwstr>(3)+ul9Go4nX91K64a9wCp2OdSZjb3YP7CsTrRsNpsaGGFBMHmyQGi/csszogIIVC/y7JDN+bjH
+Vsp8Yhh8cXH4aq7s9W6xlqxnnk75G3A9O17vj9ZpZfbagwuEgOICC+KjlA09Z1TWFDMmAYi
f+Xs6UgRwnTY9u5odVQLWmvb0a39dvjwtvf7P7Zy2C07kWCX3MA52wrUnh6Ky7B2b3u1j2R4
neKKIVCWrXCJlonACn</vt:lpwstr>
  </property>
  <property fmtid="{D5CDD505-2E9C-101B-9397-08002B2CF9AE}" pid="4" name="_2015_ms_pID_7253431">
    <vt:lpwstr>XN3PxooSavuUQP0vUaCORWi6h1gLKL3kWQSYn/NW9mkhYtz9PMd7aj
kFpvD8ywmJhTpfjWYP4k07X3g4l1vfqGMfjNrAcl65i0Zhi1Lv6i6sxip2pLUvFJeVuj8Riv
ozLorfnwWUdyEvgpLLRedwlHV6cO7FQrxaLy71RoDbkJbEBbKA+fE1JqQHhKzRrd3BZNJe0f
m1FQQ6mUA5da7RNXHrzKEQfVhgFx1ukCXI3G</vt:lpwstr>
  </property>
  <property fmtid="{D5CDD505-2E9C-101B-9397-08002B2CF9AE}" pid="5" name="_2015_ms_pID_7253432">
    <vt:lpwstr>6Q==</vt:lpwstr>
  </property>
</Properties>
</file>