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7B4E-2A16-4110-8C92-FB15DC79398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AB49-4A9D-4DCF-9D41-5E8E9B5C3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AB49-4A9D-4DCF-9D41-5E8E9B5C39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6025D6-0FF5-46DA-838F-745F3971EA1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0C97-9628-4FF0-B46D-A104E1A8513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4EE-4622-42CC-9537-452D5CF51579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0BE9-93E3-41DE-9C19-3B70D2CD43F6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4C5F-91C7-4A18-ADA2-0440780F325D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DF-D8DF-4B0C-9210-CDE1CAE4A4CB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E40F-481F-4EF5-A8BB-3A7B14750858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4A6-4A3B-4C55-B860-169DDCBD65E1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7730-A231-43A5-A7D4-22E3F31C9FF1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64D0-75FA-42B3-B31E-8CA1AD319BC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4029-82FD-4A91-91D5-EF174E56F68E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C1C86D7-A122-4F7A-A819-F248E3B262C6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800" cap="none" dirty="0" smtClean="0"/>
              <a:t>draft-litkowski-pce-state-sync-02</a:t>
            </a:r>
            <a:endParaRPr lang="en-IN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Stephane </a:t>
            </a:r>
            <a:r>
              <a:rPr lang="en-IN" dirty="0" err="1"/>
              <a:t>Litkowski</a:t>
            </a:r>
            <a:endParaRPr lang="en-IN" dirty="0"/>
          </a:p>
          <a:p>
            <a:r>
              <a:rPr lang="en-IN" dirty="0"/>
              <a:t>Siva </a:t>
            </a:r>
            <a:r>
              <a:rPr lang="en-IN" dirty="0" err="1"/>
              <a:t>Sivabalan</a:t>
            </a:r>
            <a:endParaRPr lang="en-IN" dirty="0"/>
          </a:p>
          <a:p>
            <a:r>
              <a:rPr lang="en-IN" dirty="0"/>
              <a:t>Dhruv Dhody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8600" y="294817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mtClean="0"/>
              <a:t>State Synchronization Between Stateful PCE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8434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Procedure for Inter-</a:t>
            </a:r>
            <a:r>
              <a:rPr lang="en-US" sz="2800" dirty="0" err="1"/>
              <a:t>S</a:t>
            </a:r>
            <a:r>
              <a:rPr lang="en-US" sz="2800" dirty="0" err="1" smtClean="0"/>
              <a:t>tateful</a:t>
            </a:r>
            <a:r>
              <a:rPr lang="en-US" sz="2800" dirty="0" smtClean="0"/>
              <a:t> PCE communications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Making PCE deployments more resilient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Solve computation loop/optimality issues for dependent path computations</a:t>
            </a:r>
            <a:r>
              <a:rPr lang="en-US" sz="2400" dirty="0"/>
              <a:t> </a:t>
            </a:r>
            <a:r>
              <a:rPr lang="en-US" sz="2400" dirty="0" smtClean="0"/>
              <a:t>(for e.g. diversity)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Work for all PCE-PCE relationships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Redundant PCEs</a:t>
            </a:r>
            <a:r>
              <a:rPr lang="en-IN" sz="2400" dirty="0" smtClean="0"/>
              <a:t> (backup or load-balance)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Inter-domain PCEs</a:t>
            </a:r>
            <a:endParaRPr lang="en-I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Hierarchy of PCEs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Discussed previously in IETF 98 &amp; 97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1012166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Generic procedures for the </a:t>
            </a:r>
            <a:r>
              <a:rPr lang="en-US" sz="2800" dirty="0" err="1"/>
              <a:t>stateful</a:t>
            </a:r>
            <a:r>
              <a:rPr lang="en-US" sz="2800" dirty="0"/>
              <a:t> </a:t>
            </a:r>
            <a:r>
              <a:rPr lang="en-US" sz="2800" dirty="0" smtClean="0"/>
              <a:t>inter-PCE communication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A state-sync PCEP session between Stateful PCEs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Bi-directional state synchronization between </a:t>
            </a:r>
            <a:r>
              <a:rPr lang="en-US" sz="2400" dirty="0" err="1"/>
              <a:t>stateful</a:t>
            </a:r>
            <a:r>
              <a:rPr lang="en-US" sz="2400" dirty="0"/>
              <a:t> PCEs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Master-Slave relationship between PCEs for a group of LSPs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PCE </a:t>
            </a:r>
            <a:r>
              <a:rPr lang="en-US" sz="1800" dirty="0" smtClean="0"/>
              <a:t>election based on priority </a:t>
            </a:r>
            <a:r>
              <a:rPr lang="en-US" sz="1200" dirty="0" smtClean="0"/>
              <a:t>(how the priority is set/advertised is out of scope)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set of forwarding rules of LSP </a:t>
            </a:r>
            <a:r>
              <a:rPr lang="en-US" sz="2400" dirty="0" smtClean="0"/>
              <a:t>state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Sub-delegation </a:t>
            </a:r>
            <a:r>
              <a:rPr lang="en-US" sz="2400" dirty="0" smtClean="0"/>
              <a:t>procedures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-02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to make sure the “latest” state is synchronized at PCEs in case of learning LSP state from multiple sources?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 single “freshest” state for the LSP should be kept (with a list of all sources)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the LSP-DB version number (similar to RFC8232 - state synchronization optimizations)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ORIGINAL-LSP-DB-VERSION TLV – which encodes the PCC’s LSP-DB version </a:t>
            </a:r>
            <a:r>
              <a:rPr lang="en-US" dirty="0"/>
              <a:t>number (</a:t>
            </a:r>
            <a:r>
              <a:rPr lang="en-US" dirty="0" smtClean="0"/>
              <a:t>as received from PCC) on the state-sync PCE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LSP-DB-VERSION TLV is still used with local PCE’s Database version to support state optimization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PCE updates the LSP state only if the ORIGINAL-LSP-DB-VERSION present in the </a:t>
            </a:r>
            <a:r>
              <a:rPr lang="en-US" dirty="0" err="1"/>
              <a:t>PCRpt</a:t>
            </a:r>
            <a:r>
              <a:rPr lang="en-US" dirty="0"/>
              <a:t> is greater than the current ORIGINAL-LSP-DB-VERSION of the stored LSP state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This ensures that a PCE never tries to update its stored LSP state with an old information.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4304269" y="3254604"/>
            <a:ext cx="156519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4000409">
            <a:off x="5409555" y="4039659"/>
            <a:ext cx="165211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90287" y="2649796"/>
            <a:ext cx="708452" cy="15029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(V=100)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21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4304269" y="3254604"/>
            <a:ext cx="156519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4000409">
            <a:off x="5409555" y="4039659"/>
            <a:ext cx="165211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90287" y="2649796"/>
            <a:ext cx="708452" cy="1502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4000409">
            <a:off x="6493248" y="3225625"/>
            <a:ext cx="165211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(V=101) 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575853" y="3644697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V=100, ignored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35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4000409">
            <a:off x="6493248" y="3225625"/>
            <a:ext cx="165211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(V=101) 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575853" y="3644697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V=101, ignored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1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Procedures for the PCE-Initiated LSP need to explicitly stated in the draft.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Most of the procedure remains same as a delegated LSP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Issue WG adoption call for the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Problem is worth working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document is a good foundation.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" b="8114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1488</TotalTime>
  <Words>353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draft-litkowski-pce-state-sync-02</vt:lpstr>
      <vt:lpstr>Introduction</vt:lpstr>
      <vt:lpstr>Introduction</vt:lpstr>
      <vt:lpstr>Updates in -02</vt:lpstr>
      <vt:lpstr>Updates in -02: Latest State!</vt:lpstr>
      <vt:lpstr>Updates in -02: Latest State!</vt:lpstr>
      <vt:lpstr>Updates in -02: Latest State!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draft-litkowski-pce-state-sync-02</dc:title>
  <dc:creator>Dhruv Dhody</dc:creator>
  <cp:lastModifiedBy>Dhruv Dhody</cp:lastModifiedBy>
  <cp:revision>22</cp:revision>
  <dcterms:created xsi:type="dcterms:W3CDTF">2017-11-04T16:37:11Z</dcterms:created>
  <dcterms:modified xsi:type="dcterms:W3CDTF">2017-11-06T13:02:34Z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(3)X78skGQSWzV3smOWFKYoujkthZo8jFXpk82Ourv+QbKXpAmryCePCFsOplOYCdm0F9keM8xs
GlW2SY8vwNa9/hHXtsCwvSj562qWG6LiiGe0Yqm0oje6OKTGOdBngFaZCDRs9Qm5ZXlCoGBc
ucbXlbfChAPbdryevH3NoW9RlEczrcrXgXg57KPDDsoMuE5GcNGq0pFGn/ixoKdI0BVWp2Eg
rwHmxdxuE/rMX4wImp</vt:lpwstr>
  </property>
  <property fmtid="{D5CDD505-2E9C-101B-9397-08002B2CF9AE}" pid="3" name="_2015_ms_pID_7253431">
    <vt:lpwstr>ohZAJY7Zfv6XKTKFz/BnFGVBSmXp/t31NPqyJ0Md52uv3DvfxePbFE
KUIQbphUU+QqWQDp9rV/JV4fqNrexKGZ7LeQrje34zADstmUwh9e8bm3xICk/16/J6rHQoBg
yBlhFvxSFJEnIpO2zZ9c9a7Q3zz4NOFawiW3tas3uzjhfdXdqKo+8Rx7ui6YZnsb9YfFjZa5
DEJkEsVZVqzmqn0bLH9TYzBc8DDmkSALl+3O</vt:lpwstr>
  </property>
  <property fmtid="{D5CDD505-2E9C-101B-9397-08002B2CF9AE}" pid="4" name="_2015_ms_pID_7253432">
    <vt:lpwstr>yw==</vt:lpwstr>
  </property>
</Properties>
</file>