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96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3" r:id="rId4"/>
    <p:sldId id="264" r:id="rId5"/>
    <p:sldId id="272" r:id="rId6"/>
    <p:sldId id="274" r:id="rId7"/>
    <p:sldId id="266" r:id="rId8"/>
    <p:sldId id="273" r:id="rId9"/>
    <p:sldId id="275" r:id="rId10"/>
    <p:sldId id="267" r:id="rId11"/>
    <p:sldId id="268" r:id="rId12"/>
    <p:sldId id="271" r:id="rId13"/>
    <p:sldId id="262" r:id="rId14"/>
    <p:sldId id="279" r:id="rId15"/>
    <p:sldId id="269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50D2C-1242-4074-A5C1-08207A09B520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A2EDA8-1037-49B3-A67F-64211A376830}">
      <dgm:prSet phldrT="[Text]"/>
      <dgm:spPr/>
      <dgm:t>
        <a:bodyPr/>
        <a:lstStyle/>
        <a:p>
          <a:r>
            <a:rPr lang="en-US" dirty="0" smtClean="0"/>
            <a:t>Access</a:t>
          </a:r>
          <a:endParaRPr lang="en-US" dirty="0"/>
        </a:p>
      </dgm:t>
    </dgm:pt>
    <dgm:pt modelId="{086D27DA-8D20-4A71-8576-C544653909C7}" type="parTrans" cxnId="{A266F606-1E14-4660-9DC7-77F251F83FFF}">
      <dgm:prSet/>
      <dgm:spPr/>
      <dgm:t>
        <a:bodyPr/>
        <a:lstStyle/>
        <a:p>
          <a:endParaRPr lang="en-US"/>
        </a:p>
      </dgm:t>
    </dgm:pt>
    <dgm:pt modelId="{683F1809-761B-4051-87BD-5764D08A9CC6}" type="sibTrans" cxnId="{A266F606-1E14-4660-9DC7-77F251F83FFF}">
      <dgm:prSet/>
      <dgm:spPr/>
      <dgm:t>
        <a:bodyPr/>
        <a:lstStyle/>
        <a:p>
          <a:endParaRPr lang="en-US"/>
        </a:p>
      </dgm:t>
    </dgm:pt>
    <dgm:pt modelId="{34FDD027-23DD-4C36-9812-6EDC2D7C39F4}">
      <dgm:prSet phldrT="[Text]"/>
      <dgm:spPr/>
      <dgm:t>
        <a:bodyPr/>
        <a:lstStyle/>
        <a:p>
          <a:r>
            <a:rPr lang="en-US" dirty="0" smtClean="0"/>
            <a:t>AP/ VNAP</a:t>
          </a:r>
          <a:endParaRPr lang="en-US" dirty="0"/>
        </a:p>
      </dgm:t>
    </dgm:pt>
    <dgm:pt modelId="{1D20304B-01AB-40CE-9F99-6513B3FF4F08}" type="parTrans" cxnId="{AEF05872-0883-4DDB-A6B5-E232450E20F7}">
      <dgm:prSet/>
      <dgm:spPr/>
      <dgm:t>
        <a:bodyPr/>
        <a:lstStyle/>
        <a:p>
          <a:endParaRPr lang="en-US"/>
        </a:p>
      </dgm:t>
    </dgm:pt>
    <dgm:pt modelId="{3ED3CCFA-157C-4B14-9EF2-F05DC821FE34}" type="sibTrans" cxnId="{AEF05872-0883-4DDB-A6B5-E232450E20F7}">
      <dgm:prSet/>
      <dgm:spPr/>
      <dgm:t>
        <a:bodyPr/>
        <a:lstStyle/>
        <a:p>
          <a:endParaRPr lang="en-US"/>
        </a:p>
      </dgm:t>
    </dgm:pt>
    <dgm:pt modelId="{B58633B3-49C5-4D70-854D-2741BA97FCED}">
      <dgm:prSet phldrT="[Text]"/>
      <dgm:spPr/>
      <dgm:t>
        <a:bodyPr/>
        <a:lstStyle/>
        <a:p>
          <a:r>
            <a:rPr lang="en-US" dirty="0" smtClean="0"/>
            <a:t>LTP</a:t>
          </a:r>
          <a:endParaRPr lang="en-US" dirty="0"/>
        </a:p>
      </dgm:t>
    </dgm:pt>
    <dgm:pt modelId="{DF7B4A85-1717-4BFF-8DAE-97BF6FC0A9E9}" type="parTrans" cxnId="{FCCE0AA3-38B2-45AC-A367-FC5C7EEE7DF8}">
      <dgm:prSet/>
      <dgm:spPr/>
      <dgm:t>
        <a:bodyPr/>
        <a:lstStyle/>
        <a:p>
          <a:endParaRPr lang="en-US"/>
        </a:p>
      </dgm:t>
    </dgm:pt>
    <dgm:pt modelId="{EEC8C151-EB4E-4B2B-B983-38719F2BF605}" type="sibTrans" cxnId="{FCCE0AA3-38B2-45AC-A367-FC5C7EEE7DF8}">
      <dgm:prSet/>
      <dgm:spPr/>
      <dgm:t>
        <a:bodyPr/>
        <a:lstStyle/>
        <a:p>
          <a:endParaRPr lang="en-US"/>
        </a:p>
      </dgm:t>
    </dgm:pt>
    <dgm:pt modelId="{18E1F14C-40F6-4360-96B2-AC59EE4DF006}">
      <dgm:prSet phldrT="[Text]"/>
      <dgm:spPr/>
      <dgm:t>
        <a:bodyPr/>
        <a:lstStyle/>
        <a:p>
          <a:r>
            <a:rPr lang="en-US" dirty="0" smtClean="0"/>
            <a:t>Customer’s Virtual Network</a:t>
          </a:r>
          <a:endParaRPr lang="en-US" dirty="0"/>
        </a:p>
      </dgm:t>
    </dgm:pt>
    <dgm:pt modelId="{20CE03B7-0500-4C21-890B-C21293BFC47D}" type="parTrans" cxnId="{27124CC8-0FC7-4AED-A2BD-511026DB78B8}">
      <dgm:prSet/>
      <dgm:spPr/>
      <dgm:t>
        <a:bodyPr/>
        <a:lstStyle/>
        <a:p>
          <a:endParaRPr lang="en-US"/>
        </a:p>
      </dgm:t>
    </dgm:pt>
    <dgm:pt modelId="{2848788B-6313-4953-A8E8-ED9C1B7793A1}" type="sibTrans" cxnId="{27124CC8-0FC7-4AED-A2BD-511026DB78B8}">
      <dgm:prSet/>
      <dgm:spPr/>
      <dgm:t>
        <a:bodyPr/>
        <a:lstStyle/>
        <a:p>
          <a:endParaRPr lang="en-US"/>
        </a:p>
      </dgm:t>
    </dgm:pt>
    <dgm:pt modelId="{A3896E34-D4F0-4B5D-B477-6D506DD2FF3B}">
      <dgm:prSet phldrT="[Text]"/>
      <dgm:spPr/>
      <dgm:t>
        <a:bodyPr/>
        <a:lstStyle/>
        <a:p>
          <a:r>
            <a:rPr lang="en-US" dirty="0" smtClean="0"/>
            <a:t>VN</a:t>
          </a:r>
          <a:endParaRPr lang="en-US" dirty="0"/>
        </a:p>
      </dgm:t>
    </dgm:pt>
    <dgm:pt modelId="{BE6AEFE6-EDE7-4EF7-9DC3-4916F5270B34}" type="parTrans" cxnId="{D6E29362-6F23-436E-8EFB-529BFFEEA704}">
      <dgm:prSet/>
      <dgm:spPr/>
      <dgm:t>
        <a:bodyPr/>
        <a:lstStyle/>
        <a:p>
          <a:endParaRPr lang="en-US"/>
        </a:p>
      </dgm:t>
    </dgm:pt>
    <dgm:pt modelId="{F15C8D0B-AFDB-434B-9B23-091FB4433CD8}" type="sibTrans" cxnId="{D6E29362-6F23-436E-8EFB-529BFFEEA704}">
      <dgm:prSet/>
      <dgm:spPr/>
      <dgm:t>
        <a:bodyPr/>
        <a:lstStyle/>
        <a:p>
          <a:endParaRPr lang="en-US"/>
        </a:p>
      </dgm:t>
    </dgm:pt>
    <dgm:pt modelId="{F562F3EE-4C85-4AA3-BA18-93B113A1D84E}">
      <dgm:prSet phldrT="[Text]"/>
      <dgm:spPr/>
      <dgm:t>
        <a:bodyPr/>
        <a:lstStyle/>
        <a:p>
          <a:r>
            <a:rPr lang="en-US" dirty="0" smtClean="0"/>
            <a:t>Abstract Node</a:t>
          </a:r>
          <a:endParaRPr lang="en-US" dirty="0"/>
        </a:p>
      </dgm:t>
    </dgm:pt>
    <dgm:pt modelId="{B8837649-0F44-454E-9780-F3F61F2DC9F0}" type="parTrans" cxnId="{BF99B4A0-C401-454D-A161-00C7929CCBA0}">
      <dgm:prSet/>
      <dgm:spPr/>
      <dgm:t>
        <a:bodyPr/>
        <a:lstStyle/>
        <a:p>
          <a:endParaRPr lang="en-US"/>
        </a:p>
      </dgm:t>
    </dgm:pt>
    <dgm:pt modelId="{23CF09C6-29CA-490C-9363-DDA75A7B1DB3}" type="sibTrans" cxnId="{BF99B4A0-C401-454D-A161-00C7929CCBA0}">
      <dgm:prSet/>
      <dgm:spPr/>
      <dgm:t>
        <a:bodyPr/>
        <a:lstStyle/>
        <a:p>
          <a:endParaRPr lang="en-US"/>
        </a:p>
      </dgm:t>
    </dgm:pt>
    <dgm:pt modelId="{5A3F13DA-62E3-4C96-AFA3-1B3F2682710C}">
      <dgm:prSet phldrT="[Text]"/>
      <dgm:spPr/>
      <dgm:t>
        <a:bodyPr/>
        <a:lstStyle/>
        <a:p>
          <a:r>
            <a:rPr lang="en-US" dirty="0" smtClean="0"/>
            <a:t>Customer Site to Site connection</a:t>
          </a:r>
          <a:endParaRPr lang="en-US" dirty="0"/>
        </a:p>
      </dgm:t>
    </dgm:pt>
    <dgm:pt modelId="{0AEC19DF-082D-4753-AC2F-7F6593179972}" type="parTrans" cxnId="{37C9FD04-759C-4A93-AC6B-0272B1ADC2D1}">
      <dgm:prSet/>
      <dgm:spPr/>
      <dgm:t>
        <a:bodyPr/>
        <a:lstStyle/>
        <a:p>
          <a:endParaRPr lang="en-US"/>
        </a:p>
      </dgm:t>
    </dgm:pt>
    <dgm:pt modelId="{3B78CE7D-C3AF-4517-963C-B70A287E334A}" type="sibTrans" cxnId="{37C9FD04-759C-4A93-AC6B-0272B1ADC2D1}">
      <dgm:prSet/>
      <dgm:spPr/>
      <dgm:t>
        <a:bodyPr/>
        <a:lstStyle/>
        <a:p>
          <a:endParaRPr lang="en-US"/>
        </a:p>
      </dgm:t>
    </dgm:pt>
    <dgm:pt modelId="{B2D26E7C-33DF-4134-AB68-24D3C1674173}">
      <dgm:prSet phldrT="[Text]"/>
      <dgm:spPr/>
      <dgm:t>
        <a:bodyPr/>
        <a:lstStyle/>
        <a:p>
          <a:r>
            <a:rPr lang="en-US" dirty="0" smtClean="0"/>
            <a:t>VN-Member</a:t>
          </a:r>
          <a:endParaRPr lang="en-US" dirty="0"/>
        </a:p>
      </dgm:t>
    </dgm:pt>
    <dgm:pt modelId="{55648876-C842-4C4C-BE7A-168ACCCABC7B}" type="parTrans" cxnId="{8B58A890-676E-4874-B7B2-2E41DA7D5132}">
      <dgm:prSet/>
      <dgm:spPr/>
      <dgm:t>
        <a:bodyPr/>
        <a:lstStyle/>
        <a:p>
          <a:endParaRPr lang="en-US"/>
        </a:p>
      </dgm:t>
    </dgm:pt>
    <dgm:pt modelId="{4D5F0349-2904-4CD7-B347-576C12C93EFA}" type="sibTrans" cxnId="{8B58A890-676E-4874-B7B2-2E41DA7D5132}">
      <dgm:prSet/>
      <dgm:spPr/>
      <dgm:t>
        <a:bodyPr/>
        <a:lstStyle/>
        <a:p>
          <a:endParaRPr lang="en-US"/>
        </a:p>
      </dgm:t>
    </dgm:pt>
    <dgm:pt modelId="{1D904932-A40A-48E9-9519-0EE545E22A46}">
      <dgm:prSet phldrT="[Text]"/>
      <dgm:spPr/>
      <dgm:t>
        <a:bodyPr/>
        <a:lstStyle/>
        <a:p>
          <a:r>
            <a:rPr lang="en-US" dirty="0" smtClean="0"/>
            <a:t>Entry in the connectivity matrix of the abstract node</a:t>
          </a:r>
          <a:endParaRPr lang="en-US" dirty="0"/>
        </a:p>
      </dgm:t>
    </dgm:pt>
    <dgm:pt modelId="{A8CBE052-121D-4C8B-B14E-AC3FCADEDDA9}" type="parTrans" cxnId="{1F76D673-CD68-4F77-8C82-EAFAD9577E65}">
      <dgm:prSet/>
      <dgm:spPr/>
      <dgm:t>
        <a:bodyPr/>
        <a:lstStyle/>
        <a:p>
          <a:endParaRPr lang="en-US"/>
        </a:p>
      </dgm:t>
    </dgm:pt>
    <dgm:pt modelId="{80378313-DAAD-49CC-A7A8-24152DDE8C0C}" type="sibTrans" cxnId="{1F76D673-CD68-4F77-8C82-EAFAD9577E65}">
      <dgm:prSet/>
      <dgm:spPr/>
      <dgm:t>
        <a:bodyPr/>
        <a:lstStyle/>
        <a:p>
          <a:endParaRPr lang="en-US"/>
        </a:p>
      </dgm:t>
    </dgm:pt>
    <dgm:pt modelId="{3E5B2B64-C032-4DDC-8215-93D87F0E230D}" type="pres">
      <dgm:prSet presAssocID="{6BC50D2C-1242-4074-A5C1-08207A09B52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10FBDC-A9CB-4CCF-AA59-12FED454F902}" type="pres">
      <dgm:prSet presAssocID="{20A2EDA8-1037-49B3-A67F-64211A376830}" presName="horFlow" presStyleCnt="0"/>
      <dgm:spPr/>
      <dgm:t>
        <a:bodyPr/>
        <a:lstStyle/>
        <a:p>
          <a:endParaRPr lang="en-US"/>
        </a:p>
      </dgm:t>
    </dgm:pt>
    <dgm:pt modelId="{11F81B5E-0D1E-40C2-9DC9-9B38B1E91269}" type="pres">
      <dgm:prSet presAssocID="{20A2EDA8-1037-49B3-A67F-64211A376830}" presName="bigChev" presStyleLbl="node1" presStyleIdx="0" presStyleCnt="3"/>
      <dgm:spPr/>
      <dgm:t>
        <a:bodyPr/>
        <a:lstStyle/>
        <a:p>
          <a:endParaRPr lang="en-US"/>
        </a:p>
      </dgm:t>
    </dgm:pt>
    <dgm:pt modelId="{C6E57F8E-0A27-4283-934B-8A16B44AEEF1}" type="pres">
      <dgm:prSet presAssocID="{1D20304B-01AB-40CE-9F99-6513B3FF4F08}" presName="parTrans" presStyleCnt="0"/>
      <dgm:spPr/>
      <dgm:t>
        <a:bodyPr/>
        <a:lstStyle/>
        <a:p>
          <a:endParaRPr lang="en-US"/>
        </a:p>
      </dgm:t>
    </dgm:pt>
    <dgm:pt modelId="{15D39A70-60DF-422E-BBE5-CA757A2A7BC7}" type="pres">
      <dgm:prSet presAssocID="{34FDD027-23DD-4C36-9812-6EDC2D7C39F4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5081E-FC1C-4C35-B8C9-2003B0600EED}" type="pres">
      <dgm:prSet presAssocID="{3ED3CCFA-157C-4B14-9EF2-F05DC821FE34}" presName="sibTrans" presStyleCnt="0"/>
      <dgm:spPr/>
      <dgm:t>
        <a:bodyPr/>
        <a:lstStyle/>
        <a:p>
          <a:endParaRPr lang="en-US"/>
        </a:p>
      </dgm:t>
    </dgm:pt>
    <dgm:pt modelId="{746AAEB6-97ED-43AD-9CE9-C5139C5BCA98}" type="pres">
      <dgm:prSet presAssocID="{B58633B3-49C5-4D70-854D-2741BA97FCED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BBD23-3CD1-47C2-BDA8-2C26AF138DDF}" type="pres">
      <dgm:prSet presAssocID="{20A2EDA8-1037-49B3-A67F-64211A376830}" presName="vSp" presStyleCnt="0"/>
      <dgm:spPr/>
      <dgm:t>
        <a:bodyPr/>
        <a:lstStyle/>
        <a:p>
          <a:endParaRPr lang="en-US"/>
        </a:p>
      </dgm:t>
    </dgm:pt>
    <dgm:pt modelId="{3D2E32D8-EF57-4831-BBE9-55DB31508CEF}" type="pres">
      <dgm:prSet presAssocID="{18E1F14C-40F6-4360-96B2-AC59EE4DF006}" presName="horFlow" presStyleCnt="0"/>
      <dgm:spPr/>
      <dgm:t>
        <a:bodyPr/>
        <a:lstStyle/>
        <a:p>
          <a:endParaRPr lang="en-US"/>
        </a:p>
      </dgm:t>
    </dgm:pt>
    <dgm:pt modelId="{EFDACF4D-DB5E-4788-97D4-2EDFA67DE85A}" type="pres">
      <dgm:prSet presAssocID="{18E1F14C-40F6-4360-96B2-AC59EE4DF006}" presName="bigChev" presStyleLbl="node1" presStyleIdx="1" presStyleCnt="3"/>
      <dgm:spPr/>
      <dgm:t>
        <a:bodyPr/>
        <a:lstStyle/>
        <a:p>
          <a:endParaRPr lang="en-US"/>
        </a:p>
      </dgm:t>
    </dgm:pt>
    <dgm:pt modelId="{0AD40B17-3A23-45AB-ACCF-2845BCD5F0A0}" type="pres">
      <dgm:prSet presAssocID="{BE6AEFE6-EDE7-4EF7-9DC3-4916F5270B34}" presName="parTrans" presStyleCnt="0"/>
      <dgm:spPr/>
      <dgm:t>
        <a:bodyPr/>
        <a:lstStyle/>
        <a:p>
          <a:endParaRPr lang="en-US"/>
        </a:p>
      </dgm:t>
    </dgm:pt>
    <dgm:pt modelId="{A2B5181F-5026-45C8-AAFF-266ED7B8B924}" type="pres">
      <dgm:prSet presAssocID="{A3896E34-D4F0-4B5D-B477-6D506DD2FF3B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25788-2BBC-4685-81EB-FBFEEA75825D}" type="pres">
      <dgm:prSet presAssocID="{F15C8D0B-AFDB-434B-9B23-091FB4433CD8}" presName="sibTrans" presStyleCnt="0"/>
      <dgm:spPr/>
      <dgm:t>
        <a:bodyPr/>
        <a:lstStyle/>
        <a:p>
          <a:endParaRPr lang="en-US"/>
        </a:p>
      </dgm:t>
    </dgm:pt>
    <dgm:pt modelId="{729A3BC5-867E-4CE0-B703-D0D15620EE1C}" type="pres">
      <dgm:prSet presAssocID="{F562F3EE-4C85-4AA3-BA18-93B113A1D84E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C6FDD-C22A-417B-BD18-8AFBA862C71F}" type="pres">
      <dgm:prSet presAssocID="{18E1F14C-40F6-4360-96B2-AC59EE4DF006}" presName="vSp" presStyleCnt="0"/>
      <dgm:spPr/>
      <dgm:t>
        <a:bodyPr/>
        <a:lstStyle/>
        <a:p>
          <a:endParaRPr lang="en-US"/>
        </a:p>
      </dgm:t>
    </dgm:pt>
    <dgm:pt modelId="{ADA40EAE-653E-4FFC-BDC3-857381DAE728}" type="pres">
      <dgm:prSet presAssocID="{5A3F13DA-62E3-4C96-AFA3-1B3F2682710C}" presName="horFlow" presStyleCnt="0"/>
      <dgm:spPr/>
      <dgm:t>
        <a:bodyPr/>
        <a:lstStyle/>
        <a:p>
          <a:endParaRPr lang="en-US"/>
        </a:p>
      </dgm:t>
    </dgm:pt>
    <dgm:pt modelId="{7CFA2ED5-BA38-47B0-B518-5A231D07C8AC}" type="pres">
      <dgm:prSet presAssocID="{5A3F13DA-62E3-4C96-AFA3-1B3F2682710C}" presName="bigChev" presStyleLbl="node1" presStyleIdx="2" presStyleCnt="3"/>
      <dgm:spPr/>
      <dgm:t>
        <a:bodyPr/>
        <a:lstStyle/>
        <a:p>
          <a:endParaRPr lang="en-US"/>
        </a:p>
      </dgm:t>
    </dgm:pt>
    <dgm:pt modelId="{B4072F4F-7201-4D16-9E77-3CA82476105B}" type="pres">
      <dgm:prSet presAssocID="{55648876-C842-4C4C-BE7A-168ACCCABC7B}" presName="parTrans" presStyleCnt="0"/>
      <dgm:spPr/>
      <dgm:t>
        <a:bodyPr/>
        <a:lstStyle/>
        <a:p>
          <a:endParaRPr lang="en-US"/>
        </a:p>
      </dgm:t>
    </dgm:pt>
    <dgm:pt modelId="{2BAD0D2B-3C08-471C-9D91-8A1B2EFE578D}" type="pres">
      <dgm:prSet presAssocID="{B2D26E7C-33DF-4134-AB68-24D3C1674173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CC551-5A2E-4FA8-9D24-51B873B535A6}" type="pres">
      <dgm:prSet presAssocID="{4D5F0349-2904-4CD7-B347-576C12C93EFA}" presName="sibTrans" presStyleCnt="0"/>
      <dgm:spPr/>
      <dgm:t>
        <a:bodyPr/>
        <a:lstStyle/>
        <a:p>
          <a:endParaRPr lang="en-US"/>
        </a:p>
      </dgm:t>
    </dgm:pt>
    <dgm:pt modelId="{3CF22596-42ED-4C7C-9A07-350186529A6F}" type="pres">
      <dgm:prSet presAssocID="{1D904932-A40A-48E9-9519-0EE545E22A46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E8B92F-40D3-4E2E-9E0F-5351742BAF43}" type="presOf" srcId="{A3896E34-D4F0-4B5D-B477-6D506DD2FF3B}" destId="{A2B5181F-5026-45C8-AAFF-266ED7B8B924}" srcOrd="0" destOrd="0" presId="urn:microsoft.com/office/officeart/2005/8/layout/lProcess3"/>
    <dgm:cxn modelId="{BF99B4A0-C401-454D-A161-00C7929CCBA0}" srcId="{18E1F14C-40F6-4360-96B2-AC59EE4DF006}" destId="{F562F3EE-4C85-4AA3-BA18-93B113A1D84E}" srcOrd="1" destOrd="0" parTransId="{B8837649-0F44-454E-9780-F3F61F2DC9F0}" sibTransId="{23CF09C6-29CA-490C-9363-DDA75A7B1DB3}"/>
    <dgm:cxn modelId="{A266F606-1E14-4660-9DC7-77F251F83FFF}" srcId="{6BC50D2C-1242-4074-A5C1-08207A09B520}" destId="{20A2EDA8-1037-49B3-A67F-64211A376830}" srcOrd="0" destOrd="0" parTransId="{086D27DA-8D20-4A71-8576-C544653909C7}" sibTransId="{683F1809-761B-4051-87BD-5764D08A9CC6}"/>
    <dgm:cxn modelId="{7E654031-BC5B-485A-B193-EBF88E5682F1}" type="presOf" srcId="{B58633B3-49C5-4D70-854D-2741BA97FCED}" destId="{746AAEB6-97ED-43AD-9CE9-C5139C5BCA98}" srcOrd="0" destOrd="0" presId="urn:microsoft.com/office/officeart/2005/8/layout/lProcess3"/>
    <dgm:cxn modelId="{48309E94-53D1-4B59-9FD2-9FC7CE098D2F}" type="presOf" srcId="{F562F3EE-4C85-4AA3-BA18-93B113A1D84E}" destId="{729A3BC5-867E-4CE0-B703-D0D15620EE1C}" srcOrd="0" destOrd="0" presId="urn:microsoft.com/office/officeart/2005/8/layout/lProcess3"/>
    <dgm:cxn modelId="{D05A1543-9061-449C-A9B3-B640A2DB40C4}" type="presOf" srcId="{B2D26E7C-33DF-4134-AB68-24D3C1674173}" destId="{2BAD0D2B-3C08-471C-9D91-8A1B2EFE578D}" srcOrd="0" destOrd="0" presId="urn:microsoft.com/office/officeart/2005/8/layout/lProcess3"/>
    <dgm:cxn modelId="{B057C70C-82ED-4A26-A973-FDDBCB62BF75}" type="presOf" srcId="{6BC50D2C-1242-4074-A5C1-08207A09B520}" destId="{3E5B2B64-C032-4DDC-8215-93D87F0E230D}" srcOrd="0" destOrd="0" presId="urn:microsoft.com/office/officeart/2005/8/layout/lProcess3"/>
    <dgm:cxn modelId="{32955FB6-706A-4934-9342-532F093D2B5E}" type="presOf" srcId="{20A2EDA8-1037-49B3-A67F-64211A376830}" destId="{11F81B5E-0D1E-40C2-9DC9-9B38B1E91269}" srcOrd="0" destOrd="0" presId="urn:microsoft.com/office/officeart/2005/8/layout/lProcess3"/>
    <dgm:cxn modelId="{AEF05872-0883-4DDB-A6B5-E232450E20F7}" srcId="{20A2EDA8-1037-49B3-A67F-64211A376830}" destId="{34FDD027-23DD-4C36-9812-6EDC2D7C39F4}" srcOrd="0" destOrd="0" parTransId="{1D20304B-01AB-40CE-9F99-6513B3FF4F08}" sibTransId="{3ED3CCFA-157C-4B14-9EF2-F05DC821FE34}"/>
    <dgm:cxn modelId="{27124CC8-0FC7-4AED-A2BD-511026DB78B8}" srcId="{6BC50D2C-1242-4074-A5C1-08207A09B520}" destId="{18E1F14C-40F6-4360-96B2-AC59EE4DF006}" srcOrd="1" destOrd="0" parTransId="{20CE03B7-0500-4C21-890B-C21293BFC47D}" sibTransId="{2848788B-6313-4953-A8E8-ED9C1B7793A1}"/>
    <dgm:cxn modelId="{C143B26C-504B-48F7-97F9-7736F7056B2D}" type="presOf" srcId="{1D904932-A40A-48E9-9519-0EE545E22A46}" destId="{3CF22596-42ED-4C7C-9A07-350186529A6F}" srcOrd="0" destOrd="0" presId="urn:microsoft.com/office/officeart/2005/8/layout/lProcess3"/>
    <dgm:cxn modelId="{FCCE0AA3-38B2-45AC-A367-FC5C7EEE7DF8}" srcId="{20A2EDA8-1037-49B3-A67F-64211A376830}" destId="{B58633B3-49C5-4D70-854D-2741BA97FCED}" srcOrd="1" destOrd="0" parTransId="{DF7B4A85-1717-4BFF-8DAE-97BF6FC0A9E9}" sibTransId="{EEC8C151-EB4E-4B2B-B983-38719F2BF605}"/>
    <dgm:cxn modelId="{D6E29362-6F23-436E-8EFB-529BFFEEA704}" srcId="{18E1F14C-40F6-4360-96B2-AC59EE4DF006}" destId="{A3896E34-D4F0-4B5D-B477-6D506DD2FF3B}" srcOrd="0" destOrd="0" parTransId="{BE6AEFE6-EDE7-4EF7-9DC3-4916F5270B34}" sibTransId="{F15C8D0B-AFDB-434B-9B23-091FB4433CD8}"/>
    <dgm:cxn modelId="{01D2C848-8973-44B0-958B-05F352F46D75}" type="presOf" srcId="{18E1F14C-40F6-4360-96B2-AC59EE4DF006}" destId="{EFDACF4D-DB5E-4788-97D4-2EDFA67DE85A}" srcOrd="0" destOrd="0" presId="urn:microsoft.com/office/officeart/2005/8/layout/lProcess3"/>
    <dgm:cxn modelId="{37C9FD04-759C-4A93-AC6B-0272B1ADC2D1}" srcId="{6BC50D2C-1242-4074-A5C1-08207A09B520}" destId="{5A3F13DA-62E3-4C96-AFA3-1B3F2682710C}" srcOrd="2" destOrd="0" parTransId="{0AEC19DF-082D-4753-AC2F-7F6593179972}" sibTransId="{3B78CE7D-C3AF-4517-963C-B70A287E334A}"/>
    <dgm:cxn modelId="{8B58A890-676E-4874-B7B2-2E41DA7D5132}" srcId="{5A3F13DA-62E3-4C96-AFA3-1B3F2682710C}" destId="{B2D26E7C-33DF-4134-AB68-24D3C1674173}" srcOrd="0" destOrd="0" parTransId="{55648876-C842-4C4C-BE7A-168ACCCABC7B}" sibTransId="{4D5F0349-2904-4CD7-B347-576C12C93EFA}"/>
    <dgm:cxn modelId="{1F76D673-CD68-4F77-8C82-EAFAD9577E65}" srcId="{5A3F13DA-62E3-4C96-AFA3-1B3F2682710C}" destId="{1D904932-A40A-48E9-9519-0EE545E22A46}" srcOrd="1" destOrd="0" parTransId="{A8CBE052-121D-4C8B-B14E-AC3FCADEDDA9}" sibTransId="{80378313-DAAD-49CC-A7A8-24152DDE8C0C}"/>
    <dgm:cxn modelId="{D727FC2C-A608-4CA1-BA2D-D9FA880A8F89}" type="presOf" srcId="{34FDD027-23DD-4C36-9812-6EDC2D7C39F4}" destId="{15D39A70-60DF-422E-BBE5-CA757A2A7BC7}" srcOrd="0" destOrd="0" presId="urn:microsoft.com/office/officeart/2005/8/layout/lProcess3"/>
    <dgm:cxn modelId="{4F9EC4AF-932E-4CFE-8A8D-55B6434E1970}" type="presOf" srcId="{5A3F13DA-62E3-4C96-AFA3-1B3F2682710C}" destId="{7CFA2ED5-BA38-47B0-B518-5A231D07C8AC}" srcOrd="0" destOrd="0" presId="urn:microsoft.com/office/officeart/2005/8/layout/lProcess3"/>
    <dgm:cxn modelId="{EEFA3FAB-CC02-4AAB-B474-C003889402ED}" type="presParOf" srcId="{3E5B2B64-C032-4DDC-8215-93D87F0E230D}" destId="{5710FBDC-A9CB-4CCF-AA59-12FED454F902}" srcOrd="0" destOrd="0" presId="urn:microsoft.com/office/officeart/2005/8/layout/lProcess3"/>
    <dgm:cxn modelId="{E9FAD564-AE86-4346-8F8D-537B6AA1F217}" type="presParOf" srcId="{5710FBDC-A9CB-4CCF-AA59-12FED454F902}" destId="{11F81B5E-0D1E-40C2-9DC9-9B38B1E91269}" srcOrd="0" destOrd="0" presId="urn:microsoft.com/office/officeart/2005/8/layout/lProcess3"/>
    <dgm:cxn modelId="{9BEE64E0-D8E2-4273-BD46-0962FFEF0D14}" type="presParOf" srcId="{5710FBDC-A9CB-4CCF-AA59-12FED454F902}" destId="{C6E57F8E-0A27-4283-934B-8A16B44AEEF1}" srcOrd="1" destOrd="0" presId="urn:microsoft.com/office/officeart/2005/8/layout/lProcess3"/>
    <dgm:cxn modelId="{B648CA68-BBC0-4881-9AA7-DCF8786A9779}" type="presParOf" srcId="{5710FBDC-A9CB-4CCF-AA59-12FED454F902}" destId="{15D39A70-60DF-422E-BBE5-CA757A2A7BC7}" srcOrd="2" destOrd="0" presId="urn:microsoft.com/office/officeart/2005/8/layout/lProcess3"/>
    <dgm:cxn modelId="{8476D72D-A1E4-470B-986A-06771D5BF2EF}" type="presParOf" srcId="{5710FBDC-A9CB-4CCF-AA59-12FED454F902}" destId="{4965081E-FC1C-4C35-B8C9-2003B0600EED}" srcOrd="3" destOrd="0" presId="urn:microsoft.com/office/officeart/2005/8/layout/lProcess3"/>
    <dgm:cxn modelId="{2A8309C2-90AC-4472-9053-C4D599A722F3}" type="presParOf" srcId="{5710FBDC-A9CB-4CCF-AA59-12FED454F902}" destId="{746AAEB6-97ED-43AD-9CE9-C5139C5BCA98}" srcOrd="4" destOrd="0" presId="urn:microsoft.com/office/officeart/2005/8/layout/lProcess3"/>
    <dgm:cxn modelId="{39DF35FC-BFF3-415B-B2BF-779C86188E79}" type="presParOf" srcId="{3E5B2B64-C032-4DDC-8215-93D87F0E230D}" destId="{FA5BBD23-3CD1-47C2-BDA8-2C26AF138DDF}" srcOrd="1" destOrd="0" presId="urn:microsoft.com/office/officeart/2005/8/layout/lProcess3"/>
    <dgm:cxn modelId="{8FFEDCA1-C8B0-412A-AA20-759D21709EFD}" type="presParOf" srcId="{3E5B2B64-C032-4DDC-8215-93D87F0E230D}" destId="{3D2E32D8-EF57-4831-BBE9-55DB31508CEF}" srcOrd="2" destOrd="0" presId="urn:microsoft.com/office/officeart/2005/8/layout/lProcess3"/>
    <dgm:cxn modelId="{528F0EF6-50BF-473C-8483-3F8955B25462}" type="presParOf" srcId="{3D2E32D8-EF57-4831-BBE9-55DB31508CEF}" destId="{EFDACF4D-DB5E-4788-97D4-2EDFA67DE85A}" srcOrd="0" destOrd="0" presId="urn:microsoft.com/office/officeart/2005/8/layout/lProcess3"/>
    <dgm:cxn modelId="{15E0647D-B16A-40EE-A7FA-9CEF38717CAE}" type="presParOf" srcId="{3D2E32D8-EF57-4831-BBE9-55DB31508CEF}" destId="{0AD40B17-3A23-45AB-ACCF-2845BCD5F0A0}" srcOrd="1" destOrd="0" presId="urn:microsoft.com/office/officeart/2005/8/layout/lProcess3"/>
    <dgm:cxn modelId="{E8B4095C-ACC4-479B-A1BD-EEEC4D9E8FD4}" type="presParOf" srcId="{3D2E32D8-EF57-4831-BBE9-55DB31508CEF}" destId="{A2B5181F-5026-45C8-AAFF-266ED7B8B924}" srcOrd="2" destOrd="0" presId="urn:microsoft.com/office/officeart/2005/8/layout/lProcess3"/>
    <dgm:cxn modelId="{6A07EB8C-933A-4ED3-9D4E-6E7B43108B7B}" type="presParOf" srcId="{3D2E32D8-EF57-4831-BBE9-55DB31508CEF}" destId="{86C25788-2BBC-4685-81EB-FBFEEA75825D}" srcOrd="3" destOrd="0" presId="urn:microsoft.com/office/officeart/2005/8/layout/lProcess3"/>
    <dgm:cxn modelId="{D28AD85D-6A97-4BE1-A0E0-1028A3446E48}" type="presParOf" srcId="{3D2E32D8-EF57-4831-BBE9-55DB31508CEF}" destId="{729A3BC5-867E-4CE0-B703-D0D15620EE1C}" srcOrd="4" destOrd="0" presId="urn:microsoft.com/office/officeart/2005/8/layout/lProcess3"/>
    <dgm:cxn modelId="{20C1F3AB-0A6A-465D-94DB-F3B1BFDB46D1}" type="presParOf" srcId="{3E5B2B64-C032-4DDC-8215-93D87F0E230D}" destId="{404C6FDD-C22A-417B-BD18-8AFBA862C71F}" srcOrd="3" destOrd="0" presId="urn:microsoft.com/office/officeart/2005/8/layout/lProcess3"/>
    <dgm:cxn modelId="{0CE83878-F146-4E40-AFFB-95BB8985931B}" type="presParOf" srcId="{3E5B2B64-C032-4DDC-8215-93D87F0E230D}" destId="{ADA40EAE-653E-4FFC-BDC3-857381DAE728}" srcOrd="4" destOrd="0" presId="urn:microsoft.com/office/officeart/2005/8/layout/lProcess3"/>
    <dgm:cxn modelId="{EEBEA7BA-9122-4BF7-A019-94CEAD480316}" type="presParOf" srcId="{ADA40EAE-653E-4FFC-BDC3-857381DAE728}" destId="{7CFA2ED5-BA38-47B0-B518-5A231D07C8AC}" srcOrd="0" destOrd="0" presId="urn:microsoft.com/office/officeart/2005/8/layout/lProcess3"/>
    <dgm:cxn modelId="{409CFCAE-BA49-45F0-A67E-D01294D096E6}" type="presParOf" srcId="{ADA40EAE-653E-4FFC-BDC3-857381DAE728}" destId="{B4072F4F-7201-4D16-9E77-3CA82476105B}" srcOrd="1" destOrd="0" presId="urn:microsoft.com/office/officeart/2005/8/layout/lProcess3"/>
    <dgm:cxn modelId="{E0A1D7F6-7D7B-486D-BDA8-C9190680620C}" type="presParOf" srcId="{ADA40EAE-653E-4FFC-BDC3-857381DAE728}" destId="{2BAD0D2B-3C08-471C-9D91-8A1B2EFE578D}" srcOrd="2" destOrd="0" presId="urn:microsoft.com/office/officeart/2005/8/layout/lProcess3"/>
    <dgm:cxn modelId="{00ECC5CE-5B6D-4667-A138-D717ABC78EA0}" type="presParOf" srcId="{ADA40EAE-653E-4FFC-BDC3-857381DAE728}" destId="{F58CC551-5A2E-4FA8-9D24-51B873B535A6}" srcOrd="3" destOrd="0" presId="urn:microsoft.com/office/officeart/2005/8/layout/lProcess3"/>
    <dgm:cxn modelId="{4DEA2299-6721-482F-8494-9B48F49C6D30}" type="presParOf" srcId="{ADA40EAE-653E-4FFC-BDC3-857381DAE728}" destId="{3CF22596-42ED-4C7C-9A07-350186529A6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22578-A67A-4BEC-8DD6-1EEFC21D1A80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B87A8A-8AE0-4957-95EA-A53CB246013E}">
      <dgm:prSet phldrT="[Text]"/>
      <dgm:spPr/>
      <dgm:t>
        <a:bodyPr/>
        <a:lstStyle/>
        <a:p>
          <a:r>
            <a:rPr lang="en-US" dirty="0" smtClean="0"/>
            <a:t>ACTN VN Yang Model</a:t>
          </a:r>
          <a:endParaRPr lang="en-US" dirty="0"/>
        </a:p>
      </dgm:t>
    </dgm:pt>
    <dgm:pt modelId="{14C6D8D7-6035-4EB2-A4EE-6B880FA34227}" type="parTrans" cxnId="{5FE9281C-0BF4-4B8F-A256-27F21BF11E1B}">
      <dgm:prSet/>
      <dgm:spPr/>
      <dgm:t>
        <a:bodyPr/>
        <a:lstStyle/>
        <a:p>
          <a:endParaRPr lang="en-US"/>
        </a:p>
      </dgm:t>
    </dgm:pt>
    <dgm:pt modelId="{742F472B-7FFA-4D77-8F20-0FB44AAA6229}" type="sibTrans" cxnId="{5FE9281C-0BF4-4B8F-A256-27F21BF11E1B}">
      <dgm:prSet/>
      <dgm:spPr/>
      <dgm:t>
        <a:bodyPr/>
        <a:lstStyle/>
        <a:p>
          <a:endParaRPr lang="en-US"/>
        </a:p>
      </dgm:t>
    </dgm:pt>
    <dgm:pt modelId="{5D7DAD69-AB5A-4D1F-98D9-083D7BF7069F}">
      <dgm:prSet phldrT="[Text]"/>
      <dgm:spPr/>
      <dgm:t>
        <a:bodyPr/>
        <a:lstStyle/>
        <a:p>
          <a:r>
            <a:rPr lang="en-US" dirty="0" smtClean="0"/>
            <a:t>AP/VNAP</a:t>
          </a:r>
          <a:endParaRPr lang="en-US" dirty="0"/>
        </a:p>
      </dgm:t>
    </dgm:pt>
    <dgm:pt modelId="{1F04782D-1B99-4F9F-9D6D-CE693E9AE407}" type="parTrans" cxnId="{DF27E1A6-245D-41EB-BD96-D8910C99F722}">
      <dgm:prSet/>
      <dgm:spPr/>
      <dgm:t>
        <a:bodyPr/>
        <a:lstStyle/>
        <a:p>
          <a:endParaRPr lang="en-US"/>
        </a:p>
      </dgm:t>
    </dgm:pt>
    <dgm:pt modelId="{F5A30D0A-D037-4A85-85B7-CDDB85AD7A1F}" type="sibTrans" cxnId="{DF27E1A6-245D-41EB-BD96-D8910C99F722}">
      <dgm:prSet/>
      <dgm:spPr/>
      <dgm:t>
        <a:bodyPr/>
        <a:lstStyle/>
        <a:p>
          <a:endParaRPr lang="en-US"/>
        </a:p>
      </dgm:t>
    </dgm:pt>
    <dgm:pt modelId="{DF3E1A54-D99E-4A39-B5F3-C80A514B46E8}">
      <dgm:prSet phldrT="[Text]"/>
      <dgm:spPr/>
      <dgm:t>
        <a:bodyPr/>
        <a:lstStyle/>
        <a:p>
          <a:r>
            <a:rPr lang="en-US" dirty="0" smtClean="0"/>
            <a:t>VN</a:t>
          </a:r>
          <a:endParaRPr lang="en-US" dirty="0"/>
        </a:p>
      </dgm:t>
    </dgm:pt>
    <dgm:pt modelId="{5EB4C3CB-6EEC-4761-8062-8A45AC381EA6}" type="parTrans" cxnId="{742ED71D-3889-43DA-92B4-4E2A0D98A88B}">
      <dgm:prSet/>
      <dgm:spPr/>
      <dgm:t>
        <a:bodyPr/>
        <a:lstStyle/>
        <a:p>
          <a:endParaRPr lang="en-US"/>
        </a:p>
      </dgm:t>
    </dgm:pt>
    <dgm:pt modelId="{B51178B7-C249-41D9-B106-0E7CB6A4148A}" type="sibTrans" cxnId="{742ED71D-3889-43DA-92B4-4E2A0D98A88B}">
      <dgm:prSet/>
      <dgm:spPr/>
      <dgm:t>
        <a:bodyPr/>
        <a:lstStyle/>
        <a:p>
          <a:endParaRPr lang="en-US"/>
        </a:p>
      </dgm:t>
    </dgm:pt>
    <dgm:pt modelId="{060F3ABA-36E3-4DF8-89A3-5527A9AB9028}">
      <dgm:prSet phldrT="[Text]"/>
      <dgm:spPr/>
      <dgm:t>
        <a:bodyPr/>
        <a:lstStyle/>
        <a:p>
          <a:r>
            <a:rPr lang="en-US" dirty="0" smtClean="0"/>
            <a:t>VN-Member</a:t>
          </a:r>
          <a:endParaRPr lang="en-US" dirty="0"/>
        </a:p>
      </dgm:t>
    </dgm:pt>
    <dgm:pt modelId="{E915DF27-696D-4815-AC52-18C9E8444B8B}" type="parTrans" cxnId="{9D55FBEE-3EDD-42BE-9570-C4B607520D0D}">
      <dgm:prSet/>
      <dgm:spPr/>
      <dgm:t>
        <a:bodyPr/>
        <a:lstStyle/>
        <a:p>
          <a:endParaRPr lang="en-US"/>
        </a:p>
      </dgm:t>
    </dgm:pt>
    <dgm:pt modelId="{89EAACC9-4300-4C4F-925B-B304A085CF50}" type="sibTrans" cxnId="{9D55FBEE-3EDD-42BE-9570-C4B607520D0D}">
      <dgm:prSet/>
      <dgm:spPr/>
      <dgm:t>
        <a:bodyPr/>
        <a:lstStyle/>
        <a:p>
          <a:endParaRPr lang="en-US"/>
        </a:p>
      </dgm:t>
    </dgm:pt>
    <dgm:pt modelId="{334F112D-B1E4-40B5-90C0-C47D9971B26D}" type="pres">
      <dgm:prSet presAssocID="{66122578-A67A-4BEC-8DD6-1EEFC21D1A8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5B8D15-E9C9-49FF-8D44-9A1DD72C6437}" type="pres">
      <dgm:prSet presAssocID="{59B87A8A-8AE0-4957-95EA-A53CB246013E}" presName="vertOne" presStyleCnt="0"/>
      <dgm:spPr/>
    </dgm:pt>
    <dgm:pt modelId="{2315692A-DD9F-4D19-A7FE-8D9BA16072B0}" type="pres">
      <dgm:prSet presAssocID="{59B87A8A-8AE0-4957-95EA-A53CB246013E}" presName="txOne" presStyleLbl="node0" presStyleIdx="0" presStyleCnt="1">
        <dgm:presLayoutVars>
          <dgm:chPref val="3"/>
        </dgm:presLayoutVars>
      </dgm:prSet>
      <dgm:spPr/>
    </dgm:pt>
    <dgm:pt modelId="{B4B738B5-9C1D-4AEB-B55F-7D7F3F343EE0}" type="pres">
      <dgm:prSet presAssocID="{59B87A8A-8AE0-4957-95EA-A53CB246013E}" presName="parTransOne" presStyleCnt="0"/>
      <dgm:spPr/>
    </dgm:pt>
    <dgm:pt modelId="{5F2BF75B-CFA1-4DA8-9B47-E0E4F6F8F43B}" type="pres">
      <dgm:prSet presAssocID="{59B87A8A-8AE0-4957-95EA-A53CB246013E}" presName="horzOne" presStyleCnt="0"/>
      <dgm:spPr/>
    </dgm:pt>
    <dgm:pt modelId="{A19BDB6A-A6FB-4426-BD85-122691748E0B}" type="pres">
      <dgm:prSet presAssocID="{5D7DAD69-AB5A-4D1F-98D9-083D7BF7069F}" presName="vertTwo" presStyleCnt="0"/>
      <dgm:spPr/>
    </dgm:pt>
    <dgm:pt modelId="{F7FC133E-A587-4FEA-84A9-43997EBCCC3D}" type="pres">
      <dgm:prSet presAssocID="{5D7DAD69-AB5A-4D1F-98D9-083D7BF7069F}" presName="txTwo" presStyleLbl="node2" presStyleIdx="0" presStyleCnt="2">
        <dgm:presLayoutVars>
          <dgm:chPref val="3"/>
        </dgm:presLayoutVars>
      </dgm:prSet>
      <dgm:spPr/>
    </dgm:pt>
    <dgm:pt modelId="{E52E2061-B62E-46A2-B3A3-9636F766E03B}" type="pres">
      <dgm:prSet presAssocID="{5D7DAD69-AB5A-4D1F-98D9-083D7BF7069F}" presName="horzTwo" presStyleCnt="0"/>
      <dgm:spPr/>
    </dgm:pt>
    <dgm:pt modelId="{CFCA3100-8A93-4943-8E09-35CC249298D3}" type="pres">
      <dgm:prSet presAssocID="{F5A30D0A-D037-4A85-85B7-CDDB85AD7A1F}" presName="sibSpaceTwo" presStyleCnt="0"/>
      <dgm:spPr/>
    </dgm:pt>
    <dgm:pt modelId="{B24DC0B2-2AAE-440C-8B86-F18283C6881C}" type="pres">
      <dgm:prSet presAssocID="{DF3E1A54-D99E-4A39-B5F3-C80A514B46E8}" presName="vertTwo" presStyleCnt="0"/>
      <dgm:spPr/>
    </dgm:pt>
    <dgm:pt modelId="{CBD6DC7A-9D81-425F-8600-C161E6652D2B}" type="pres">
      <dgm:prSet presAssocID="{DF3E1A54-D99E-4A39-B5F3-C80A514B46E8}" presName="txTwo" presStyleLbl="node2" presStyleIdx="1" presStyleCnt="2">
        <dgm:presLayoutVars>
          <dgm:chPref val="3"/>
        </dgm:presLayoutVars>
      </dgm:prSet>
      <dgm:spPr/>
    </dgm:pt>
    <dgm:pt modelId="{82143466-0F52-474D-959B-E28D862DE9A7}" type="pres">
      <dgm:prSet presAssocID="{DF3E1A54-D99E-4A39-B5F3-C80A514B46E8}" presName="parTransTwo" presStyleCnt="0"/>
      <dgm:spPr/>
    </dgm:pt>
    <dgm:pt modelId="{5055A3FE-9595-4DCF-AD8B-717BEAA448AC}" type="pres">
      <dgm:prSet presAssocID="{DF3E1A54-D99E-4A39-B5F3-C80A514B46E8}" presName="horzTwo" presStyleCnt="0"/>
      <dgm:spPr/>
    </dgm:pt>
    <dgm:pt modelId="{CB80FEA6-E31A-4242-9786-130120C4035E}" type="pres">
      <dgm:prSet presAssocID="{060F3ABA-36E3-4DF8-89A3-5527A9AB9028}" presName="vertThree" presStyleCnt="0"/>
      <dgm:spPr/>
    </dgm:pt>
    <dgm:pt modelId="{E62F8013-FF11-4C4C-8C2C-23FDD8B2D77F}" type="pres">
      <dgm:prSet presAssocID="{060F3ABA-36E3-4DF8-89A3-5527A9AB9028}" presName="txThree" presStyleLbl="node3" presStyleIdx="0" presStyleCnt="1">
        <dgm:presLayoutVars>
          <dgm:chPref val="3"/>
        </dgm:presLayoutVars>
      </dgm:prSet>
      <dgm:spPr/>
    </dgm:pt>
    <dgm:pt modelId="{EE00A223-F540-40F9-9BA9-3A5297E2E956}" type="pres">
      <dgm:prSet presAssocID="{060F3ABA-36E3-4DF8-89A3-5527A9AB9028}" presName="horzThree" presStyleCnt="0"/>
      <dgm:spPr/>
    </dgm:pt>
  </dgm:ptLst>
  <dgm:cxnLst>
    <dgm:cxn modelId="{DF27E1A6-245D-41EB-BD96-D8910C99F722}" srcId="{59B87A8A-8AE0-4957-95EA-A53CB246013E}" destId="{5D7DAD69-AB5A-4D1F-98D9-083D7BF7069F}" srcOrd="0" destOrd="0" parTransId="{1F04782D-1B99-4F9F-9D6D-CE693E9AE407}" sibTransId="{F5A30D0A-D037-4A85-85B7-CDDB85AD7A1F}"/>
    <dgm:cxn modelId="{9D55FBEE-3EDD-42BE-9570-C4B607520D0D}" srcId="{DF3E1A54-D99E-4A39-B5F3-C80A514B46E8}" destId="{060F3ABA-36E3-4DF8-89A3-5527A9AB9028}" srcOrd="0" destOrd="0" parTransId="{E915DF27-696D-4815-AC52-18C9E8444B8B}" sibTransId="{89EAACC9-4300-4C4F-925B-B304A085CF50}"/>
    <dgm:cxn modelId="{D059D820-2CF3-4E3D-9545-3A585ABAD736}" type="presOf" srcId="{060F3ABA-36E3-4DF8-89A3-5527A9AB9028}" destId="{E62F8013-FF11-4C4C-8C2C-23FDD8B2D77F}" srcOrd="0" destOrd="0" presId="urn:microsoft.com/office/officeart/2005/8/layout/hierarchy4"/>
    <dgm:cxn modelId="{F3405835-2145-4EC3-BD8E-209F4DFD78B7}" type="presOf" srcId="{59B87A8A-8AE0-4957-95EA-A53CB246013E}" destId="{2315692A-DD9F-4D19-A7FE-8D9BA16072B0}" srcOrd="0" destOrd="0" presId="urn:microsoft.com/office/officeart/2005/8/layout/hierarchy4"/>
    <dgm:cxn modelId="{941C82E9-FDC9-4BE4-839D-95780C2767F2}" type="presOf" srcId="{5D7DAD69-AB5A-4D1F-98D9-083D7BF7069F}" destId="{F7FC133E-A587-4FEA-84A9-43997EBCCC3D}" srcOrd="0" destOrd="0" presId="urn:microsoft.com/office/officeart/2005/8/layout/hierarchy4"/>
    <dgm:cxn modelId="{3A3A387C-9C3F-4373-AA99-3C099ABC66C7}" type="presOf" srcId="{66122578-A67A-4BEC-8DD6-1EEFC21D1A80}" destId="{334F112D-B1E4-40B5-90C0-C47D9971B26D}" srcOrd="0" destOrd="0" presId="urn:microsoft.com/office/officeart/2005/8/layout/hierarchy4"/>
    <dgm:cxn modelId="{5FE9281C-0BF4-4B8F-A256-27F21BF11E1B}" srcId="{66122578-A67A-4BEC-8DD6-1EEFC21D1A80}" destId="{59B87A8A-8AE0-4957-95EA-A53CB246013E}" srcOrd="0" destOrd="0" parTransId="{14C6D8D7-6035-4EB2-A4EE-6B880FA34227}" sibTransId="{742F472B-7FFA-4D77-8F20-0FB44AAA6229}"/>
    <dgm:cxn modelId="{742ED71D-3889-43DA-92B4-4E2A0D98A88B}" srcId="{59B87A8A-8AE0-4957-95EA-A53CB246013E}" destId="{DF3E1A54-D99E-4A39-B5F3-C80A514B46E8}" srcOrd="1" destOrd="0" parTransId="{5EB4C3CB-6EEC-4761-8062-8A45AC381EA6}" sibTransId="{B51178B7-C249-41D9-B106-0E7CB6A4148A}"/>
    <dgm:cxn modelId="{6237BABE-FB85-43C7-8D8B-B23442880E82}" type="presOf" srcId="{DF3E1A54-D99E-4A39-B5F3-C80A514B46E8}" destId="{CBD6DC7A-9D81-425F-8600-C161E6652D2B}" srcOrd="0" destOrd="0" presId="urn:microsoft.com/office/officeart/2005/8/layout/hierarchy4"/>
    <dgm:cxn modelId="{C1767470-6B7D-40B2-945D-B26476456AFC}" type="presParOf" srcId="{334F112D-B1E4-40B5-90C0-C47D9971B26D}" destId="{6A5B8D15-E9C9-49FF-8D44-9A1DD72C6437}" srcOrd="0" destOrd="0" presId="urn:microsoft.com/office/officeart/2005/8/layout/hierarchy4"/>
    <dgm:cxn modelId="{8E69340C-4796-4860-AE99-2A835901EA84}" type="presParOf" srcId="{6A5B8D15-E9C9-49FF-8D44-9A1DD72C6437}" destId="{2315692A-DD9F-4D19-A7FE-8D9BA16072B0}" srcOrd="0" destOrd="0" presId="urn:microsoft.com/office/officeart/2005/8/layout/hierarchy4"/>
    <dgm:cxn modelId="{18C750EE-A46B-4DE1-A3ED-5512CAC43431}" type="presParOf" srcId="{6A5B8D15-E9C9-49FF-8D44-9A1DD72C6437}" destId="{B4B738B5-9C1D-4AEB-B55F-7D7F3F343EE0}" srcOrd="1" destOrd="0" presId="urn:microsoft.com/office/officeart/2005/8/layout/hierarchy4"/>
    <dgm:cxn modelId="{E2760E2D-7933-4AC2-8ACF-C95B510B7586}" type="presParOf" srcId="{6A5B8D15-E9C9-49FF-8D44-9A1DD72C6437}" destId="{5F2BF75B-CFA1-4DA8-9B47-E0E4F6F8F43B}" srcOrd="2" destOrd="0" presId="urn:microsoft.com/office/officeart/2005/8/layout/hierarchy4"/>
    <dgm:cxn modelId="{33E6D0ED-0C7F-4A04-89B6-E2B6916BF776}" type="presParOf" srcId="{5F2BF75B-CFA1-4DA8-9B47-E0E4F6F8F43B}" destId="{A19BDB6A-A6FB-4426-BD85-122691748E0B}" srcOrd="0" destOrd="0" presId="urn:microsoft.com/office/officeart/2005/8/layout/hierarchy4"/>
    <dgm:cxn modelId="{35955587-BDEC-45A2-B638-1D28D6A11C87}" type="presParOf" srcId="{A19BDB6A-A6FB-4426-BD85-122691748E0B}" destId="{F7FC133E-A587-4FEA-84A9-43997EBCCC3D}" srcOrd="0" destOrd="0" presId="urn:microsoft.com/office/officeart/2005/8/layout/hierarchy4"/>
    <dgm:cxn modelId="{73634EBB-DD67-44A5-BE19-246F8B6C9CAE}" type="presParOf" srcId="{A19BDB6A-A6FB-4426-BD85-122691748E0B}" destId="{E52E2061-B62E-46A2-B3A3-9636F766E03B}" srcOrd="1" destOrd="0" presId="urn:microsoft.com/office/officeart/2005/8/layout/hierarchy4"/>
    <dgm:cxn modelId="{E538ED18-EFE2-4AC4-81F6-F71552B1FDDB}" type="presParOf" srcId="{5F2BF75B-CFA1-4DA8-9B47-E0E4F6F8F43B}" destId="{CFCA3100-8A93-4943-8E09-35CC249298D3}" srcOrd="1" destOrd="0" presId="urn:microsoft.com/office/officeart/2005/8/layout/hierarchy4"/>
    <dgm:cxn modelId="{714EF70D-F553-41AD-99D7-086E94D9EEA7}" type="presParOf" srcId="{5F2BF75B-CFA1-4DA8-9B47-E0E4F6F8F43B}" destId="{B24DC0B2-2AAE-440C-8B86-F18283C6881C}" srcOrd="2" destOrd="0" presId="urn:microsoft.com/office/officeart/2005/8/layout/hierarchy4"/>
    <dgm:cxn modelId="{79A99C1A-4035-419A-B080-AEC83C5A744B}" type="presParOf" srcId="{B24DC0B2-2AAE-440C-8B86-F18283C6881C}" destId="{CBD6DC7A-9D81-425F-8600-C161E6652D2B}" srcOrd="0" destOrd="0" presId="urn:microsoft.com/office/officeart/2005/8/layout/hierarchy4"/>
    <dgm:cxn modelId="{1B7FD4E1-B719-4152-8D5F-6C264F5DA422}" type="presParOf" srcId="{B24DC0B2-2AAE-440C-8B86-F18283C6881C}" destId="{82143466-0F52-474D-959B-E28D862DE9A7}" srcOrd="1" destOrd="0" presId="urn:microsoft.com/office/officeart/2005/8/layout/hierarchy4"/>
    <dgm:cxn modelId="{B73E5E0E-004C-4301-BED9-FE2B2B6AED37}" type="presParOf" srcId="{B24DC0B2-2AAE-440C-8B86-F18283C6881C}" destId="{5055A3FE-9595-4DCF-AD8B-717BEAA448AC}" srcOrd="2" destOrd="0" presId="urn:microsoft.com/office/officeart/2005/8/layout/hierarchy4"/>
    <dgm:cxn modelId="{D7995CCE-76FA-455C-884C-7BB6535B8E8A}" type="presParOf" srcId="{5055A3FE-9595-4DCF-AD8B-717BEAA448AC}" destId="{CB80FEA6-E31A-4242-9786-130120C4035E}" srcOrd="0" destOrd="0" presId="urn:microsoft.com/office/officeart/2005/8/layout/hierarchy4"/>
    <dgm:cxn modelId="{D466BE6B-EC5D-438B-9069-61AF55C55252}" type="presParOf" srcId="{CB80FEA6-E31A-4242-9786-130120C4035E}" destId="{E62F8013-FF11-4C4C-8C2C-23FDD8B2D77F}" srcOrd="0" destOrd="0" presId="urn:microsoft.com/office/officeart/2005/8/layout/hierarchy4"/>
    <dgm:cxn modelId="{55FBDE68-D788-4B42-8F43-228E3A64AF3D}" type="presParOf" srcId="{CB80FEA6-E31A-4242-9786-130120C4035E}" destId="{EE00A223-F540-40F9-9BA9-3A5297E2E95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5EB86C-9920-4DA2-81B9-DDDCF30EEB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CB2F25-4E9D-4A0C-8986-234340DF08E0}">
      <dgm:prSet phldrT="[Text]"/>
      <dgm:spPr/>
      <dgm:t>
        <a:bodyPr/>
        <a:lstStyle/>
        <a:p>
          <a:r>
            <a:rPr lang="en-US" dirty="0" smtClean="0"/>
            <a:t>ACTN VN</a:t>
          </a:r>
          <a:endParaRPr lang="en-IN" dirty="0"/>
        </a:p>
      </dgm:t>
    </dgm:pt>
    <dgm:pt modelId="{1BBBEDE8-8585-4D09-AFB6-E4319C026482}" type="parTrans" cxnId="{48CF9BFE-BFBF-46F8-AC65-D6B121E34BCE}">
      <dgm:prSet/>
      <dgm:spPr/>
      <dgm:t>
        <a:bodyPr/>
        <a:lstStyle/>
        <a:p>
          <a:endParaRPr lang="en-IN"/>
        </a:p>
      </dgm:t>
    </dgm:pt>
    <dgm:pt modelId="{BB1E0004-EB89-45D4-B8E7-C564827C6847}" type="sibTrans" cxnId="{48CF9BFE-BFBF-46F8-AC65-D6B121E34BCE}">
      <dgm:prSet/>
      <dgm:spPr/>
      <dgm:t>
        <a:bodyPr/>
        <a:lstStyle/>
        <a:p>
          <a:endParaRPr lang="en-IN"/>
        </a:p>
      </dgm:t>
    </dgm:pt>
    <dgm:pt modelId="{AF325EB1-44DE-4CB4-897C-0CFC254ACE37}">
      <dgm:prSet phldrT="[Text]"/>
      <dgm:spPr/>
      <dgm:t>
        <a:bodyPr/>
        <a:lstStyle/>
        <a:p>
          <a:r>
            <a:rPr lang="en-US" dirty="0" smtClean="0"/>
            <a:t>AP</a:t>
          </a:r>
          <a:endParaRPr lang="en-IN" dirty="0"/>
        </a:p>
      </dgm:t>
    </dgm:pt>
    <dgm:pt modelId="{1726E5ED-123A-4A25-A0AD-8C02A7754830}" type="parTrans" cxnId="{7B9BB8A6-927A-4EA8-9DC4-7D82B37E0796}">
      <dgm:prSet/>
      <dgm:spPr/>
      <dgm:t>
        <a:bodyPr/>
        <a:lstStyle/>
        <a:p>
          <a:endParaRPr lang="en-IN"/>
        </a:p>
      </dgm:t>
    </dgm:pt>
    <dgm:pt modelId="{0CACB679-51A6-4163-A236-B9738CCD665E}" type="sibTrans" cxnId="{7B9BB8A6-927A-4EA8-9DC4-7D82B37E0796}">
      <dgm:prSet/>
      <dgm:spPr/>
      <dgm:t>
        <a:bodyPr/>
        <a:lstStyle/>
        <a:p>
          <a:endParaRPr lang="en-IN"/>
        </a:p>
      </dgm:t>
    </dgm:pt>
    <dgm:pt modelId="{34961101-92E4-4A2A-8A91-2BCB165E82B5}">
      <dgm:prSet phldrT="[Text]"/>
      <dgm:spPr/>
      <dgm:t>
        <a:bodyPr/>
        <a:lstStyle/>
        <a:p>
          <a:r>
            <a:rPr lang="en-US" dirty="0" smtClean="0"/>
            <a:t>VNAP</a:t>
          </a:r>
          <a:endParaRPr lang="en-IN" dirty="0"/>
        </a:p>
      </dgm:t>
    </dgm:pt>
    <dgm:pt modelId="{D417A909-D0ED-4C5B-A54F-E9852CF8B2B2}" type="parTrans" cxnId="{22A268E6-A7B1-40FF-B6C0-A4A47D802381}">
      <dgm:prSet/>
      <dgm:spPr/>
      <dgm:t>
        <a:bodyPr/>
        <a:lstStyle/>
        <a:p>
          <a:endParaRPr lang="en-IN"/>
        </a:p>
      </dgm:t>
    </dgm:pt>
    <dgm:pt modelId="{363F86B8-84A6-44FF-9DF2-E7AA85414616}" type="sibTrans" cxnId="{22A268E6-A7B1-40FF-B6C0-A4A47D802381}">
      <dgm:prSet/>
      <dgm:spPr/>
      <dgm:t>
        <a:bodyPr/>
        <a:lstStyle/>
        <a:p>
          <a:endParaRPr lang="en-IN"/>
        </a:p>
      </dgm:t>
    </dgm:pt>
    <dgm:pt modelId="{FDD46219-770C-41CF-A7C2-AEFDBB8E0345}">
      <dgm:prSet phldrT="[Text]"/>
      <dgm:spPr/>
      <dgm:t>
        <a:bodyPr/>
        <a:lstStyle/>
        <a:p>
          <a:r>
            <a:rPr lang="en-US" dirty="0" smtClean="0"/>
            <a:t>VN</a:t>
          </a:r>
          <a:endParaRPr lang="en-IN" dirty="0"/>
        </a:p>
      </dgm:t>
    </dgm:pt>
    <dgm:pt modelId="{43190E33-1779-45D1-8B1F-7A9B193C83BB}" type="parTrans" cxnId="{54D83DF6-7256-4D4C-9D46-5E44C4D92A3A}">
      <dgm:prSet/>
      <dgm:spPr/>
      <dgm:t>
        <a:bodyPr/>
        <a:lstStyle/>
        <a:p>
          <a:endParaRPr lang="en-IN"/>
        </a:p>
      </dgm:t>
    </dgm:pt>
    <dgm:pt modelId="{3C72AB74-702D-453A-BA9F-42813FB541AB}" type="sibTrans" cxnId="{54D83DF6-7256-4D4C-9D46-5E44C4D92A3A}">
      <dgm:prSet/>
      <dgm:spPr/>
      <dgm:t>
        <a:bodyPr/>
        <a:lstStyle/>
        <a:p>
          <a:endParaRPr lang="en-IN"/>
        </a:p>
      </dgm:t>
    </dgm:pt>
    <dgm:pt modelId="{B33E23E2-4F5D-4F94-938E-0E6B4A4D8EFD}">
      <dgm:prSet phldrT="[Text]"/>
      <dgm:spPr/>
      <dgm:t>
        <a:bodyPr/>
        <a:lstStyle/>
        <a:p>
          <a:r>
            <a:rPr lang="en-US" dirty="0" smtClean="0"/>
            <a:t>VN-Member</a:t>
          </a:r>
          <a:endParaRPr lang="en-IN" dirty="0"/>
        </a:p>
      </dgm:t>
    </dgm:pt>
    <dgm:pt modelId="{E349949C-B595-4815-8E5D-29C23C88AA89}" type="parTrans" cxnId="{7E7CD670-993D-4529-A4A2-E2317ED53085}">
      <dgm:prSet/>
      <dgm:spPr/>
      <dgm:t>
        <a:bodyPr/>
        <a:lstStyle/>
        <a:p>
          <a:endParaRPr lang="en-IN"/>
        </a:p>
      </dgm:t>
    </dgm:pt>
    <dgm:pt modelId="{8E95C42F-A905-483D-B68B-11A0AB2F5E17}" type="sibTrans" cxnId="{7E7CD670-993D-4529-A4A2-E2317ED53085}">
      <dgm:prSet/>
      <dgm:spPr/>
      <dgm:t>
        <a:bodyPr/>
        <a:lstStyle/>
        <a:p>
          <a:endParaRPr lang="en-IN"/>
        </a:p>
      </dgm:t>
    </dgm:pt>
    <dgm:pt modelId="{530E8221-362E-4FCD-A65F-24381E481991}">
      <dgm:prSet phldrT="[Text]"/>
      <dgm:spPr/>
      <dgm:t>
        <a:bodyPr/>
        <a:lstStyle/>
        <a:p>
          <a:r>
            <a:rPr lang="en-US" dirty="0" smtClean="0"/>
            <a:t>From</a:t>
          </a:r>
          <a:endParaRPr lang="en-IN" dirty="0"/>
        </a:p>
      </dgm:t>
    </dgm:pt>
    <dgm:pt modelId="{3FB2ECA0-76EE-4D8F-8A0C-BE4106B3D25E}" type="parTrans" cxnId="{90B862B3-C15C-4B89-897C-8022A23DDF96}">
      <dgm:prSet/>
      <dgm:spPr/>
      <dgm:t>
        <a:bodyPr/>
        <a:lstStyle/>
        <a:p>
          <a:endParaRPr lang="en-IN"/>
        </a:p>
      </dgm:t>
    </dgm:pt>
    <dgm:pt modelId="{FDE46AC0-5020-4A43-B929-AC2B8DF6A120}" type="sibTrans" cxnId="{90B862B3-C15C-4B89-897C-8022A23DDF96}">
      <dgm:prSet/>
      <dgm:spPr/>
      <dgm:t>
        <a:bodyPr/>
        <a:lstStyle/>
        <a:p>
          <a:endParaRPr lang="en-IN"/>
        </a:p>
      </dgm:t>
    </dgm:pt>
    <dgm:pt modelId="{8948A647-6B39-46E6-8489-A390DF1057CE}">
      <dgm:prSet phldrT="[Text]"/>
      <dgm:spPr/>
      <dgm:t>
        <a:bodyPr/>
        <a:lstStyle/>
        <a:p>
          <a:r>
            <a:rPr lang="en-US" dirty="0" smtClean="0"/>
            <a:t>Constraints?</a:t>
          </a:r>
          <a:endParaRPr lang="en-IN" dirty="0"/>
        </a:p>
      </dgm:t>
    </dgm:pt>
    <dgm:pt modelId="{DB0F2B5F-0F20-4E54-9E3E-3216C8191915}" type="parTrans" cxnId="{A5C1FB00-42DC-47ED-9D49-023B58AED779}">
      <dgm:prSet/>
      <dgm:spPr/>
      <dgm:t>
        <a:bodyPr/>
        <a:lstStyle/>
        <a:p>
          <a:endParaRPr lang="en-IN"/>
        </a:p>
      </dgm:t>
    </dgm:pt>
    <dgm:pt modelId="{7C3ACA1E-1608-4588-B466-7EE275FAA1BD}" type="sibTrans" cxnId="{A5C1FB00-42DC-47ED-9D49-023B58AED779}">
      <dgm:prSet/>
      <dgm:spPr/>
      <dgm:t>
        <a:bodyPr/>
        <a:lstStyle/>
        <a:p>
          <a:endParaRPr lang="en-IN"/>
        </a:p>
      </dgm:t>
    </dgm:pt>
    <dgm:pt modelId="{B0C88DA5-30A4-40EE-827B-F0810E76B977}">
      <dgm:prSet phldrT="[Text]"/>
      <dgm:spPr/>
      <dgm:t>
        <a:bodyPr/>
        <a:lstStyle/>
        <a:p>
          <a:r>
            <a:rPr lang="en-US" dirty="0" smtClean="0"/>
            <a:t>Policy?</a:t>
          </a:r>
          <a:endParaRPr lang="en-IN" dirty="0"/>
        </a:p>
      </dgm:t>
    </dgm:pt>
    <dgm:pt modelId="{14716572-1DCC-4E22-A6DD-437BDCCE9F63}" type="parTrans" cxnId="{C6CB07B0-BC6F-4328-A172-36E43DFD83DF}">
      <dgm:prSet/>
      <dgm:spPr/>
      <dgm:t>
        <a:bodyPr/>
        <a:lstStyle/>
        <a:p>
          <a:endParaRPr lang="en-IN"/>
        </a:p>
      </dgm:t>
    </dgm:pt>
    <dgm:pt modelId="{966601EF-0886-4045-8BA8-2610543382D0}" type="sibTrans" cxnId="{C6CB07B0-BC6F-4328-A172-36E43DFD83DF}">
      <dgm:prSet/>
      <dgm:spPr/>
      <dgm:t>
        <a:bodyPr/>
        <a:lstStyle/>
        <a:p>
          <a:endParaRPr lang="en-IN"/>
        </a:p>
      </dgm:t>
    </dgm:pt>
    <dgm:pt modelId="{8A59BC52-6C9B-416A-99C4-B8C3EA195C13}">
      <dgm:prSet phldrT="[Text]"/>
      <dgm:spPr/>
      <dgm:t>
        <a:bodyPr/>
        <a:lstStyle/>
        <a:p>
          <a:r>
            <a:rPr lang="en-US" smtClean="0"/>
            <a:t>To</a:t>
          </a:r>
          <a:endParaRPr lang="en-IN" dirty="0"/>
        </a:p>
      </dgm:t>
    </dgm:pt>
    <dgm:pt modelId="{680E850D-EBD5-4B2E-91F2-98BBE1DD003D}" type="parTrans" cxnId="{9642516C-84EE-4002-8289-64A03DA33027}">
      <dgm:prSet/>
      <dgm:spPr/>
      <dgm:t>
        <a:bodyPr/>
        <a:lstStyle/>
        <a:p>
          <a:endParaRPr lang="en-IN"/>
        </a:p>
      </dgm:t>
    </dgm:pt>
    <dgm:pt modelId="{F2142884-D3EF-4FC0-9282-0E05B9A95E1F}" type="sibTrans" cxnId="{9642516C-84EE-4002-8289-64A03DA33027}">
      <dgm:prSet/>
      <dgm:spPr/>
      <dgm:t>
        <a:bodyPr/>
        <a:lstStyle/>
        <a:p>
          <a:endParaRPr lang="en-IN"/>
        </a:p>
      </dgm:t>
    </dgm:pt>
    <dgm:pt modelId="{3D3E7DFE-C616-40E4-A853-704509999E00}" type="pres">
      <dgm:prSet presAssocID="{B25EB86C-9920-4DA2-81B9-DDDCF30EEB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3BEF35-A3DF-4D46-BE51-973F0E9ECE50}" type="pres">
      <dgm:prSet presAssocID="{00CB2F25-4E9D-4A0C-8986-234340DF08E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96ADB50-5FAD-4799-A07A-2F5F8CC16438}" type="pres">
      <dgm:prSet presAssocID="{00CB2F25-4E9D-4A0C-8986-234340DF08E0}" presName="rootComposite1" presStyleCnt="0"/>
      <dgm:spPr/>
      <dgm:t>
        <a:bodyPr/>
        <a:lstStyle/>
        <a:p>
          <a:endParaRPr lang="en-US"/>
        </a:p>
      </dgm:t>
    </dgm:pt>
    <dgm:pt modelId="{69FF92A8-C4F5-440F-B833-B57A27A606CF}" type="pres">
      <dgm:prSet presAssocID="{00CB2F25-4E9D-4A0C-8986-234340DF08E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DF5AF-A857-404E-86BC-221D95F49A4A}" type="pres">
      <dgm:prSet presAssocID="{00CB2F25-4E9D-4A0C-8986-234340DF08E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D587A3-2723-4B75-87FC-3B6AA09A80B4}" type="pres">
      <dgm:prSet presAssocID="{00CB2F25-4E9D-4A0C-8986-234340DF08E0}" presName="hierChild2" presStyleCnt="0"/>
      <dgm:spPr/>
      <dgm:t>
        <a:bodyPr/>
        <a:lstStyle/>
        <a:p>
          <a:endParaRPr lang="en-US"/>
        </a:p>
      </dgm:t>
    </dgm:pt>
    <dgm:pt modelId="{BB8DDC76-745B-4EE7-8163-BFF72C2E4DC9}" type="pres">
      <dgm:prSet presAssocID="{1726E5ED-123A-4A25-A0AD-8C02A775483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0E8CEC8-9DD7-4307-99FA-0D19CDCA5773}" type="pres">
      <dgm:prSet presAssocID="{AF325EB1-44DE-4CB4-897C-0CFC254ACE3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C5D154F-5E53-4C2E-B5D0-612064AAA824}" type="pres">
      <dgm:prSet presAssocID="{AF325EB1-44DE-4CB4-897C-0CFC254ACE37}" presName="rootComposite" presStyleCnt="0"/>
      <dgm:spPr/>
      <dgm:t>
        <a:bodyPr/>
        <a:lstStyle/>
        <a:p>
          <a:endParaRPr lang="en-US"/>
        </a:p>
      </dgm:t>
    </dgm:pt>
    <dgm:pt modelId="{27D2BBF8-E573-419F-A0E8-91B8C4384E08}" type="pres">
      <dgm:prSet presAssocID="{AF325EB1-44DE-4CB4-897C-0CFC254ACE3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2686B4-1C00-499F-A44E-19803685BADF}" type="pres">
      <dgm:prSet presAssocID="{AF325EB1-44DE-4CB4-897C-0CFC254ACE37}" presName="rootConnector" presStyleLbl="node2" presStyleIdx="0" presStyleCnt="2"/>
      <dgm:spPr/>
      <dgm:t>
        <a:bodyPr/>
        <a:lstStyle/>
        <a:p>
          <a:endParaRPr lang="en-US"/>
        </a:p>
      </dgm:t>
    </dgm:pt>
    <dgm:pt modelId="{67741DEE-2FD1-469E-A6AD-33FFB5DF9DBA}" type="pres">
      <dgm:prSet presAssocID="{AF325EB1-44DE-4CB4-897C-0CFC254ACE37}" presName="hierChild4" presStyleCnt="0"/>
      <dgm:spPr/>
      <dgm:t>
        <a:bodyPr/>
        <a:lstStyle/>
        <a:p>
          <a:endParaRPr lang="en-US"/>
        </a:p>
      </dgm:t>
    </dgm:pt>
    <dgm:pt modelId="{DAD959B3-3CE9-478B-B71E-5EAD225A8D74}" type="pres">
      <dgm:prSet presAssocID="{D417A909-D0ED-4C5B-A54F-E9852CF8B2B2}" presName="Name37" presStyleLbl="parChTrans1D3" presStyleIdx="0" presStyleCnt="4"/>
      <dgm:spPr/>
      <dgm:t>
        <a:bodyPr/>
        <a:lstStyle/>
        <a:p>
          <a:endParaRPr lang="en-US"/>
        </a:p>
      </dgm:t>
    </dgm:pt>
    <dgm:pt modelId="{132DE24A-648F-4013-99FB-38C7E246C4B4}" type="pres">
      <dgm:prSet presAssocID="{34961101-92E4-4A2A-8A91-2BCB165E82B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160DC23-862B-4D23-B558-2E61F494BAF6}" type="pres">
      <dgm:prSet presAssocID="{34961101-92E4-4A2A-8A91-2BCB165E82B5}" presName="rootComposite" presStyleCnt="0"/>
      <dgm:spPr/>
      <dgm:t>
        <a:bodyPr/>
        <a:lstStyle/>
        <a:p>
          <a:endParaRPr lang="en-US"/>
        </a:p>
      </dgm:t>
    </dgm:pt>
    <dgm:pt modelId="{10613131-C488-4ACC-A8A3-F03ACCC9B35A}" type="pres">
      <dgm:prSet presAssocID="{34961101-92E4-4A2A-8A91-2BCB165E82B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256FEA1-A75B-4D39-975C-B5D6F0419921}" type="pres">
      <dgm:prSet presAssocID="{34961101-92E4-4A2A-8A91-2BCB165E82B5}" presName="rootConnector" presStyleLbl="node3" presStyleIdx="0" presStyleCnt="4"/>
      <dgm:spPr/>
      <dgm:t>
        <a:bodyPr/>
        <a:lstStyle/>
        <a:p>
          <a:endParaRPr lang="en-US"/>
        </a:p>
      </dgm:t>
    </dgm:pt>
    <dgm:pt modelId="{5BFA490B-6A5E-4733-931B-F75D495F34EC}" type="pres">
      <dgm:prSet presAssocID="{34961101-92E4-4A2A-8A91-2BCB165E82B5}" presName="hierChild4" presStyleCnt="0"/>
      <dgm:spPr/>
      <dgm:t>
        <a:bodyPr/>
        <a:lstStyle/>
        <a:p>
          <a:endParaRPr lang="en-US"/>
        </a:p>
      </dgm:t>
    </dgm:pt>
    <dgm:pt modelId="{B83CF144-46A5-4E52-9D79-75F51188231B}" type="pres">
      <dgm:prSet presAssocID="{34961101-92E4-4A2A-8A91-2BCB165E82B5}" presName="hierChild5" presStyleCnt="0"/>
      <dgm:spPr/>
      <dgm:t>
        <a:bodyPr/>
        <a:lstStyle/>
        <a:p>
          <a:endParaRPr lang="en-US"/>
        </a:p>
      </dgm:t>
    </dgm:pt>
    <dgm:pt modelId="{7DFC701D-5AD6-4075-9ED7-5F608E97D6FA}" type="pres">
      <dgm:prSet presAssocID="{AF325EB1-44DE-4CB4-897C-0CFC254ACE37}" presName="hierChild5" presStyleCnt="0"/>
      <dgm:spPr/>
      <dgm:t>
        <a:bodyPr/>
        <a:lstStyle/>
        <a:p>
          <a:endParaRPr lang="en-US"/>
        </a:p>
      </dgm:t>
    </dgm:pt>
    <dgm:pt modelId="{89FF4F25-0E90-4E20-9AD8-69631687BC6F}" type="pres">
      <dgm:prSet presAssocID="{43190E33-1779-45D1-8B1F-7A9B193C83B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CAB1447-2A43-41DF-A67B-D63DF0784B03}" type="pres">
      <dgm:prSet presAssocID="{FDD46219-770C-41CF-A7C2-AEFDBB8E03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A102FBA-CFBF-420F-8778-89D321B51124}" type="pres">
      <dgm:prSet presAssocID="{FDD46219-770C-41CF-A7C2-AEFDBB8E0345}" presName="rootComposite" presStyleCnt="0"/>
      <dgm:spPr/>
      <dgm:t>
        <a:bodyPr/>
        <a:lstStyle/>
        <a:p>
          <a:endParaRPr lang="en-US"/>
        </a:p>
      </dgm:t>
    </dgm:pt>
    <dgm:pt modelId="{135DD210-C696-4DA5-9AAE-74ABFD1428F2}" type="pres">
      <dgm:prSet presAssocID="{FDD46219-770C-41CF-A7C2-AEFDBB8E034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482B00-A8AE-4CEF-8BA9-D118728107EF}" type="pres">
      <dgm:prSet presAssocID="{FDD46219-770C-41CF-A7C2-AEFDBB8E0345}" presName="rootConnector" presStyleLbl="node2" presStyleIdx="1" presStyleCnt="2"/>
      <dgm:spPr/>
      <dgm:t>
        <a:bodyPr/>
        <a:lstStyle/>
        <a:p>
          <a:endParaRPr lang="en-US"/>
        </a:p>
      </dgm:t>
    </dgm:pt>
    <dgm:pt modelId="{7EB3CDF7-F543-4F28-917D-0D5D6D69B01C}" type="pres">
      <dgm:prSet presAssocID="{FDD46219-770C-41CF-A7C2-AEFDBB8E0345}" presName="hierChild4" presStyleCnt="0"/>
      <dgm:spPr/>
      <dgm:t>
        <a:bodyPr/>
        <a:lstStyle/>
        <a:p>
          <a:endParaRPr lang="en-US"/>
        </a:p>
      </dgm:t>
    </dgm:pt>
    <dgm:pt modelId="{66D4D06D-C5AD-4502-A1DE-F3E47E0DED17}" type="pres">
      <dgm:prSet presAssocID="{E349949C-B595-4815-8E5D-29C23C88AA89}" presName="Name37" presStyleLbl="parChTrans1D3" presStyleIdx="1" presStyleCnt="4"/>
      <dgm:spPr/>
      <dgm:t>
        <a:bodyPr/>
        <a:lstStyle/>
        <a:p>
          <a:endParaRPr lang="en-US"/>
        </a:p>
      </dgm:t>
    </dgm:pt>
    <dgm:pt modelId="{63B46027-F6D5-4DC9-AA97-1D3E81607B85}" type="pres">
      <dgm:prSet presAssocID="{B33E23E2-4F5D-4F94-938E-0E6B4A4D8EF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8B0A2EE-CFBC-47E3-BEC2-7093C83945EB}" type="pres">
      <dgm:prSet presAssocID="{B33E23E2-4F5D-4F94-938E-0E6B4A4D8EFD}" presName="rootComposite" presStyleCnt="0"/>
      <dgm:spPr/>
      <dgm:t>
        <a:bodyPr/>
        <a:lstStyle/>
        <a:p>
          <a:endParaRPr lang="en-US"/>
        </a:p>
      </dgm:t>
    </dgm:pt>
    <dgm:pt modelId="{A3FB0207-4BEB-4F9D-95F9-D054949E46F2}" type="pres">
      <dgm:prSet presAssocID="{B33E23E2-4F5D-4F94-938E-0E6B4A4D8EFD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FC50F5B-6983-49F6-8EF1-C9AB265AAC54}" type="pres">
      <dgm:prSet presAssocID="{B33E23E2-4F5D-4F94-938E-0E6B4A4D8EFD}" presName="rootConnector" presStyleLbl="node3" presStyleIdx="1" presStyleCnt="4"/>
      <dgm:spPr/>
      <dgm:t>
        <a:bodyPr/>
        <a:lstStyle/>
        <a:p>
          <a:endParaRPr lang="en-US"/>
        </a:p>
      </dgm:t>
    </dgm:pt>
    <dgm:pt modelId="{19D15C2F-A3CE-4DDD-BDF5-1A2566731CC1}" type="pres">
      <dgm:prSet presAssocID="{B33E23E2-4F5D-4F94-938E-0E6B4A4D8EFD}" presName="hierChild4" presStyleCnt="0"/>
      <dgm:spPr/>
      <dgm:t>
        <a:bodyPr/>
        <a:lstStyle/>
        <a:p>
          <a:endParaRPr lang="en-US"/>
        </a:p>
      </dgm:t>
    </dgm:pt>
    <dgm:pt modelId="{F8DC796D-0282-4A7D-A06A-642AB344A079}" type="pres">
      <dgm:prSet presAssocID="{3FB2ECA0-76EE-4D8F-8A0C-BE4106B3D25E}" presName="Name37" presStyleLbl="parChTrans1D4" presStyleIdx="0" presStyleCnt="2"/>
      <dgm:spPr/>
      <dgm:t>
        <a:bodyPr/>
        <a:lstStyle/>
        <a:p>
          <a:endParaRPr lang="en-US"/>
        </a:p>
      </dgm:t>
    </dgm:pt>
    <dgm:pt modelId="{45C42029-5F44-43D3-8B1E-42E593AFD29F}" type="pres">
      <dgm:prSet presAssocID="{530E8221-362E-4FCD-A65F-24381E4819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4BCB47E-2651-4404-82F3-6EFC331BE25B}" type="pres">
      <dgm:prSet presAssocID="{530E8221-362E-4FCD-A65F-24381E481991}" presName="rootComposite" presStyleCnt="0"/>
      <dgm:spPr/>
      <dgm:t>
        <a:bodyPr/>
        <a:lstStyle/>
        <a:p>
          <a:endParaRPr lang="en-US"/>
        </a:p>
      </dgm:t>
    </dgm:pt>
    <dgm:pt modelId="{8C293C66-EF6A-4CD9-8DC8-4729565587D2}" type="pres">
      <dgm:prSet presAssocID="{530E8221-362E-4FCD-A65F-24381E481991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982D171-CBE8-4F7E-81E4-6A22211D6A41}" type="pres">
      <dgm:prSet presAssocID="{530E8221-362E-4FCD-A65F-24381E481991}" presName="rootConnector" presStyleLbl="node4" presStyleIdx="0" presStyleCnt="2"/>
      <dgm:spPr/>
      <dgm:t>
        <a:bodyPr/>
        <a:lstStyle/>
        <a:p>
          <a:endParaRPr lang="en-US"/>
        </a:p>
      </dgm:t>
    </dgm:pt>
    <dgm:pt modelId="{DDEBACB9-26D5-4FC2-A691-C38E1EE276B8}" type="pres">
      <dgm:prSet presAssocID="{530E8221-362E-4FCD-A65F-24381E481991}" presName="hierChild4" presStyleCnt="0"/>
      <dgm:spPr/>
      <dgm:t>
        <a:bodyPr/>
        <a:lstStyle/>
        <a:p>
          <a:endParaRPr lang="en-US"/>
        </a:p>
      </dgm:t>
    </dgm:pt>
    <dgm:pt modelId="{C1596470-0AFA-499D-B3C8-6B310850A974}" type="pres">
      <dgm:prSet presAssocID="{530E8221-362E-4FCD-A65F-24381E481991}" presName="hierChild5" presStyleCnt="0"/>
      <dgm:spPr/>
      <dgm:t>
        <a:bodyPr/>
        <a:lstStyle/>
        <a:p>
          <a:endParaRPr lang="en-US"/>
        </a:p>
      </dgm:t>
    </dgm:pt>
    <dgm:pt modelId="{F0EB0EED-7C06-4F36-8A3E-414BEF20553A}" type="pres">
      <dgm:prSet presAssocID="{680E850D-EBD5-4B2E-91F2-98BBE1DD003D}" presName="Name37" presStyleLbl="parChTrans1D4" presStyleIdx="1" presStyleCnt="2"/>
      <dgm:spPr/>
      <dgm:t>
        <a:bodyPr/>
        <a:lstStyle/>
        <a:p>
          <a:endParaRPr lang="en-US"/>
        </a:p>
      </dgm:t>
    </dgm:pt>
    <dgm:pt modelId="{D1C9BBF4-0D2D-4538-AD5B-443F4233CAD4}" type="pres">
      <dgm:prSet presAssocID="{8A59BC52-6C9B-416A-99C4-B8C3EA195C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E7D51B5-D4D0-4ACD-B4DB-F17038932B7E}" type="pres">
      <dgm:prSet presAssocID="{8A59BC52-6C9B-416A-99C4-B8C3EA195C13}" presName="rootComposite" presStyleCnt="0"/>
      <dgm:spPr/>
      <dgm:t>
        <a:bodyPr/>
        <a:lstStyle/>
        <a:p>
          <a:endParaRPr lang="en-US"/>
        </a:p>
      </dgm:t>
    </dgm:pt>
    <dgm:pt modelId="{F281127D-57AE-4111-BF5E-1A0E8FBCC34C}" type="pres">
      <dgm:prSet presAssocID="{8A59BC52-6C9B-416A-99C4-B8C3EA195C13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BB48D-FF89-45F3-9482-FA0462AEF473}" type="pres">
      <dgm:prSet presAssocID="{8A59BC52-6C9B-416A-99C4-B8C3EA195C13}" presName="rootConnector" presStyleLbl="node4" presStyleIdx="1" presStyleCnt="2"/>
      <dgm:spPr/>
      <dgm:t>
        <a:bodyPr/>
        <a:lstStyle/>
        <a:p>
          <a:endParaRPr lang="en-US"/>
        </a:p>
      </dgm:t>
    </dgm:pt>
    <dgm:pt modelId="{C41A26AC-6862-4B20-8932-2C78C68F8F97}" type="pres">
      <dgm:prSet presAssocID="{8A59BC52-6C9B-416A-99C4-B8C3EA195C13}" presName="hierChild4" presStyleCnt="0"/>
      <dgm:spPr/>
      <dgm:t>
        <a:bodyPr/>
        <a:lstStyle/>
        <a:p>
          <a:endParaRPr lang="en-US"/>
        </a:p>
      </dgm:t>
    </dgm:pt>
    <dgm:pt modelId="{2E228A50-7FB8-4304-A46B-DF947C64D1A2}" type="pres">
      <dgm:prSet presAssocID="{8A59BC52-6C9B-416A-99C4-B8C3EA195C13}" presName="hierChild5" presStyleCnt="0"/>
      <dgm:spPr/>
      <dgm:t>
        <a:bodyPr/>
        <a:lstStyle/>
        <a:p>
          <a:endParaRPr lang="en-US"/>
        </a:p>
      </dgm:t>
    </dgm:pt>
    <dgm:pt modelId="{741D2631-9177-4C4B-AF90-082B6892F67A}" type="pres">
      <dgm:prSet presAssocID="{B33E23E2-4F5D-4F94-938E-0E6B4A4D8EFD}" presName="hierChild5" presStyleCnt="0"/>
      <dgm:spPr/>
      <dgm:t>
        <a:bodyPr/>
        <a:lstStyle/>
        <a:p>
          <a:endParaRPr lang="en-US"/>
        </a:p>
      </dgm:t>
    </dgm:pt>
    <dgm:pt modelId="{173566BE-3A93-4C6E-9FC0-44BC587E3DD7}" type="pres">
      <dgm:prSet presAssocID="{DB0F2B5F-0F20-4E54-9E3E-3216C8191915}" presName="Name37" presStyleLbl="parChTrans1D3" presStyleIdx="2" presStyleCnt="4"/>
      <dgm:spPr/>
      <dgm:t>
        <a:bodyPr/>
        <a:lstStyle/>
        <a:p>
          <a:endParaRPr lang="en-US"/>
        </a:p>
      </dgm:t>
    </dgm:pt>
    <dgm:pt modelId="{31022821-2E39-44C2-9858-EA87E8E3FF39}" type="pres">
      <dgm:prSet presAssocID="{8948A647-6B39-46E6-8489-A390DF1057C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6A18431-9E3D-4EE0-8B47-8495E2185C37}" type="pres">
      <dgm:prSet presAssocID="{8948A647-6B39-46E6-8489-A390DF1057CE}" presName="rootComposite" presStyleCnt="0"/>
      <dgm:spPr/>
      <dgm:t>
        <a:bodyPr/>
        <a:lstStyle/>
        <a:p>
          <a:endParaRPr lang="en-US"/>
        </a:p>
      </dgm:t>
    </dgm:pt>
    <dgm:pt modelId="{48EC3C73-7DB2-4A83-BDF0-9EB3D7628A44}" type="pres">
      <dgm:prSet presAssocID="{8948A647-6B39-46E6-8489-A390DF1057CE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6FA9F9E-F820-4725-997F-55B0C6DEFFA8}" type="pres">
      <dgm:prSet presAssocID="{8948A647-6B39-46E6-8489-A390DF1057CE}" presName="rootConnector" presStyleLbl="node3" presStyleIdx="2" presStyleCnt="4"/>
      <dgm:spPr/>
      <dgm:t>
        <a:bodyPr/>
        <a:lstStyle/>
        <a:p>
          <a:endParaRPr lang="en-US"/>
        </a:p>
      </dgm:t>
    </dgm:pt>
    <dgm:pt modelId="{E5B548D2-4815-4255-9AC3-ACB144D1655A}" type="pres">
      <dgm:prSet presAssocID="{8948A647-6B39-46E6-8489-A390DF1057CE}" presName="hierChild4" presStyleCnt="0"/>
      <dgm:spPr/>
      <dgm:t>
        <a:bodyPr/>
        <a:lstStyle/>
        <a:p>
          <a:endParaRPr lang="en-US"/>
        </a:p>
      </dgm:t>
    </dgm:pt>
    <dgm:pt modelId="{DC6E8E5E-BF81-4F16-BC53-B3AC3917F048}" type="pres">
      <dgm:prSet presAssocID="{8948A647-6B39-46E6-8489-A390DF1057CE}" presName="hierChild5" presStyleCnt="0"/>
      <dgm:spPr/>
      <dgm:t>
        <a:bodyPr/>
        <a:lstStyle/>
        <a:p>
          <a:endParaRPr lang="en-US"/>
        </a:p>
      </dgm:t>
    </dgm:pt>
    <dgm:pt modelId="{535F19BE-A7E7-4B9B-ACED-DC11D5EF1A58}" type="pres">
      <dgm:prSet presAssocID="{14716572-1DCC-4E22-A6DD-437BDCCE9F63}" presName="Name37" presStyleLbl="parChTrans1D3" presStyleIdx="3" presStyleCnt="4"/>
      <dgm:spPr/>
      <dgm:t>
        <a:bodyPr/>
        <a:lstStyle/>
        <a:p>
          <a:endParaRPr lang="en-US"/>
        </a:p>
      </dgm:t>
    </dgm:pt>
    <dgm:pt modelId="{180B8272-1D04-4CAB-AAD7-C707AE03E656}" type="pres">
      <dgm:prSet presAssocID="{B0C88DA5-30A4-40EE-827B-F0810E76B97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4FC7D12-376F-4806-8618-F76F81F38CB4}" type="pres">
      <dgm:prSet presAssocID="{B0C88DA5-30A4-40EE-827B-F0810E76B977}" presName="rootComposite" presStyleCnt="0"/>
      <dgm:spPr/>
      <dgm:t>
        <a:bodyPr/>
        <a:lstStyle/>
        <a:p>
          <a:endParaRPr lang="en-US"/>
        </a:p>
      </dgm:t>
    </dgm:pt>
    <dgm:pt modelId="{52B356F5-DF8B-4093-A380-85848097F276}" type="pres">
      <dgm:prSet presAssocID="{B0C88DA5-30A4-40EE-827B-F0810E76B977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B7B06-419F-45FC-8A32-91BA3417B698}" type="pres">
      <dgm:prSet presAssocID="{B0C88DA5-30A4-40EE-827B-F0810E76B977}" presName="rootConnector" presStyleLbl="node3" presStyleIdx="3" presStyleCnt="4"/>
      <dgm:spPr/>
      <dgm:t>
        <a:bodyPr/>
        <a:lstStyle/>
        <a:p>
          <a:endParaRPr lang="en-US"/>
        </a:p>
      </dgm:t>
    </dgm:pt>
    <dgm:pt modelId="{A40214FA-A5FB-4E3D-A295-942C763AA0D6}" type="pres">
      <dgm:prSet presAssocID="{B0C88DA5-30A4-40EE-827B-F0810E76B977}" presName="hierChild4" presStyleCnt="0"/>
      <dgm:spPr/>
      <dgm:t>
        <a:bodyPr/>
        <a:lstStyle/>
        <a:p>
          <a:endParaRPr lang="en-US"/>
        </a:p>
      </dgm:t>
    </dgm:pt>
    <dgm:pt modelId="{6E0B0889-3282-45A7-A95C-408A62CD5F9E}" type="pres">
      <dgm:prSet presAssocID="{B0C88DA5-30A4-40EE-827B-F0810E76B977}" presName="hierChild5" presStyleCnt="0"/>
      <dgm:spPr/>
      <dgm:t>
        <a:bodyPr/>
        <a:lstStyle/>
        <a:p>
          <a:endParaRPr lang="en-US"/>
        </a:p>
      </dgm:t>
    </dgm:pt>
    <dgm:pt modelId="{0D38FCE1-3343-421A-945D-E8C64AC4D7CC}" type="pres">
      <dgm:prSet presAssocID="{FDD46219-770C-41CF-A7C2-AEFDBB8E0345}" presName="hierChild5" presStyleCnt="0"/>
      <dgm:spPr/>
      <dgm:t>
        <a:bodyPr/>
        <a:lstStyle/>
        <a:p>
          <a:endParaRPr lang="en-US"/>
        </a:p>
      </dgm:t>
    </dgm:pt>
    <dgm:pt modelId="{6D0E7FDF-1A1D-4286-9E3E-2F99C4FA3907}" type="pres">
      <dgm:prSet presAssocID="{00CB2F25-4E9D-4A0C-8986-234340DF08E0}" presName="hierChild3" presStyleCnt="0"/>
      <dgm:spPr/>
      <dgm:t>
        <a:bodyPr/>
        <a:lstStyle/>
        <a:p>
          <a:endParaRPr lang="en-US"/>
        </a:p>
      </dgm:t>
    </dgm:pt>
  </dgm:ptLst>
  <dgm:cxnLst>
    <dgm:cxn modelId="{62EDF8C3-C8D1-4924-A533-8B52CE60D1F7}" type="presOf" srcId="{B33E23E2-4F5D-4F94-938E-0E6B4A4D8EFD}" destId="{A3FB0207-4BEB-4F9D-95F9-D054949E46F2}" srcOrd="0" destOrd="0" presId="urn:microsoft.com/office/officeart/2005/8/layout/orgChart1"/>
    <dgm:cxn modelId="{90B862B3-C15C-4B89-897C-8022A23DDF96}" srcId="{B33E23E2-4F5D-4F94-938E-0E6B4A4D8EFD}" destId="{530E8221-362E-4FCD-A65F-24381E481991}" srcOrd="0" destOrd="0" parTransId="{3FB2ECA0-76EE-4D8F-8A0C-BE4106B3D25E}" sibTransId="{FDE46AC0-5020-4A43-B929-AC2B8DF6A120}"/>
    <dgm:cxn modelId="{BB6FBCCB-F1DC-44F4-95A3-E17EDFFAAA57}" type="presOf" srcId="{34961101-92E4-4A2A-8A91-2BCB165E82B5}" destId="{10613131-C488-4ACC-A8A3-F03ACCC9B35A}" srcOrd="0" destOrd="0" presId="urn:microsoft.com/office/officeart/2005/8/layout/orgChart1"/>
    <dgm:cxn modelId="{7B9BB8A6-927A-4EA8-9DC4-7D82B37E0796}" srcId="{00CB2F25-4E9D-4A0C-8986-234340DF08E0}" destId="{AF325EB1-44DE-4CB4-897C-0CFC254ACE37}" srcOrd="0" destOrd="0" parTransId="{1726E5ED-123A-4A25-A0AD-8C02A7754830}" sibTransId="{0CACB679-51A6-4163-A236-B9738CCD665E}"/>
    <dgm:cxn modelId="{A53FAAAF-BD8D-4945-9905-7E1E6D0A1CFD}" type="presOf" srcId="{FDD46219-770C-41CF-A7C2-AEFDBB8E0345}" destId="{AE482B00-A8AE-4CEF-8BA9-D118728107EF}" srcOrd="1" destOrd="0" presId="urn:microsoft.com/office/officeart/2005/8/layout/orgChart1"/>
    <dgm:cxn modelId="{D94346A6-70E6-41AB-9D82-86BAAE83A8EC}" type="presOf" srcId="{43190E33-1779-45D1-8B1F-7A9B193C83BB}" destId="{89FF4F25-0E90-4E20-9AD8-69631687BC6F}" srcOrd="0" destOrd="0" presId="urn:microsoft.com/office/officeart/2005/8/layout/orgChart1"/>
    <dgm:cxn modelId="{14C4C032-D01F-402A-A3AA-3FAF18BDC4A6}" type="presOf" srcId="{B33E23E2-4F5D-4F94-938E-0E6B4A4D8EFD}" destId="{FFC50F5B-6983-49F6-8EF1-C9AB265AAC54}" srcOrd="1" destOrd="0" presId="urn:microsoft.com/office/officeart/2005/8/layout/orgChart1"/>
    <dgm:cxn modelId="{0CD8A32B-C190-46FE-97C0-43FA784DC304}" type="presOf" srcId="{8948A647-6B39-46E6-8489-A390DF1057CE}" destId="{48EC3C73-7DB2-4A83-BDF0-9EB3D7628A44}" srcOrd="0" destOrd="0" presId="urn:microsoft.com/office/officeart/2005/8/layout/orgChart1"/>
    <dgm:cxn modelId="{EF3FAA8A-195F-40AA-B4B9-904716588C22}" type="presOf" srcId="{00CB2F25-4E9D-4A0C-8986-234340DF08E0}" destId="{69FF92A8-C4F5-440F-B833-B57A27A606CF}" srcOrd="0" destOrd="0" presId="urn:microsoft.com/office/officeart/2005/8/layout/orgChart1"/>
    <dgm:cxn modelId="{16A4BD94-AF52-486D-8977-671A8829B536}" type="presOf" srcId="{FDD46219-770C-41CF-A7C2-AEFDBB8E0345}" destId="{135DD210-C696-4DA5-9AAE-74ABFD1428F2}" srcOrd="0" destOrd="0" presId="urn:microsoft.com/office/officeart/2005/8/layout/orgChart1"/>
    <dgm:cxn modelId="{C1414ED7-905A-434D-9B3A-00CD9CC63555}" type="presOf" srcId="{AF325EB1-44DE-4CB4-897C-0CFC254ACE37}" destId="{9F2686B4-1C00-499F-A44E-19803685BADF}" srcOrd="1" destOrd="0" presId="urn:microsoft.com/office/officeart/2005/8/layout/orgChart1"/>
    <dgm:cxn modelId="{F3EFC93C-466F-4114-B447-0236334FB47A}" type="presOf" srcId="{8948A647-6B39-46E6-8489-A390DF1057CE}" destId="{A6FA9F9E-F820-4725-997F-55B0C6DEFFA8}" srcOrd="1" destOrd="0" presId="urn:microsoft.com/office/officeart/2005/8/layout/orgChart1"/>
    <dgm:cxn modelId="{22DE5B87-8676-4CF6-A560-02B881B478B7}" type="presOf" srcId="{14716572-1DCC-4E22-A6DD-437BDCCE9F63}" destId="{535F19BE-A7E7-4B9B-ACED-DC11D5EF1A58}" srcOrd="0" destOrd="0" presId="urn:microsoft.com/office/officeart/2005/8/layout/orgChart1"/>
    <dgm:cxn modelId="{F5FE2AA0-0605-43BC-A396-F9E77B667717}" type="presOf" srcId="{DB0F2B5F-0F20-4E54-9E3E-3216C8191915}" destId="{173566BE-3A93-4C6E-9FC0-44BC587E3DD7}" srcOrd="0" destOrd="0" presId="urn:microsoft.com/office/officeart/2005/8/layout/orgChart1"/>
    <dgm:cxn modelId="{853B3E21-5D05-4890-AC9A-35EA179E104C}" type="presOf" srcId="{8A59BC52-6C9B-416A-99C4-B8C3EA195C13}" destId="{F281127D-57AE-4111-BF5E-1A0E8FBCC34C}" srcOrd="0" destOrd="0" presId="urn:microsoft.com/office/officeart/2005/8/layout/orgChart1"/>
    <dgm:cxn modelId="{DFE84747-0AAB-4D0D-BC65-51B528D649D3}" type="presOf" srcId="{3FB2ECA0-76EE-4D8F-8A0C-BE4106B3D25E}" destId="{F8DC796D-0282-4A7D-A06A-642AB344A079}" srcOrd="0" destOrd="0" presId="urn:microsoft.com/office/officeart/2005/8/layout/orgChart1"/>
    <dgm:cxn modelId="{54D83DF6-7256-4D4C-9D46-5E44C4D92A3A}" srcId="{00CB2F25-4E9D-4A0C-8986-234340DF08E0}" destId="{FDD46219-770C-41CF-A7C2-AEFDBB8E0345}" srcOrd="1" destOrd="0" parTransId="{43190E33-1779-45D1-8B1F-7A9B193C83BB}" sibTransId="{3C72AB74-702D-453A-BA9F-42813FB541AB}"/>
    <dgm:cxn modelId="{DBDA8223-5F5A-4262-9DD9-CF47573E87C8}" type="presOf" srcId="{00CB2F25-4E9D-4A0C-8986-234340DF08E0}" destId="{DD5DF5AF-A857-404E-86BC-221D95F49A4A}" srcOrd="1" destOrd="0" presId="urn:microsoft.com/office/officeart/2005/8/layout/orgChart1"/>
    <dgm:cxn modelId="{A5C1FB00-42DC-47ED-9D49-023B58AED779}" srcId="{FDD46219-770C-41CF-A7C2-AEFDBB8E0345}" destId="{8948A647-6B39-46E6-8489-A390DF1057CE}" srcOrd="1" destOrd="0" parTransId="{DB0F2B5F-0F20-4E54-9E3E-3216C8191915}" sibTransId="{7C3ACA1E-1608-4588-B466-7EE275FAA1BD}"/>
    <dgm:cxn modelId="{7E7CD670-993D-4529-A4A2-E2317ED53085}" srcId="{FDD46219-770C-41CF-A7C2-AEFDBB8E0345}" destId="{B33E23E2-4F5D-4F94-938E-0E6B4A4D8EFD}" srcOrd="0" destOrd="0" parTransId="{E349949C-B595-4815-8E5D-29C23C88AA89}" sibTransId="{8E95C42F-A905-483D-B68B-11A0AB2F5E17}"/>
    <dgm:cxn modelId="{48CF9BFE-BFBF-46F8-AC65-D6B121E34BCE}" srcId="{B25EB86C-9920-4DA2-81B9-DDDCF30EEB9E}" destId="{00CB2F25-4E9D-4A0C-8986-234340DF08E0}" srcOrd="0" destOrd="0" parTransId="{1BBBEDE8-8585-4D09-AFB6-E4319C026482}" sibTransId="{BB1E0004-EB89-45D4-B8E7-C564827C6847}"/>
    <dgm:cxn modelId="{A622993D-4113-4D44-A40E-1B485A6056D5}" type="presOf" srcId="{530E8221-362E-4FCD-A65F-24381E481991}" destId="{8C293C66-EF6A-4CD9-8DC8-4729565587D2}" srcOrd="0" destOrd="0" presId="urn:microsoft.com/office/officeart/2005/8/layout/orgChart1"/>
    <dgm:cxn modelId="{1515A64A-23AA-40CE-85F8-C6A6E70B20AE}" type="presOf" srcId="{E349949C-B595-4815-8E5D-29C23C88AA89}" destId="{66D4D06D-C5AD-4502-A1DE-F3E47E0DED17}" srcOrd="0" destOrd="0" presId="urn:microsoft.com/office/officeart/2005/8/layout/orgChart1"/>
    <dgm:cxn modelId="{64E9C40B-661D-4494-B217-4EA01773ABD9}" type="presOf" srcId="{B0C88DA5-30A4-40EE-827B-F0810E76B977}" destId="{069B7B06-419F-45FC-8A32-91BA3417B698}" srcOrd="1" destOrd="0" presId="urn:microsoft.com/office/officeart/2005/8/layout/orgChart1"/>
    <dgm:cxn modelId="{0AF7C5CA-FE7D-43AE-BBEA-F1A629C7FC48}" type="presOf" srcId="{D417A909-D0ED-4C5B-A54F-E9852CF8B2B2}" destId="{DAD959B3-3CE9-478B-B71E-5EAD225A8D74}" srcOrd="0" destOrd="0" presId="urn:microsoft.com/office/officeart/2005/8/layout/orgChart1"/>
    <dgm:cxn modelId="{1049900B-06D3-4280-B27C-90608A16B9D9}" type="presOf" srcId="{680E850D-EBD5-4B2E-91F2-98BBE1DD003D}" destId="{F0EB0EED-7C06-4F36-8A3E-414BEF20553A}" srcOrd="0" destOrd="0" presId="urn:microsoft.com/office/officeart/2005/8/layout/orgChart1"/>
    <dgm:cxn modelId="{15DC5B4D-EB50-489F-845F-7F26DEB34BDD}" type="presOf" srcId="{8A59BC52-6C9B-416A-99C4-B8C3EA195C13}" destId="{C38BB48D-FF89-45F3-9482-FA0462AEF473}" srcOrd="1" destOrd="0" presId="urn:microsoft.com/office/officeart/2005/8/layout/orgChart1"/>
    <dgm:cxn modelId="{94920326-8369-410F-9B11-31A95BD3216D}" type="presOf" srcId="{530E8221-362E-4FCD-A65F-24381E481991}" destId="{4982D171-CBE8-4F7E-81E4-6A22211D6A41}" srcOrd="1" destOrd="0" presId="urn:microsoft.com/office/officeart/2005/8/layout/orgChart1"/>
    <dgm:cxn modelId="{22A268E6-A7B1-40FF-B6C0-A4A47D802381}" srcId="{AF325EB1-44DE-4CB4-897C-0CFC254ACE37}" destId="{34961101-92E4-4A2A-8A91-2BCB165E82B5}" srcOrd="0" destOrd="0" parTransId="{D417A909-D0ED-4C5B-A54F-E9852CF8B2B2}" sibTransId="{363F86B8-84A6-44FF-9DF2-E7AA85414616}"/>
    <dgm:cxn modelId="{9642516C-84EE-4002-8289-64A03DA33027}" srcId="{B33E23E2-4F5D-4F94-938E-0E6B4A4D8EFD}" destId="{8A59BC52-6C9B-416A-99C4-B8C3EA195C13}" srcOrd="1" destOrd="0" parTransId="{680E850D-EBD5-4B2E-91F2-98BBE1DD003D}" sibTransId="{F2142884-D3EF-4FC0-9282-0E05B9A95E1F}"/>
    <dgm:cxn modelId="{463658C3-3A32-4FEC-B9A0-29DE28DD518D}" type="presOf" srcId="{B0C88DA5-30A4-40EE-827B-F0810E76B977}" destId="{52B356F5-DF8B-4093-A380-85848097F276}" srcOrd="0" destOrd="0" presId="urn:microsoft.com/office/officeart/2005/8/layout/orgChart1"/>
    <dgm:cxn modelId="{966B469F-ED4A-4528-B127-C068B9FAD072}" type="presOf" srcId="{AF325EB1-44DE-4CB4-897C-0CFC254ACE37}" destId="{27D2BBF8-E573-419F-A0E8-91B8C4384E08}" srcOrd="0" destOrd="0" presId="urn:microsoft.com/office/officeart/2005/8/layout/orgChart1"/>
    <dgm:cxn modelId="{7BBCC87B-A38A-470A-AAB4-13AB4691F3C5}" type="presOf" srcId="{1726E5ED-123A-4A25-A0AD-8C02A7754830}" destId="{BB8DDC76-745B-4EE7-8163-BFF72C2E4DC9}" srcOrd="0" destOrd="0" presId="urn:microsoft.com/office/officeart/2005/8/layout/orgChart1"/>
    <dgm:cxn modelId="{0EB19A84-6A20-462F-AA38-7D3754A968D8}" type="presOf" srcId="{34961101-92E4-4A2A-8A91-2BCB165E82B5}" destId="{8256FEA1-A75B-4D39-975C-B5D6F0419921}" srcOrd="1" destOrd="0" presId="urn:microsoft.com/office/officeart/2005/8/layout/orgChart1"/>
    <dgm:cxn modelId="{C6CB07B0-BC6F-4328-A172-36E43DFD83DF}" srcId="{FDD46219-770C-41CF-A7C2-AEFDBB8E0345}" destId="{B0C88DA5-30A4-40EE-827B-F0810E76B977}" srcOrd="2" destOrd="0" parTransId="{14716572-1DCC-4E22-A6DD-437BDCCE9F63}" sibTransId="{966601EF-0886-4045-8BA8-2610543382D0}"/>
    <dgm:cxn modelId="{DB9E4165-3F4C-4DCA-8ACF-CCAE546D7A60}" type="presOf" srcId="{B25EB86C-9920-4DA2-81B9-DDDCF30EEB9E}" destId="{3D3E7DFE-C616-40E4-A853-704509999E00}" srcOrd="0" destOrd="0" presId="urn:microsoft.com/office/officeart/2005/8/layout/orgChart1"/>
    <dgm:cxn modelId="{A5800EFD-975E-424B-BF02-0DA3407C5E31}" type="presParOf" srcId="{3D3E7DFE-C616-40E4-A853-704509999E00}" destId="{B43BEF35-A3DF-4D46-BE51-973F0E9ECE50}" srcOrd="0" destOrd="0" presId="urn:microsoft.com/office/officeart/2005/8/layout/orgChart1"/>
    <dgm:cxn modelId="{D0FFE209-04EC-40F3-8A79-66CD79E7B65A}" type="presParOf" srcId="{B43BEF35-A3DF-4D46-BE51-973F0E9ECE50}" destId="{D96ADB50-5FAD-4799-A07A-2F5F8CC16438}" srcOrd="0" destOrd="0" presId="urn:microsoft.com/office/officeart/2005/8/layout/orgChart1"/>
    <dgm:cxn modelId="{5375404F-E9AF-419A-A4AB-93B88B7A5115}" type="presParOf" srcId="{D96ADB50-5FAD-4799-A07A-2F5F8CC16438}" destId="{69FF92A8-C4F5-440F-B833-B57A27A606CF}" srcOrd="0" destOrd="0" presId="urn:microsoft.com/office/officeart/2005/8/layout/orgChart1"/>
    <dgm:cxn modelId="{B1B0B845-1800-4590-A300-A53BA5A6215C}" type="presParOf" srcId="{D96ADB50-5FAD-4799-A07A-2F5F8CC16438}" destId="{DD5DF5AF-A857-404E-86BC-221D95F49A4A}" srcOrd="1" destOrd="0" presId="urn:microsoft.com/office/officeart/2005/8/layout/orgChart1"/>
    <dgm:cxn modelId="{6BF4CF89-1AB9-450E-A705-E0A734808652}" type="presParOf" srcId="{B43BEF35-A3DF-4D46-BE51-973F0E9ECE50}" destId="{FCD587A3-2723-4B75-87FC-3B6AA09A80B4}" srcOrd="1" destOrd="0" presId="urn:microsoft.com/office/officeart/2005/8/layout/orgChart1"/>
    <dgm:cxn modelId="{75EADBC4-0E6E-4B63-A5DC-9A611C11DB47}" type="presParOf" srcId="{FCD587A3-2723-4B75-87FC-3B6AA09A80B4}" destId="{BB8DDC76-745B-4EE7-8163-BFF72C2E4DC9}" srcOrd="0" destOrd="0" presId="urn:microsoft.com/office/officeart/2005/8/layout/orgChart1"/>
    <dgm:cxn modelId="{2D1A6B64-3C42-4BA6-81C5-A76E525A05CA}" type="presParOf" srcId="{FCD587A3-2723-4B75-87FC-3B6AA09A80B4}" destId="{70E8CEC8-9DD7-4307-99FA-0D19CDCA5773}" srcOrd="1" destOrd="0" presId="urn:microsoft.com/office/officeart/2005/8/layout/orgChart1"/>
    <dgm:cxn modelId="{50CA6148-83B1-4231-BB5A-D4A9EB5714FA}" type="presParOf" srcId="{70E8CEC8-9DD7-4307-99FA-0D19CDCA5773}" destId="{0C5D154F-5E53-4C2E-B5D0-612064AAA824}" srcOrd="0" destOrd="0" presId="urn:microsoft.com/office/officeart/2005/8/layout/orgChart1"/>
    <dgm:cxn modelId="{A91AE849-50B6-4484-AB65-940C4FA0BCF4}" type="presParOf" srcId="{0C5D154F-5E53-4C2E-B5D0-612064AAA824}" destId="{27D2BBF8-E573-419F-A0E8-91B8C4384E08}" srcOrd="0" destOrd="0" presId="urn:microsoft.com/office/officeart/2005/8/layout/orgChart1"/>
    <dgm:cxn modelId="{8EFDB907-5C5A-49AF-B3FD-F37D8854BB40}" type="presParOf" srcId="{0C5D154F-5E53-4C2E-B5D0-612064AAA824}" destId="{9F2686B4-1C00-499F-A44E-19803685BADF}" srcOrd="1" destOrd="0" presId="urn:microsoft.com/office/officeart/2005/8/layout/orgChart1"/>
    <dgm:cxn modelId="{8357AC0B-D7BC-41BB-B3AD-26F3BE3E8892}" type="presParOf" srcId="{70E8CEC8-9DD7-4307-99FA-0D19CDCA5773}" destId="{67741DEE-2FD1-469E-A6AD-33FFB5DF9DBA}" srcOrd="1" destOrd="0" presId="urn:microsoft.com/office/officeart/2005/8/layout/orgChart1"/>
    <dgm:cxn modelId="{715FFB1C-CD3E-43DB-B331-8C6557B25040}" type="presParOf" srcId="{67741DEE-2FD1-469E-A6AD-33FFB5DF9DBA}" destId="{DAD959B3-3CE9-478B-B71E-5EAD225A8D74}" srcOrd="0" destOrd="0" presId="urn:microsoft.com/office/officeart/2005/8/layout/orgChart1"/>
    <dgm:cxn modelId="{79679A18-4043-41B8-AE31-1478F17CB931}" type="presParOf" srcId="{67741DEE-2FD1-469E-A6AD-33FFB5DF9DBA}" destId="{132DE24A-648F-4013-99FB-38C7E246C4B4}" srcOrd="1" destOrd="0" presId="urn:microsoft.com/office/officeart/2005/8/layout/orgChart1"/>
    <dgm:cxn modelId="{238F9E6C-EE39-4EC3-AF40-46B1C2E59297}" type="presParOf" srcId="{132DE24A-648F-4013-99FB-38C7E246C4B4}" destId="{8160DC23-862B-4D23-B558-2E61F494BAF6}" srcOrd="0" destOrd="0" presId="urn:microsoft.com/office/officeart/2005/8/layout/orgChart1"/>
    <dgm:cxn modelId="{03DB06DC-86E5-441C-8D12-D5E7897A9BE3}" type="presParOf" srcId="{8160DC23-862B-4D23-B558-2E61F494BAF6}" destId="{10613131-C488-4ACC-A8A3-F03ACCC9B35A}" srcOrd="0" destOrd="0" presId="urn:microsoft.com/office/officeart/2005/8/layout/orgChart1"/>
    <dgm:cxn modelId="{FB5DA2B5-9B7A-4859-B163-283CE2CE2272}" type="presParOf" srcId="{8160DC23-862B-4D23-B558-2E61F494BAF6}" destId="{8256FEA1-A75B-4D39-975C-B5D6F0419921}" srcOrd="1" destOrd="0" presId="urn:microsoft.com/office/officeart/2005/8/layout/orgChart1"/>
    <dgm:cxn modelId="{648EEB90-36A3-4C56-BE24-8A98949C123A}" type="presParOf" srcId="{132DE24A-648F-4013-99FB-38C7E246C4B4}" destId="{5BFA490B-6A5E-4733-931B-F75D495F34EC}" srcOrd="1" destOrd="0" presId="urn:microsoft.com/office/officeart/2005/8/layout/orgChart1"/>
    <dgm:cxn modelId="{785C0DA4-F5B2-46F1-B399-27A881463B79}" type="presParOf" srcId="{132DE24A-648F-4013-99FB-38C7E246C4B4}" destId="{B83CF144-46A5-4E52-9D79-75F51188231B}" srcOrd="2" destOrd="0" presId="urn:microsoft.com/office/officeart/2005/8/layout/orgChart1"/>
    <dgm:cxn modelId="{FC119283-33A4-44B3-BD98-CBB73D3B82E8}" type="presParOf" srcId="{70E8CEC8-9DD7-4307-99FA-0D19CDCA5773}" destId="{7DFC701D-5AD6-4075-9ED7-5F608E97D6FA}" srcOrd="2" destOrd="0" presId="urn:microsoft.com/office/officeart/2005/8/layout/orgChart1"/>
    <dgm:cxn modelId="{39F02F4C-9F24-4D7E-8EF3-21096D037A5B}" type="presParOf" srcId="{FCD587A3-2723-4B75-87FC-3B6AA09A80B4}" destId="{89FF4F25-0E90-4E20-9AD8-69631687BC6F}" srcOrd="2" destOrd="0" presId="urn:microsoft.com/office/officeart/2005/8/layout/orgChart1"/>
    <dgm:cxn modelId="{B2F2AD83-AF54-4510-B9A6-B3DDBA4F1BEA}" type="presParOf" srcId="{FCD587A3-2723-4B75-87FC-3B6AA09A80B4}" destId="{4CAB1447-2A43-41DF-A67B-D63DF0784B03}" srcOrd="3" destOrd="0" presId="urn:microsoft.com/office/officeart/2005/8/layout/orgChart1"/>
    <dgm:cxn modelId="{07D97C15-3544-4541-B1D0-C5EFC59351F9}" type="presParOf" srcId="{4CAB1447-2A43-41DF-A67B-D63DF0784B03}" destId="{FA102FBA-CFBF-420F-8778-89D321B51124}" srcOrd="0" destOrd="0" presId="urn:microsoft.com/office/officeart/2005/8/layout/orgChart1"/>
    <dgm:cxn modelId="{B3C16505-761D-4874-AC8A-D73E5892DA91}" type="presParOf" srcId="{FA102FBA-CFBF-420F-8778-89D321B51124}" destId="{135DD210-C696-4DA5-9AAE-74ABFD1428F2}" srcOrd="0" destOrd="0" presId="urn:microsoft.com/office/officeart/2005/8/layout/orgChart1"/>
    <dgm:cxn modelId="{C94B7910-E6BA-4944-90BB-9B436E982A92}" type="presParOf" srcId="{FA102FBA-CFBF-420F-8778-89D321B51124}" destId="{AE482B00-A8AE-4CEF-8BA9-D118728107EF}" srcOrd="1" destOrd="0" presId="urn:microsoft.com/office/officeart/2005/8/layout/orgChart1"/>
    <dgm:cxn modelId="{02179329-F8B5-4DFA-8D7F-1E1B0C625989}" type="presParOf" srcId="{4CAB1447-2A43-41DF-A67B-D63DF0784B03}" destId="{7EB3CDF7-F543-4F28-917D-0D5D6D69B01C}" srcOrd="1" destOrd="0" presId="urn:microsoft.com/office/officeart/2005/8/layout/orgChart1"/>
    <dgm:cxn modelId="{5D4BC52D-DFEB-43FE-A1DB-92BE3C4DC332}" type="presParOf" srcId="{7EB3CDF7-F543-4F28-917D-0D5D6D69B01C}" destId="{66D4D06D-C5AD-4502-A1DE-F3E47E0DED17}" srcOrd="0" destOrd="0" presId="urn:microsoft.com/office/officeart/2005/8/layout/orgChart1"/>
    <dgm:cxn modelId="{A33113BF-DE05-444A-B87B-6EEEC77F53BE}" type="presParOf" srcId="{7EB3CDF7-F543-4F28-917D-0D5D6D69B01C}" destId="{63B46027-F6D5-4DC9-AA97-1D3E81607B85}" srcOrd="1" destOrd="0" presId="urn:microsoft.com/office/officeart/2005/8/layout/orgChart1"/>
    <dgm:cxn modelId="{5C25666C-4912-4D34-8051-C0892D9CB800}" type="presParOf" srcId="{63B46027-F6D5-4DC9-AA97-1D3E81607B85}" destId="{68B0A2EE-CFBC-47E3-BEC2-7093C83945EB}" srcOrd="0" destOrd="0" presId="urn:microsoft.com/office/officeart/2005/8/layout/orgChart1"/>
    <dgm:cxn modelId="{7E1B9E5C-19D0-412D-ACA6-A9E629E0188E}" type="presParOf" srcId="{68B0A2EE-CFBC-47E3-BEC2-7093C83945EB}" destId="{A3FB0207-4BEB-4F9D-95F9-D054949E46F2}" srcOrd="0" destOrd="0" presId="urn:microsoft.com/office/officeart/2005/8/layout/orgChart1"/>
    <dgm:cxn modelId="{0B0F8A93-E260-4D73-8205-CAEFF9E6893C}" type="presParOf" srcId="{68B0A2EE-CFBC-47E3-BEC2-7093C83945EB}" destId="{FFC50F5B-6983-49F6-8EF1-C9AB265AAC54}" srcOrd="1" destOrd="0" presId="urn:microsoft.com/office/officeart/2005/8/layout/orgChart1"/>
    <dgm:cxn modelId="{42CC63C4-AFE4-48AC-B174-12180EB419FB}" type="presParOf" srcId="{63B46027-F6D5-4DC9-AA97-1D3E81607B85}" destId="{19D15C2F-A3CE-4DDD-BDF5-1A2566731CC1}" srcOrd="1" destOrd="0" presId="urn:microsoft.com/office/officeart/2005/8/layout/orgChart1"/>
    <dgm:cxn modelId="{4237DBB9-5994-442D-A9EB-3A0EE3A22AED}" type="presParOf" srcId="{19D15C2F-A3CE-4DDD-BDF5-1A2566731CC1}" destId="{F8DC796D-0282-4A7D-A06A-642AB344A079}" srcOrd="0" destOrd="0" presId="urn:microsoft.com/office/officeart/2005/8/layout/orgChart1"/>
    <dgm:cxn modelId="{1C00B928-9C29-487F-9D0C-80C92CC7A4BA}" type="presParOf" srcId="{19D15C2F-A3CE-4DDD-BDF5-1A2566731CC1}" destId="{45C42029-5F44-43D3-8B1E-42E593AFD29F}" srcOrd="1" destOrd="0" presId="urn:microsoft.com/office/officeart/2005/8/layout/orgChart1"/>
    <dgm:cxn modelId="{172200CB-6B1A-4FAF-8EF1-224674410E54}" type="presParOf" srcId="{45C42029-5F44-43D3-8B1E-42E593AFD29F}" destId="{54BCB47E-2651-4404-82F3-6EFC331BE25B}" srcOrd="0" destOrd="0" presId="urn:microsoft.com/office/officeart/2005/8/layout/orgChart1"/>
    <dgm:cxn modelId="{F4179FE7-E7D9-4FFD-B3E8-63CCD0A47870}" type="presParOf" srcId="{54BCB47E-2651-4404-82F3-6EFC331BE25B}" destId="{8C293C66-EF6A-4CD9-8DC8-4729565587D2}" srcOrd="0" destOrd="0" presId="urn:microsoft.com/office/officeart/2005/8/layout/orgChart1"/>
    <dgm:cxn modelId="{2DE01BFE-3FCC-4338-902E-DCAFBD2C93A3}" type="presParOf" srcId="{54BCB47E-2651-4404-82F3-6EFC331BE25B}" destId="{4982D171-CBE8-4F7E-81E4-6A22211D6A41}" srcOrd="1" destOrd="0" presId="urn:microsoft.com/office/officeart/2005/8/layout/orgChart1"/>
    <dgm:cxn modelId="{ACEB01FB-0F65-4B10-9443-B28786931A39}" type="presParOf" srcId="{45C42029-5F44-43D3-8B1E-42E593AFD29F}" destId="{DDEBACB9-26D5-4FC2-A691-C38E1EE276B8}" srcOrd="1" destOrd="0" presId="urn:microsoft.com/office/officeart/2005/8/layout/orgChart1"/>
    <dgm:cxn modelId="{7A4ED7EB-6C15-4994-94C5-B647F01498F4}" type="presParOf" srcId="{45C42029-5F44-43D3-8B1E-42E593AFD29F}" destId="{C1596470-0AFA-499D-B3C8-6B310850A974}" srcOrd="2" destOrd="0" presId="urn:microsoft.com/office/officeart/2005/8/layout/orgChart1"/>
    <dgm:cxn modelId="{D218C979-7FDE-42DD-950F-B6686B2D8F3C}" type="presParOf" srcId="{19D15C2F-A3CE-4DDD-BDF5-1A2566731CC1}" destId="{F0EB0EED-7C06-4F36-8A3E-414BEF20553A}" srcOrd="2" destOrd="0" presId="urn:microsoft.com/office/officeart/2005/8/layout/orgChart1"/>
    <dgm:cxn modelId="{78F7F10B-0AD2-4CAA-A779-ACC0F77C2913}" type="presParOf" srcId="{19D15C2F-A3CE-4DDD-BDF5-1A2566731CC1}" destId="{D1C9BBF4-0D2D-4538-AD5B-443F4233CAD4}" srcOrd="3" destOrd="0" presId="urn:microsoft.com/office/officeart/2005/8/layout/orgChart1"/>
    <dgm:cxn modelId="{03B86774-F9B2-4120-91AE-7EE6EF56E837}" type="presParOf" srcId="{D1C9BBF4-0D2D-4538-AD5B-443F4233CAD4}" destId="{3E7D51B5-D4D0-4ACD-B4DB-F17038932B7E}" srcOrd="0" destOrd="0" presId="urn:microsoft.com/office/officeart/2005/8/layout/orgChart1"/>
    <dgm:cxn modelId="{39A998FA-E57D-4682-BFEB-20580113F78D}" type="presParOf" srcId="{3E7D51B5-D4D0-4ACD-B4DB-F17038932B7E}" destId="{F281127D-57AE-4111-BF5E-1A0E8FBCC34C}" srcOrd="0" destOrd="0" presId="urn:microsoft.com/office/officeart/2005/8/layout/orgChart1"/>
    <dgm:cxn modelId="{3157A492-CABF-42DC-BBC0-5ED29841DA97}" type="presParOf" srcId="{3E7D51B5-D4D0-4ACD-B4DB-F17038932B7E}" destId="{C38BB48D-FF89-45F3-9482-FA0462AEF473}" srcOrd="1" destOrd="0" presId="urn:microsoft.com/office/officeart/2005/8/layout/orgChart1"/>
    <dgm:cxn modelId="{187CEC22-C5F4-4380-AD06-68E9D71156E4}" type="presParOf" srcId="{D1C9BBF4-0D2D-4538-AD5B-443F4233CAD4}" destId="{C41A26AC-6862-4B20-8932-2C78C68F8F97}" srcOrd="1" destOrd="0" presId="urn:microsoft.com/office/officeart/2005/8/layout/orgChart1"/>
    <dgm:cxn modelId="{CA52C772-EE30-43CA-8633-46D60E95F99D}" type="presParOf" srcId="{D1C9BBF4-0D2D-4538-AD5B-443F4233CAD4}" destId="{2E228A50-7FB8-4304-A46B-DF947C64D1A2}" srcOrd="2" destOrd="0" presId="urn:microsoft.com/office/officeart/2005/8/layout/orgChart1"/>
    <dgm:cxn modelId="{140A99EB-0FDF-48EF-8D09-A90E5F01ABD0}" type="presParOf" srcId="{63B46027-F6D5-4DC9-AA97-1D3E81607B85}" destId="{741D2631-9177-4C4B-AF90-082B6892F67A}" srcOrd="2" destOrd="0" presId="urn:microsoft.com/office/officeart/2005/8/layout/orgChart1"/>
    <dgm:cxn modelId="{23805538-3407-44D0-9AC5-3460E7D8059E}" type="presParOf" srcId="{7EB3CDF7-F543-4F28-917D-0D5D6D69B01C}" destId="{173566BE-3A93-4C6E-9FC0-44BC587E3DD7}" srcOrd="2" destOrd="0" presId="urn:microsoft.com/office/officeart/2005/8/layout/orgChart1"/>
    <dgm:cxn modelId="{0D314869-A9BE-448E-8E0E-570BE1CB3491}" type="presParOf" srcId="{7EB3CDF7-F543-4F28-917D-0D5D6D69B01C}" destId="{31022821-2E39-44C2-9858-EA87E8E3FF39}" srcOrd="3" destOrd="0" presId="urn:microsoft.com/office/officeart/2005/8/layout/orgChart1"/>
    <dgm:cxn modelId="{2AE932C4-218D-4ADF-9C8A-E72D911927AA}" type="presParOf" srcId="{31022821-2E39-44C2-9858-EA87E8E3FF39}" destId="{06A18431-9E3D-4EE0-8B47-8495E2185C37}" srcOrd="0" destOrd="0" presId="urn:microsoft.com/office/officeart/2005/8/layout/orgChart1"/>
    <dgm:cxn modelId="{E76C3426-AAB7-4AA5-8DBE-04AC3D213585}" type="presParOf" srcId="{06A18431-9E3D-4EE0-8B47-8495E2185C37}" destId="{48EC3C73-7DB2-4A83-BDF0-9EB3D7628A44}" srcOrd="0" destOrd="0" presId="urn:microsoft.com/office/officeart/2005/8/layout/orgChart1"/>
    <dgm:cxn modelId="{A3D86B86-5428-4AC7-9F3F-4ED78AD5BAB5}" type="presParOf" srcId="{06A18431-9E3D-4EE0-8B47-8495E2185C37}" destId="{A6FA9F9E-F820-4725-997F-55B0C6DEFFA8}" srcOrd="1" destOrd="0" presId="urn:microsoft.com/office/officeart/2005/8/layout/orgChart1"/>
    <dgm:cxn modelId="{BD65E8C0-7203-49E7-984C-4F7ECEECFCE8}" type="presParOf" srcId="{31022821-2E39-44C2-9858-EA87E8E3FF39}" destId="{E5B548D2-4815-4255-9AC3-ACB144D1655A}" srcOrd="1" destOrd="0" presId="urn:microsoft.com/office/officeart/2005/8/layout/orgChart1"/>
    <dgm:cxn modelId="{004E47D7-167B-49B8-9ABD-15DC35643714}" type="presParOf" srcId="{31022821-2E39-44C2-9858-EA87E8E3FF39}" destId="{DC6E8E5E-BF81-4F16-BC53-B3AC3917F048}" srcOrd="2" destOrd="0" presId="urn:microsoft.com/office/officeart/2005/8/layout/orgChart1"/>
    <dgm:cxn modelId="{FE8E31D1-927E-4020-8D4F-47E8A0065746}" type="presParOf" srcId="{7EB3CDF7-F543-4F28-917D-0D5D6D69B01C}" destId="{535F19BE-A7E7-4B9B-ACED-DC11D5EF1A58}" srcOrd="4" destOrd="0" presId="urn:microsoft.com/office/officeart/2005/8/layout/orgChart1"/>
    <dgm:cxn modelId="{2A7C357D-97A3-4A2C-8BC5-B9AE0F7BB26C}" type="presParOf" srcId="{7EB3CDF7-F543-4F28-917D-0D5D6D69B01C}" destId="{180B8272-1D04-4CAB-AAD7-C707AE03E656}" srcOrd="5" destOrd="0" presId="urn:microsoft.com/office/officeart/2005/8/layout/orgChart1"/>
    <dgm:cxn modelId="{E0CED636-8E05-45D0-8E4C-1CFA198A1FE3}" type="presParOf" srcId="{180B8272-1D04-4CAB-AAD7-C707AE03E656}" destId="{B4FC7D12-376F-4806-8618-F76F81F38CB4}" srcOrd="0" destOrd="0" presId="urn:microsoft.com/office/officeart/2005/8/layout/orgChart1"/>
    <dgm:cxn modelId="{78B6A840-530D-4E25-9B1C-FB38B2993295}" type="presParOf" srcId="{B4FC7D12-376F-4806-8618-F76F81F38CB4}" destId="{52B356F5-DF8B-4093-A380-85848097F276}" srcOrd="0" destOrd="0" presId="urn:microsoft.com/office/officeart/2005/8/layout/orgChart1"/>
    <dgm:cxn modelId="{3EE4B56A-3DE7-4FB3-BB09-96BDB31A3442}" type="presParOf" srcId="{B4FC7D12-376F-4806-8618-F76F81F38CB4}" destId="{069B7B06-419F-45FC-8A32-91BA3417B698}" srcOrd="1" destOrd="0" presId="urn:microsoft.com/office/officeart/2005/8/layout/orgChart1"/>
    <dgm:cxn modelId="{076D44D6-EA5A-4011-88C3-12374DE4C5DD}" type="presParOf" srcId="{180B8272-1D04-4CAB-AAD7-C707AE03E656}" destId="{A40214FA-A5FB-4E3D-A295-942C763AA0D6}" srcOrd="1" destOrd="0" presId="urn:microsoft.com/office/officeart/2005/8/layout/orgChart1"/>
    <dgm:cxn modelId="{D8C2FCD5-F323-4DE3-A0EE-27E24862A727}" type="presParOf" srcId="{180B8272-1D04-4CAB-AAD7-C707AE03E656}" destId="{6E0B0889-3282-45A7-A95C-408A62CD5F9E}" srcOrd="2" destOrd="0" presId="urn:microsoft.com/office/officeart/2005/8/layout/orgChart1"/>
    <dgm:cxn modelId="{4F1E848C-FF20-4B42-AFC0-94EB21484EC2}" type="presParOf" srcId="{4CAB1447-2A43-41DF-A67B-D63DF0784B03}" destId="{0D38FCE1-3343-421A-945D-E8C64AC4D7CC}" srcOrd="2" destOrd="0" presId="urn:microsoft.com/office/officeart/2005/8/layout/orgChart1"/>
    <dgm:cxn modelId="{D9A3E070-3907-43A2-9B24-948AA4F5CFF9}" type="presParOf" srcId="{B43BEF35-A3DF-4D46-BE51-973F0E9ECE50}" destId="{6D0E7FDF-1A1D-4286-9E3E-2F99C4FA39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0AB92A-87E2-4D88-B0FA-111589C7DC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2489EA4-931C-44AE-9191-E6E15E1C1097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2CE9B085-3B7B-40B8-AC70-1BCE2FD948E8}" type="parTrans" cxnId="{A8F1A84B-2CF1-4C66-B03C-64C7425968C1}">
      <dgm:prSet/>
      <dgm:spPr/>
      <dgm:t>
        <a:bodyPr/>
        <a:lstStyle/>
        <a:p>
          <a:endParaRPr lang="en-IN"/>
        </a:p>
      </dgm:t>
    </dgm:pt>
    <dgm:pt modelId="{3A4F8708-1D5A-49E4-9B51-66F671B05B63}" type="sibTrans" cxnId="{A8F1A84B-2CF1-4C66-B03C-64C7425968C1}">
      <dgm:prSet/>
      <dgm:spPr/>
      <dgm:t>
        <a:bodyPr/>
        <a:lstStyle/>
        <a:p>
          <a:endParaRPr lang="en-IN"/>
        </a:p>
      </dgm:t>
    </dgm:pt>
    <dgm:pt modelId="{3619427A-CC40-4DAF-9C9E-1BF3A1C8D300}">
      <dgm:prSet phldrT="[Text]"/>
      <dgm:spPr/>
      <dgm:t>
        <a:bodyPr/>
        <a:lstStyle/>
        <a:p>
          <a:r>
            <a:rPr lang="en-IN" b="0" i="0" dirty="0" smtClean="0"/>
            <a:t>connectivity-matrices</a:t>
          </a:r>
          <a:endParaRPr lang="en-IN" dirty="0"/>
        </a:p>
      </dgm:t>
    </dgm:pt>
    <dgm:pt modelId="{B19EA2B5-07E7-4A22-8F9F-1C24B12F9864}" type="parTrans" cxnId="{C857C0E2-6B5F-42CE-9606-C142B2492C95}">
      <dgm:prSet/>
      <dgm:spPr/>
      <dgm:t>
        <a:bodyPr/>
        <a:lstStyle/>
        <a:p>
          <a:endParaRPr lang="en-IN"/>
        </a:p>
      </dgm:t>
    </dgm:pt>
    <dgm:pt modelId="{97C1870C-75B3-40AA-9C5D-B5CB27F13F97}" type="sibTrans" cxnId="{C857C0E2-6B5F-42CE-9606-C142B2492C95}">
      <dgm:prSet/>
      <dgm:spPr/>
      <dgm:t>
        <a:bodyPr/>
        <a:lstStyle/>
        <a:p>
          <a:endParaRPr lang="en-IN"/>
        </a:p>
      </dgm:t>
    </dgm:pt>
    <dgm:pt modelId="{99F8D923-A856-4F57-A085-479CA89EFCA1}">
      <dgm:prSet phldrT="[Text]"/>
      <dgm:spPr/>
      <dgm:t>
        <a:bodyPr/>
        <a:lstStyle/>
        <a:p>
          <a:r>
            <a:rPr lang="en-US" dirty="0" smtClean="0"/>
            <a:t>underlay</a:t>
          </a:r>
          <a:endParaRPr lang="en-IN" dirty="0"/>
        </a:p>
      </dgm:t>
    </dgm:pt>
    <dgm:pt modelId="{8FCA4F6B-635B-4E88-8D99-F67E2AB48419}" type="parTrans" cxnId="{6CA1D294-AB71-4845-8618-ABBAC25F3530}">
      <dgm:prSet/>
      <dgm:spPr/>
      <dgm:t>
        <a:bodyPr/>
        <a:lstStyle/>
        <a:p>
          <a:endParaRPr lang="en-IN"/>
        </a:p>
      </dgm:t>
    </dgm:pt>
    <dgm:pt modelId="{6076A074-4180-45F5-9F1B-139A41C7FECA}" type="sibTrans" cxnId="{6CA1D294-AB71-4845-8618-ABBAC25F3530}">
      <dgm:prSet/>
      <dgm:spPr/>
      <dgm:t>
        <a:bodyPr/>
        <a:lstStyle/>
        <a:p>
          <a:endParaRPr lang="en-IN"/>
        </a:p>
      </dgm:t>
    </dgm:pt>
    <dgm:pt modelId="{EA9793EE-CEA8-48D3-A0F5-B749068211CE}">
      <dgm:prSet phldrT="[Text]"/>
      <dgm:spPr/>
      <dgm:t>
        <a:bodyPr/>
        <a:lstStyle/>
        <a:p>
          <a:r>
            <a:rPr lang="en-US" dirty="0" smtClean="0"/>
            <a:t>primary-path</a:t>
          </a:r>
          <a:endParaRPr lang="en-IN" dirty="0"/>
        </a:p>
      </dgm:t>
    </dgm:pt>
    <dgm:pt modelId="{F07D1CB1-C13D-417E-A9E9-2E46DEB5FCE5}" type="parTrans" cxnId="{810BC9AD-65D3-4410-87F4-F4E9A632DEFF}">
      <dgm:prSet/>
      <dgm:spPr/>
      <dgm:t>
        <a:bodyPr/>
        <a:lstStyle/>
        <a:p>
          <a:endParaRPr lang="en-IN"/>
        </a:p>
      </dgm:t>
    </dgm:pt>
    <dgm:pt modelId="{B5878C6C-5C37-439E-8631-24DBF0AD5401}" type="sibTrans" cxnId="{810BC9AD-65D3-4410-87F4-F4E9A632DEFF}">
      <dgm:prSet/>
      <dgm:spPr/>
      <dgm:t>
        <a:bodyPr/>
        <a:lstStyle/>
        <a:p>
          <a:endParaRPr lang="en-IN"/>
        </a:p>
      </dgm:t>
    </dgm:pt>
    <dgm:pt modelId="{EE836F6D-CB46-4BB8-A57C-9D366EBBF3F7}">
      <dgm:prSet phldrT="[Text]"/>
      <dgm:spPr/>
      <dgm:t>
        <a:bodyPr/>
        <a:lstStyle/>
        <a:p>
          <a:r>
            <a:rPr lang="en-IN" b="0" i="0" dirty="0" smtClean="0"/>
            <a:t>path-constraints</a:t>
          </a:r>
          <a:endParaRPr lang="en-IN" dirty="0"/>
        </a:p>
      </dgm:t>
    </dgm:pt>
    <dgm:pt modelId="{086F7281-3E41-4D5B-8950-BAAF797864FA}" type="parTrans" cxnId="{5BEA767B-F324-4559-BE15-DFE42A1739FA}">
      <dgm:prSet/>
      <dgm:spPr/>
      <dgm:t>
        <a:bodyPr/>
        <a:lstStyle/>
        <a:p>
          <a:endParaRPr lang="en-IN"/>
        </a:p>
      </dgm:t>
    </dgm:pt>
    <dgm:pt modelId="{98BB6B3B-539C-4AA6-8DD4-16BD199C2C21}" type="sibTrans" cxnId="{5BEA767B-F324-4559-BE15-DFE42A1739FA}">
      <dgm:prSet/>
      <dgm:spPr/>
      <dgm:t>
        <a:bodyPr/>
        <a:lstStyle/>
        <a:p>
          <a:endParaRPr lang="en-IN"/>
        </a:p>
      </dgm:t>
    </dgm:pt>
    <dgm:pt modelId="{3A2D4EDB-8CC6-49F3-B3AC-F7362E4FE931}">
      <dgm:prSet phldrT="[Text]"/>
      <dgm:spPr/>
      <dgm:t>
        <a:bodyPr/>
        <a:lstStyle/>
        <a:p>
          <a:r>
            <a:rPr lang="en-IN" b="0" i="0" dirty="0" smtClean="0"/>
            <a:t>Optimizations</a:t>
          </a:r>
          <a:endParaRPr lang="en-IN" dirty="0"/>
        </a:p>
      </dgm:t>
    </dgm:pt>
    <dgm:pt modelId="{3FE791B2-6BC7-42D7-8F72-12A54ED062C6}" type="parTrans" cxnId="{207A88BF-5C20-40EB-8DE0-9E6A9A8EA9CA}">
      <dgm:prSet/>
      <dgm:spPr/>
      <dgm:t>
        <a:bodyPr/>
        <a:lstStyle/>
        <a:p>
          <a:endParaRPr lang="en-IN"/>
        </a:p>
      </dgm:t>
    </dgm:pt>
    <dgm:pt modelId="{7B8EB953-8AA8-4854-8E0A-454AAB1A42E6}" type="sibTrans" cxnId="{207A88BF-5C20-40EB-8DE0-9E6A9A8EA9CA}">
      <dgm:prSet/>
      <dgm:spPr/>
      <dgm:t>
        <a:bodyPr/>
        <a:lstStyle/>
        <a:p>
          <a:endParaRPr lang="en-IN"/>
        </a:p>
      </dgm:t>
    </dgm:pt>
    <dgm:pt modelId="{46000050-9BF2-42D6-842E-ED6B18CF6C1C}">
      <dgm:prSet phldrT="[Text]"/>
      <dgm:spPr/>
      <dgm:t>
        <a:bodyPr/>
        <a:lstStyle/>
        <a:p>
          <a:r>
            <a:rPr lang="en-IN" b="0" i="0" dirty="0" smtClean="0"/>
            <a:t>computed-path-properties</a:t>
          </a:r>
          <a:endParaRPr lang="en-IN" dirty="0"/>
        </a:p>
      </dgm:t>
    </dgm:pt>
    <dgm:pt modelId="{46D5DC87-27FC-4A34-A8EA-D5AEB60D5C83}" type="parTrans" cxnId="{FB823CF2-7257-49B9-BB7E-D4521AD243F4}">
      <dgm:prSet/>
      <dgm:spPr/>
      <dgm:t>
        <a:bodyPr/>
        <a:lstStyle/>
        <a:p>
          <a:endParaRPr lang="en-IN"/>
        </a:p>
      </dgm:t>
    </dgm:pt>
    <dgm:pt modelId="{2D95ED27-E886-4DEE-B3B9-D4392F7ACEE0}" type="sibTrans" cxnId="{FB823CF2-7257-49B9-BB7E-D4521AD243F4}">
      <dgm:prSet/>
      <dgm:spPr/>
      <dgm:t>
        <a:bodyPr/>
        <a:lstStyle/>
        <a:p>
          <a:endParaRPr lang="en-IN"/>
        </a:p>
      </dgm:t>
    </dgm:pt>
    <dgm:pt modelId="{3D14FC88-6CB5-4AF0-8FBD-D5B533CAC012}">
      <dgm:prSet phldrT="[Text]"/>
      <dgm:spPr/>
      <dgm:t>
        <a:bodyPr/>
        <a:lstStyle/>
        <a:p>
          <a:r>
            <a:rPr lang="en-IN" b="0" i="0" dirty="0" smtClean="0"/>
            <a:t>connectivity-matrix [id]</a:t>
          </a:r>
          <a:endParaRPr lang="en-IN" dirty="0"/>
        </a:p>
      </dgm:t>
    </dgm:pt>
    <dgm:pt modelId="{1EFE2ECC-0017-40A5-AAA9-8983A9B2FFCF}" type="parTrans" cxnId="{28B0B56E-830A-4F46-A1CE-3A7460A24D8E}">
      <dgm:prSet/>
      <dgm:spPr/>
      <dgm:t>
        <a:bodyPr/>
        <a:lstStyle/>
        <a:p>
          <a:endParaRPr lang="en-IN"/>
        </a:p>
      </dgm:t>
    </dgm:pt>
    <dgm:pt modelId="{A958C812-806E-4437-B082-E4E296EACA44}" type="sibTrans" cxnId="{28B0B56E-830A-4F46-A1CE-3A7460A24D8E}">
      <dgm:prSet/>
      <dgm:spPr/>
      <dgm:t>
        <a:bodyPr/>
        <a:lstStyle/>
        <a:p>
          <a:endParaRPr lang="en-IN"/>
        </a:p>
      </dgm:t>
    </dgm:pt>
    <dgm:pt modelId="{C64BDD73-A9D4-4DD9-B038-E2737E375D70}">
      <dgm:prSet phldrT="[Text]"/>
      <dgm:spPr/>
      <dgm:t>
        <a:bodyPr/>
        <a:lstStyle/>
        <a:p>
          <a:r>
            <a:rPr lang="en-US" dirty="0" smtClean="0"/>
            <a:t>From</a:t>
          </a:r>
          <a:endParaRPr lang="en-IN" dirty="0"/>
        </a:p>
      </dgm:t>
    </dgm:pt>
    <dgm:pt modelId="{6F7F9B0F-9E1A-4CC3-AFDD-B4339D62816E}" type="parTrans" cxnId="{637221CA-0B68-4FA2-A821-D735FF0FFECD}">
      <dgm:prSet/>
      <dgm:spPr/>
      <dgm:t>
        <a:bodyPr/>
        <a:lstStyle/>
        <a:p>
          <a:endParaRPr lang="en-IN"/>
        </a:p>
      </dgm:t>
    </dgm:pt>
    <dgm:pt modelId="{F914791A-9B18-4E39-A893-9694BA754A75}" type="sibTrans" cxnId="{637221CA-0B68-4FA2-A821-D735FF0FFECD}">
      <dgm:prSet/>
      <dgm:spPr/>
      <dgm:t>
        <a:bodyPr/>
        <a:lstStyle/>
        <a:p>
          <a:endParaRPr lang="en-IN"/>
        </a:p>
      </dgm:t>
    </dgm:pt>
    <dgm:pt modelId="{F0ABE1F1-9B71-4709-AD2B-5F583ACA9C38}">
      <dgm:prSet phldrT="[Text]"/>
      <dgm:spPr/>
      <dgm:t>
        <a:bodyPr/>
        <a:lstStyle/>
        <a:p>
          <a:r>
            <a:rPr lang="en-US" dirty="0" smtClean="0"/>
            <a:t>underlay</a:t>
          </a:r>
          <a:endParaRPr lang="en-IN" dirty="0"/>
        </a:p>
      </dgm:t>
    </dgm:pt>
    <dgm:pt modelId="{F154E853-9459-4BCD-BA42-A92BFFA828A6}" type="parTrans" cxnId="{E25DD341-F9D6-4094-9DEB-55A79B5CBB85}">
      <dgm:prSet/>
      <dgm:spPr/>
      <dgm:t>
        <a:bodyPr/>
        <a:lstStyle/>
        <a:p>
          <a:endParaRPr lang="en-IN"/>
        </a:p>
      </dgm:t>
    </dgm:pt>
    <dgm:pt modelId="{9BFD514C-B64B-4BEB-809F-4ABBFE46E81A}" type="sibTrans" cxnId="{E25DD341-F9D6-4094-9DEB-55A79B5CBB85}">
      <dgm:prSet/>
      <dgm:spPr/>
      <dgm:t>
        <a:bodyPr/>
        <a:lstStyle/>
        <a:p>
          <a:endParaRPr lang="en-IN"/>
        </a:p>
      </dgm:t>
    </dgm:pt>
    <dgm:pt modelId="{33CD05AE-93E5-4DBF-B20A-DF2D88D95208}">
      <dgm:prSet phldrT="[Text]"/>
      <dgm:spPr/>
      <dgm:t>
        <a:bodyPr/>
        <a:lstStyle/>
        <a:p>
          <a:r>
            <a:rPr lang="en-US" dirty="0" smtClean="0"/>
            <a:t>Primary-path</a:t>
          </a:r>
          <a:endParaRPr lang="en-IN" dirty="0"/>
        </a:p>
      </dgm:t>
    </dgm:pt>
    <dgm:pt modelId="{C9C81323-F412-43A7-AAC5-75B6AF5614D2}" type="parTrans" cxnId="{2DFADEC5-AA7A-495E-84FA-FBC45C657492}">
      <dgm:prSet/>
      <dgm:spPr/>
      <dgm:t>
        <a:bodyPr/>
        <a:lstStyle/>
        <a:p>
          <a:endParaRPr lang="en-IN"/>
        </a:p>
      </dgm:t>
    </dgm:pt>
    <dgm:pt modelId="{B29A915C-C822-4A11-ABD9-E72131EBAAB6}" type="sibTrans" cxnId="{2DFADEC5-AA7A-495E-84FA-FBC45C657492}">
      <dgm:prSet/>
      <dgm:spPr/>
      <dgm:t>
        <a:bodyPr/>
        <a:lstStyle/>
        <a:p>
          <a:endParaRPr lang="en-IN"/>
        </a:p>
      </dgm:t>
    </dgm:pt>
    <dgm:pt modelId="{AFBD073B-D2A4-45D5-AF03-49D19FBD23C6}">
      <dgm:prSet phldrT="[Text]"/>
      <dgm:spPr/>
      <dgm:t>
        <a:bodyPr/>
        <a:lstStyle/>
        <a:p>
          <a:r>
            <a:rPr lang="en-IN" b="0" i="0" dirty="0" smtClean="0"/>
            <a:t>path-constraints</a:t>
          </a:r>
          <a:endParaRPr lang="en-IN" dirty="0"/>
        </a:p>
      </dgm:t>
    </dgm:pt>
    <dgm:pt modelId="{356686CA-539C-428E-9AEC-A6AC0E861B30}" type="parTrans" cxnId="{0C8C08EE-D871-4420-8084-6E7CEE016BC2}">
      <dgm:prSet/>
      <dgm:spPr/>
      <dgm:t>
        <a:bodyPr/>
        <a:lstStyle/>
        <a:p>
          <a:endParaRPr lang="en-IN"/>
        </a:p>
      </dgm:t>
    </dgm:pt>
    <dgm:pt modelId="{0063DEE7-CC11-4ADF-8149-E392C414EC83}" type="sibTrans" cxnId="{0C8C08EE-D871-4420-8084-6E7CEE016BC2}">
      <dgm:prSet/>
      <dgm:spPr/>
      <dgm:t>
        <a:bodyPr/>
        <a:lstStyle/>
        <a:p>
          <a:endParaRPr lang="en-IN"/>
        </a:p>
      </dgm:t>
    </dgm:pt>
    <dgm:pt modelId="{C267D630-5768-40EE-8214-BCB327E3387A}">
      <dgm:prSet phldrT="[Text]"/>
      <dgm:spPr/>
      <dgm:t>
        <a:bodyPr/>
        <a:lstStyle/>
        <a:p>
          <a:r>
            <a:rPr lang="en-IN" b="0" i="0" dirty="0" smtClean="0"/>
            <a:t>Optimizations</a:t>
          </a:r>
          <a:endParaRPr lang="en-IN" dirty="0"/>
        </a:p>
      </dgm:t>
    </dgm:pt>
    <dgm:pt modelId="{54653930-314D-4CF3-B05E-82E766716A88}" type="parTrans" cxnId="{83895140-E432-4575-9F6C-7D40E2C62F1C}">
      <dgm:prSet/>
      <dgm:spPr/>
      <dgm:t>
        <a:bodyPr/>
        <a:lstStyle/>
        <a:p>
          <a:endParaRPr lang="en-IN"/>
        </a:p>
      </dgm:t>
    </dgm:pt>
    <dgm:pt modelId="{92216F78-B526-4C55-A57B-99330EF00330}" type="sibTrans" cxnId="{83895140-E432-4575-9F6C-7D40E2C62F1C}">
      <dgm:prSet/>
      <dgm:spPr/>
      <dgm:t>
        <a:bodyPr/>
        <a:lstStyle/>
        <a:p>
          <a:endParaRPr lang="en-IN"/>
        </a:p>
      </dgm:t>
    </dgm:pt>
    <dgm:pt modelId="{5CF8AA70-3502-4A09-BBC2-710C34C91FD9}">
      <dgm:prSet phldrT="[Text]"/>
      <dgm:spPr/>
      <dgm:t>
        <a:bodyPr/>
        <a:lstStyle/>
        <a:p>
          <a:r>
            <a:rPr lang="en-US" dirty="0" smtClean="0"/>
            <a:t>To</a:t>
          </a:r>
          <a:endParaRPr lang="en-IN" dirty="0"/>
        </a:p>
      </dgm:t>
    </dgm:pt>
    <dgm:pt modelId="{DD763935-6C13-4EF7-B3F9-97F6C67143F9}" type="parTrans" cxnId="{1C22E9AD-BF88-4882-B8B6-4C16098AA04D}">
      <dgm:prSet/>
      <dgm:spPr/>
      <dgm:t>
        <a:bodyPr/>
        <a:lstStyle/>
        <a:p>
          <a:endParaRPr lang="en-IN"/>
        </a:p>
      </dgm:t>
    </dgm:pt>
    <dgm:pt modelId="{A086EAE0-A27A-4831-91D9-4D224625C3AA}" type="sibTrans" cxnId="{1C22E9AD-BF88-4882-B8B6-4C16098AA04D}">
      <dgm:prSet/>
      <dgm:spPr/>
      <dgm:t>
        <a:bodyPr/>
        <a:lstStyle/>
        <a:p>
          <a:endParaRPr lang="en-IN"/>
        </a:p>
      </dgm:t>
    </dgm:pt>
    <dgm:pt modelId="{7D09D41D-88F1-4E0C-AFB3-52334C825E00}">
      <dgm:prSet phldrT="[Text]"/>
      <dgm:spPr/>
      <dgm:t>
        <a:bodyPr/>
        <a:lstStyle/>
        <a:p>
          <a:r>
            <a:rPr lang="en-IN" b="0" i="0" smtClean="0"/>
            <a:t>tunnel-termination-points</a:t>
          </a:r>
          <a:endParaRPr lang="en-IN" dirty="0"/>
        </a:p>
      </dgm:t>
    </dgm:pt>
    <dgm:pt modelId="{76116F44-CCCE-4B0E-B74A-B5547397C143}" type="parTrans" cxnId="{3F9A6EFD-D5D7-40F7-A7E6-4083EFC38080}">
      <dgm:prSet/>
      <dgm:spPr/>
      <dgm:t>
        <a:bodyPr/>
        <a:lstStyle/>
        <a:p>
          <a:endParaRPr lang="en-IN"/>
        </a:p>
      </dgm:t>
    </dgm:pt>
    <dgm:pt modelId="{028A3967-9F68-4B49-A10C-1B660B404781}" type="sibTrans" cxnId="{3F9A6EFD-D5D7-40F7-A7E6-4083EFC38080}">
      <dgm:prSet/>
      <dgm:spPr/>
      <dgm:t>
        <a:bodyPr/>
        <a:lstStyle/>
        <a:p>
          <a:endParaRPr lang="en-IN"/>
        </a:p>
      </dgm:t>
    </dgm:pt>
    <dgm:pt modelId="{FFAFCDB9-7994-45DE-AF74-39D56EF00185}">
      <dgm:prSet phldrT="[Text]"/>
      <dgm:spPr/>
      <dgm:t>
        <a:bodyPr/>
        <a:lstStyle/>
        <a:p>
          <a:r>
            <a:rPr lang="en-US" dirty="0" smtClean="0"/>
            <a:t>tunnel</a:t>
          </a:r>
          <a:endParaRPr lang="en-IN" dirty="0"/>
        </a:p>
      </dgm:t>
    </dgm:pt>
    <dgm:pt modelId="{6A0F6BD2-9B4B-4AB3-BB2A-2B48AB4534DE}" type="parTrans" cxnId="{FFDDEFDF-9DE4-4EC7-9409-D5D7C1C5EE0D}">
      <dgm:prSet/>
      <dgm:spPr/>
      <dgm:t>
        <a:bodyPr/>
        <a:lstStyle/>
        <a:p>
          <a:endParaRPr lang="en-IN"/>
        </a:p>
      </dgm:t>
    </dgm:pt>
    <dgm:pt modelId="{B2986BC7-D1F2-4F63-A348-08B9FD2C6A90}" type="sibTrans" cxnId="{FFDDEFDF-9DE4-4EC7-9409-D5D7C1C5EE0D}">
      <dgm:prSet/>
      <dgm:spPr/>
      <dgm:t>
        <a:bodyPr/>
        <a:lstStyle/>
        <a:p>
          <a:endParaRPr lang="en-IN"/>
        </a:p>
      </dgm:t>
    </dgm:pt>
    <dgm:pt modelId="{0A2496E6-F599-4DFE-AAD3-D23F302CF771}" type="pres">
      <dgm:prSet presAssocID="{2C0AB92A-87E2-4D88-B0FA-111589C7DC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CD81B9-357E-4E88-AE43-B5D393727623}" type="pres">
      <dgm:prSet presAssocID="{42489EA4-931C-44AE-9191-E6E15E1C1097}" presName="root1" presStyleCnt="0"/>
      <dgm:spPr/>
      <dgm:t>
        <a:bodyPr/>
        <a:lstStyle/>
        <a:p>
          <a:endParaRPr lang="en-US"/>
        </a:p>
      </dgm:t>
    </dgm:pt>
    <dgm:pt modelId="{D78F2F97-B6E9-4A9D-A5E9-D4BB95BF68A2}" type="pres">
      <dgm:prSet presAssocID="{42489EA4-931C-44AE-9191-E6E15E1C10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D9EB3-8E63-4571-B71E-F1B6598AA973}" type="pres">
      <dgm:prSet presAssocID="{42489EA4-931C-44AE-9191-E6E15E1C1097}" presName="level2hierChild" presStyleCnt="0"/>
      <dgm:spPr/>
      <dgm:t>
        <a:bodyPr/>
        <a:lstStyle/>
        <a:p>
          <a:endParaRPr lang="en-US"/>
        </a:p>
      </dgm:t>
    </dgm:pt>
    <dgm:pt modelId="{E878B470-44C4-455D-99B9-F480FF336ED5}" type="pres">
      <dgm:prSet presAssocID="{B19EA2B5-07E7-4A22-8F9F-1C24B12F986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5302493-35DF-4859-B7D9-50CD32FD65E0}" type="pres">
      <dgm:prSet presAssocID="{B19EA2B5-07E7-4A22-8F9F-1C24B12F986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F3D356B-5734-431F-AF79-3E75E6CDC1B1}" type="pres">
      <dgm:prSet presAssocID="{3619427A-CC40-4DAF-9C9E-1BF3A1C8D300}" presName="root2" presStyleCnt="0"/>
      <dgm:spPr/>
      <dgm:t>
        <a:bodyPr/>
        <a:lstStyle/>
        <a:p>
          <a:endParaRPr lang="en-US"/>
        </a:p>
      </dgm:t>
    </dgm:pt>
    <dgm:pt modelId="{FD6F57A1-EF2D-4433-B159-101AE5F2266F}" type="pres">
      <dgm:prSet presAssocID="{3619427A-CC40-4DAF-9C9E-1BF3A1C8D30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C7D793-ACF7-4A70-B86A-76387A5E1BCB}" type="pres">
      <dgm:prSet presAssocID="{3619427A-CC40-4DAF-9C9E-1BF3A1C8D300}" presName="level3hierChild" presStyleCnt="0"/>
      <dgm:spPr/>
      <dgm:t>
        <a:bodyPr/>
        <a:lstStyle/>
        <a:p>
          <a:endParaRPr lang="en-US"/>
        </a:p>
      </dgm:t>
    </dgm:pt>
    <dgm:pt modelId="{867A0814-2655-4C90-8246-3A7A6152FF40}" type="pres">
      <dgm:prSet presAssocID="{8FCA4F6B-635B-4E88-8D99-F67E2AB48419}" presName="conn2-1" presStyleLbl="parChTrans1D3" presStyleIdx="0" presStyleCnt="11"/>
      <dgm:spPr/>
      <dgm:t>
        <a:bodyPr/>
        <a:lstStyle/>
        <a:p>
          <a:endParaRPr lang="en-US"/>
        </a:p>
      </dgm:t>
    </dgm:pt>
    <dgm:pt modelId="{D6BEAB9E-D33D-4837-BA6D-DD8D675AF587}" type="pres">
      <dgm:prSet presAssocID="{8FCA4F6B-635B-4E88-8D99-F67E2AB48419}" presName="connTx" presStyleLbl="parChTrans1D3" presStyleIdx="0" presStyleCnt="11"/>
      <dgm:spPr/>
      <dgm:t>
        <a:bodyPr/>
        <a:lstStyle/>
        <a:p>
          <a:endParaRPr lang="en-US"/>
        </a:p>
      </dgm:t>
    </dgm:pt>
    <dgm:pt modelId="{59E1F75C-26EB-4F3C-8B1B-D1F40A498BB8}" type="pres">
      <dgm:prSet presAssocID="{99F8D923-A856-4F57-A085-479CA89EFCA1}" presName="root2" presStyleCnt="0"/>
      <dgm:spPr/>
      <dgm:t>
        <a:bodyPr/>
        <a:lstStyle/>
        <a:p>
          <a:endParaRPr lang="en-US"/>
        </a:p>
      </dgm:t>
    </dgm:pt>
    <dgm:pt modelId="{782B84CE-6D06-4597-82F0-AF52D86B5D99}" type="pres">
      <dgm:prSet presAssocID="{99F8D923-A856-4F57-A085-479CA89EFCA1}" presName="LevelTwoTextNod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A1E73A-6351-417F-ADBA-FE1ADCF5C1D5}" type="pres">
      <dgm:prSet presAssocID="{99F8D923-A856-4F57-A085-479CA89EFCA1}" presName="level3hierChild" presStyleCnt="0"/>
      <dgm:spPr/>
      <dgm:t>
        <a:bodyPr/>
        <a:lstStyle/>
        <a:p>
          <a:endParaRPr lang="en-US"/>
        </a:p>
      </dgm:t>
    </dgm:pt>
    <dgm:pt modelId="{EB2F2A59-AFB4-4FBE-B444-8FADE30C0318}" type="pres">
      <dgm:prSet presAssocID="{F07D1CB1-C13D-417E-A9E9-2E46DEB5FCE5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B39BF770-081D-404F-AB09-405E7F2608A6}" type="pres">
      <dgm:prSet presAssocID="{F07D1CB1-C13D-417E-A9E9-2E46DEB5FCE5}" presName="connTx" presStyleLbl="parChTrans1D4" presStyleIdx="0" presStyleCnt="2"/>
      <dgm:spPr/>
      <dgm:t>
        <a:bodyPr/>
        <a:lstStyle/>
        <a:p>
          <a:endParaRPr lang="en-US"/>
        </a:p>
      </dgm:t>
    </dgm:pt>
    <dgm:pt modelId="{64783E39-35E5-4982-A5BD-C68303347CF9}" type="pres">
      <dgm:prSet presAssocID="{EA9793EE-CEA8-48D3-A0F5-B749068211CE}" presName="root2" presStyleCnt="0"/>
      <dgm:spPr/>
      <dgm:t>
        <a:bodyPr/>
        <a:lstStyle/>
        <a:p>
          <a:endParaRPr lang="en-US"/>
        </a:p>
      </dgm:t>
    </dgm:pt>
    <dgm:pt modelId="{D42E76A7-029C-47DE-8827-FE1B903AB643}" type="pres">
      <dgm:prSet presAssocID="{EA9793EE-CEA8-48D3-A0F5-B749068211CE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D3D31B-6805-43EE-92C5-B2A16DC45D2E}" type="pres">
      <dgm:prSet presAssocID="{EA9793EE-CEA8-48D3-A0F5-B749068211CE}" presName="level3hierChild" presStyleCnt="0"/>
      <dgm:spPr/>
      <dgm:t>
        <a:bodyPr/>
        <a:lstStyle/>
        <a:p>
          <a:endParaRPr lang="en-US"/>
        </a:p>
      </dgm:t>
    </dgm:pt>
    <dgm:pt modelId="{DC1357B6-47C4-46B0-9891-F24F46AA2B6B}" type="pres">
      <dgm:prSet presAssocID="{086F7281-3E41-4D5B-8950-BAAF797864FA}" presName="conn2-1" presStyleLbl="parChTrans1D3" presStyleIdx="1" presStyleCnt="11"/>
      <dgm:spPr/>
      <dgm:t>
        <a:bodyPr/>
        <a:lstStyle/>
        <a:p>
          <a:endParaRPr lang="en-US"/>
        </a:p>
      </dgm:t>
    </dgm:pt>
    <dgm:pt modelId="{6CFCC177-9F97-493C-97C4-58A6C762CA72}" type="pres">
      <dgm:prSet presAssocID="{086F7281-3E41-4D5B-8950-BAAF797864FA}" presName="connTx" presStyleLbl="parChTrans1D3" presStyleIdx="1" presStyleCnt="11"/>
      <dgm:spPr/>
      <dgm:t>
        <a:bodyPr/>
        <a:lstStyle/>
        <a:p>
          <a:endParaRPr lang="en-US"/>
        </a:p>
      </dgm:t>
    </dgm:pt>
    <dgm:pt modelId="{6B229073-32C6-4996-BE31-6F54FF907E27}" type="pres">
      <dgm:prSet presAssocID="{EE836F6D-CB46-4BB8-A57C-9D366EBBF3F7}" presName="root2" presStyleCnt="0"/>
      <dgm:spPr/>
      <dgm:t>
        <a:bodyPr/>
        <a:lstStyle/>
        <a:p>
          <a:endParaRPr lang="en-US"/>
        </a:p>
      </dgm:t>
    </dgm:pt>
    <dgm:pt modelId="{E5E473C9-CBE4-4DD8-9CB9-DF19228E18B4}" type="pres">
      <dgm:prSet presAssocID="{EE836F6D-CB46-4BB8-A57C-9D366EBBF3F7}" presName="LevelTwoTextNod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68B8C5-30BB-4A05-91BE-D3FD84C98C6C}" type="pres">
      <dgm:prSet presAssocID="{EE836F6D-CB46-4BB8-A57C-9D366EBBF3F7}" presName="level3hierChild" presStyleCnt="0"/>
      <dgm:spPr/>
      <dgm:t>
        <a:bodyPr/>
        <a:lstStyle/>
        <a:p>
          <a:endParaRPr lang="en-US"/>
        </a:p>
      </dgm:t>
    </dgm:pt>
    <dgm:pt modelId="{CF0E66E0-19C1-488F-834B-384BD0327280}" type="pres">
      <dgm:prSet presAssocID="{3FE791B2-6BC7-42D7-8F72-12A54ED062C6}" presName="conn2-1" presStyleLbl="parChTrans1D3" presStyleIdx="2" presStyleCnt="11"/>
      <dgm:spPr/>
      <dgm:t>
        <a:bodyPr/>
        <a:lstStyle/>
        <a:p>
          <a:endParaRPr lang="en-US"/>
        </a:p>
      </dgm:t>
    </dgm:pt>
    <dgm:pt modelId="{2DE35FD0-D9D0-4C09-B9DA-3F5C89400729}" type="pres">
      <dgm:prSet presAssocID="{3FE791B2-6BC7-42D7-8F72-12A54ED062C6}" presName="connTx" presStyleLbl="parChTrans1D3" presStyleIdx="2" presStyleCnt="11"/>
      <dgm:spPr/>
      <dgm:t>
        <a:bodyPr/>
        <a:lstStyle/>
        <a:p>
          <a:endParaRPr lang="en-US"/>
        </a:p>
      </dgm:t>
    </dgm:pt>
    <dgm:pt modelId="{A38ED19A-DE37-42F3-8EFB-F90D37569DDF}" type="pres">
      <dgm:prSet presAssocID="{3A2D4EDB-8CC6-49F3-B3AC-F7362E4FE931}" presName="root2" presStyleCnt="0"/>
      <dgm:spPr/>
      <dgm:t>
        <a:bodyPr/>
        <a:lstStyle/>
        <a:p>
          <a:endParaRPr lang="en-US"/>
        </a:p>
      </dgm:t>
    </dgm:pt>
    <dgm:pt modelId="{49478094-1371-4FA8-91DA-F3AA199F56CA}" type="pres">
      <dgm:prSet presAssocID="{3A2D4EDB-8CC6-49F3-B3AC-F7362E4FE931}" presName="LevelTwoTextNod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C9FE16-943C-44D1-B4B4-6A4FAEB14786}" type="pres">
      <dgm:prSet presAssocID="{3A2D4EDB-8CC6-49F3-B3AC-F7362E4FE931}" presName="level3hierChild" presStyleCnt="0"/>
      <dgm:spPr/>
      <dgm:t>
        <a:bodyPr/>
        <a:lstStyle/>
        <a:p>
          <a:endParaRPr lang="en-US"/>
        </a:p>
      </dgm:t>
    </dgm:pt>
    <dgm:pt modelId="{FD6C3DC6-E976-4B3E-A55A-EB12F83534E4}" type="pres">
      <dgm:prSet presAssocID="{46D5DC87-27FC-4A34-A8EA-D5AEB60D5C83}" presName="conn2-1" presStyleLbl="parChTrans1D3" presStyleIdx="3" presStyleCnt="11"/>
      <dgm:spPr/>
      <dgm:t>
        <a:bodyPr/>
        <a:lstStyle/>
        <a:p>
          <a:endParaRPr lang="en-US"/>
        </a:p>
      </dgm:t>
    </dgm:pt>
    <dgm:pt modelId="{4CD9EA02-822F-4A4D-9DA1-2155A3EC7D1F}" type="pres">
      <dgm:prSet presAssocID="{46D5DC87-27FC-4A34-A8EA-D5AEB60D5C83}" presName="connTx" presStyleLbl="parChTrans1D3" presStyleIdx="3" presStyleCnt="11"/>
      <dgm:spPr/>
      <dgm:t>
        <a:bodyPr/>
        <a:lstStyle/>
        <a:p>
          <a:endParaRPr lang="en-US"/>
        </a:p>
      </dgm:t>
    </dgm:pt>
    <dgm:pt modelId="{6C8A3292-46E3-4079-A040-C46A9F6FBEC2}" type="pres">
      <dgm:prSet presAssocID="{46000050-9BF2-42D6-842E-ED6B18CF6C1C}" presName="root2" presStyleCnt="0"/>
      <dgm:spPr/>
      <dgm:t>
        <a:bodyPr/>
        <a:lstStyle/>
        <a:p>
          <a:endParaRPr lang="en-US"/>
        </a:p>
      </dgm:t>
    </dgm:pt>
    <dgm:pt modelId="{D9475492-13B8-459D-A954-CC092ABEA7A9}" type="pres">
      <dgm:prSet presAssocID="{46000050-9BF2-42D6-842E-ED6B18CF6C1C}" presName="LevelTwoTextNod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071ACF-57A6-401F-B9B7-E53B74A589B0}" type="pres">
      <dgm:prSet presAssocID="{46000050-9BF2-42D6-842E-ED6B18CF6C1C}" presName="level3hierChild" presStyleCnt="0"/>
      <dgm:spPr/>
      <dgm:t>
        <a:bodyPr/>
        <a:lstStyle/>
        <a:p>
          <a:endParaRPr lang="en-US"/>
        </a:p>
      </dgm:t>
    </dgm:pt>
    <dgm:pt modelId="{7B2940C2-D5C5-4EBB-BEC9-7CFA64BC3A5C}" type="pres">
      <dgm:prSet presAssocID="{1EFE2ECC-0017-40A5-AAA9-8983A9B2FFC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52F23B2-FA6C-466A-BBA1-0A9B8735D9B1}" type="pres">
      <dgm:prSet presAssocID="{1EFE2ECC-0017-40A5-AAA9-8983A9B2FFC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4F3DB8D-93A7-4C6B-933B-B0A79FCE41CD}" type="pres">
      <dgm:prSet presAssocID="{3D14FC88-6CB5-4AF0-8FBD-D5B533CAC012}" presName="root2" presStyleCnt="0"/>
      <dgm:spPr/>
      <dgm:t>
        <a:bodyPr/>
        <a:lstStyle/>
        <a:p>
          <a:endParaRPr lang="en-US"/>
        </a:p>
      </dgm:t>
    </dgm:pt>
    <dgm:pt modelId="{339FB670-83CB-4293-86CE-36B8DD58D102}" type="pres">
      <dgm:prSet presAssocID="{3D14FC88-6CB5-4AF0-8FBD-D5B533CAC01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87D4F3-93C3-4ECD-86FC-E4AFE35E82E3}" type="pres">
      <dgm:prSet presAssocID="{3D14FC88-6CB5-4AF0-8FBD-D5B533CAC012}" presName="level3hierChild" presStyleCnt="0"/>
      <dgm:spPr/>
      <dgm:t>
        <a:bodyPr/>
        <a:lstStyle/>
        <a:p>
          <a:endParaRPr lang="en-US"/>
        </a:p>
      </dgm:t>
    </dgm:pt>
    <dgm:pt modelId="{AC0502F8-DAB2-4F1A-80F6-823B84EF6947}" type="pres">
      <dgm:prSet presAssocID="{6F7F9B0F-9E1A-4CC3-AFDD-B4339D62816E}" presName="conn2-1" presStyleLbl="parChTrans1D3" presStyleIdx="4" presStyleCnt="11"/>
      <dgm:spPr/>
      <dgm:t>
        <a:bodyPr/>
        <a:lstStyle/>
        <a:p>
          <a:endParaRPr lang="en-US"/>
        </a:p>
      </dgm:t>
    </dgm:pt>
    <dgm:pt modelId="{1B652C12-3BA6-4C6F-BDC8-CFC8166C4A45}" type="pres">
      <dgm:prSet presAssocID="{6F7F9B0F-9E1A-4CC3-AFDD-B4339D62816E}" presName="connTx" presStyleLbl="parChTrans1D3" presStyleIdx="4" presStyleCnt="11"/>
      <dgm:spPr/>
      <dgm:t>
        <a:bodyPr/>
        <a:lstStyle/>
        <a:p>
          <a:endParaRPr lang="en-US"/>
        </a:p>
      </dgm:t>
    </dgm:pt>
    <dgm:pt modelId="{D79F34A1-DAC6-4E19-A035-EF7646B37B90}" type="pres">
      <dgm:prSet presAssocID="{C64BDD73-A9D4-4DD9-B038-E2737E375D70}" presName="root2" presStyleCnt="0"/>
      <dgm:spPr/>
      <dgm:t>
        <a:bodyPr/>
        <a:lstStyle/>
        <a:p>
          <a:endParaRPr lang="en-US"/>
        </a:p>
      </dgm:t>
    </dgm:pt>
    <dgm:pt modelId="{2F9F47F8-9E65-4802-A721-A6037E359A7E}" type="pres">
      <dgm:prSet presAssocID="{C64BDD73-A9D4-4DD9-B038-E2737E375D70}" presName="LevelTwoTextNod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5EEB16-9478-488D-BB02-42045BB7FB0B}" type="pres">
      <dgm:prSet presAssocID="{C64BDD73-A9D4-4DD9-B038-E2737E375D70}" presName="level3hierChild" presStyleCnt="0"/>
      <dgm:spPr/>
      <dgm:t>
        <a:bodyPr/>
        <a:lstStyle/>
        <a:p>
          <a:endParaRPr lang="en-US"/>
        </a:p>
      </dgm:t>
    </dgm:pt>
    <dgm:pt modelId="{B87BAE57-DA98-48EA-966F-D838AA337BF5}" type="pres">
      <dgm:prSet presAssocID="{DD763935-6C13-4EF7-B3F9-97F6C67143F9}" presName="conn2-1" presStyleLbl="parChTrans1D3" presStyleIdx="5" presStyleCnt="11"/>
      <dgm:spPr/>
      <dgm:t>
        <a:bodyPr/>
        <a:lstStyle/>
        <a:p>
          <a:endParaRPr lang="en-US"/>
        </a:p>
      </dgm:t>
    </dgm:pt>
    <dgm:pt modelId="{984705FC-DC5A-49A5-B9F5-4CDB087A32E1}" type="pres">
      <dgm:prSet presAssocID="{DD763935-6C13-4EF7-B3F9-97F6C67143F9}" presName="connTx" presStyleLbl="parChTrans1D3" presStyleIdx="5" presStyleCnt="11"/>
      <dgm:spPr/>
      <dgm:t>
        <a:bodyPr/>
        <a:lstStyle/>
        <a:p>
          <a:endParaRPr lang="en-US"/>
        </a:p>
      </dgm:t>
    </dgm:pt>
    <dgm:pt modelId="{5A6F5A5B-490B-4FF7-A74B-3E9C29CC58E4}" type="pres">
      <dgm:prSet presAssocID="{5CF8AA70-3502-4A09-BBC2-710C34C91FD9}" presName="root2" presStyleCnt="0"/>
      <dgm:spPr/>
      <dgm:t>
        <a:bodyPr/>
        <a:lstStyle/>
        <a:p>
          <a:endParaRPr lang="en-US"/>
        </a:p>
      </dgm:t>
    </dgm:pt>
    <dgm:pt modelId="{F8EB72A9-D00D-410C-BC3D-75DCB604C18B}" type="pres">
      <dgm:prSet presAssocID="{5CF8AA70-3502-4A09-BBC2-710C34C91FD9}" presName="LevelTwoTextNod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D782C-3E71-40C9-A1C8-D6CB41A9113F}" type="pres">
      <dgm:prSet presAssocID="{5CF8AA70-3502-4A09-BBC2-710C34C91FD9}" presName="level3hierChild" presStyleCnt="0"/>
      <dgm:spPr/>
      <dgm:t>
        <a:bodyPr/>
        <a:lstStyle/>
        <a:p>
          <a:endParaRPr lang="en-US"/>
        </a:p>
      </dgm:t>
    </dgm:pt>
    <dgm:pt modelId="{A482469F-D7F0-479D-8835-69D90A9A3F68}" type="pres">
      <dgm:prSet presAssocID="{F154E853-9459-4BCD-BA42-A92BFFA828A6}" presName="conn2-1" presStyleLbl="parChTrans1D3" presStyleIdx="6" presStyleCnt="11"/>
      <dgm:spPr/>
      <dgm:t>
        <a:bodyPr/>
        <a:lstStyle/>
        <a:p>
          <a:endParaRPr lang="en-US"/>
        </a:p>
      </dgm:t>
    </dgm:pt>
    <dgm:pt modelId="{6F59013E-ADE8-46B2-9501-7B0F5440323A}" type="pres">
      <dgm:prSet presAssocID="{F154E853-9459-4BCD-BA42-A92BFFA828A6}" presName="connTx" presStyleLbl="parChTrans1D3" presStyleIdx="6" presStyleCnt="11"/>
      <dgm:spPr/>
      <dgm:t>
        <a:bodyPr/>
        <a:lstStyle/>
        <a:p>
          <a:endParaRPr lang="en-US"/>
        </a:p>
      </dgm:t>
    </dgm:pt>
    <dgm:pt modelId="{B305D808-6489-4AC0-88A7-EE76DC4BFC91}" type="pres">
      <dgm:prSet presAssocID="{F0ABE1F1-9B71-4709-AD2B-5F583ACA9C38}" presName="root2" presStyleCnt="0"/>
      <dgm:spPr/>
      <dgm:t>
        <a:bodyPr/>
        <a:lstStyle/>
        <a:p>
          <a:endParaRPr lang="en-US"/>
        </a:p>
      </dgm:t>
    </dgm:pt>
    <dgm:pt modelId="{3B468C34-9ED2-411F-A9BA-7A36D459A561}" type="pres">
      <dgm:prSet presAssocID="{F0ABE1F1-9B71-4709-AD2B-5F583ACA9C38}" presName="LevelTwoTextNod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54033B-5F28-49C1-982F-0FF29BE1936B}" type="pres">
      <dgm:prSet presAssocID="{F0ABE1F1-9B71-4709-AD2B-5F583ACA9C38}" presName="level3hierChild" presStyleCnt="0"/>
      <dgm:spPr/>
      <dgm:t>
        <a:bodyPr/>
        <a:lstStyle/>
        <a:p>
          <a:endParaRPr lang="en-US"/>
        </a:p>
      </dgm:t>
    </dgm:pt>
    <dgm:pt modelId="{509F61BE-5A19-482B-8015-48690FB0ADA0}" type="pres">
      <dgm:prSet presAssocID="{C9C81323-F412-43A7-AAC5-75B6AF5614D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191249C-870B-4596-8AC8-C24F6155E4E7}" type="pres">
      <dgm:prSet presAssocID="{C9C81323-F412-43A7-AAC5-75B6AF5614D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E31871BA-50A9-4261-BA4F-CFE614C6E0AF}" type="pres">
      <dgm:prSet presAssocID="{33CD05AE-93E5-4DBF-B20A-DF2D88D95208}" presName="root2" presStyleCnt="0"/>
      <dgm:spPr/>
      <dgm:t>
        <a:bodyPr/>
        <a:lstStyle/>
        <a:p>
          <a:endParaRPr lang="en-US"/>
        </a:p>
      </dgm:t>
    </dgm:pt>
    <dgm:pt modelId="{C61D7F64-BF95-4B25-93C0-F61B3F72ACB2}" type="pres">
      <dgm:prSet presAssocID="{33CD05AE-93E5-4DBF-B20A-DF2D88D9520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10498-19CB-41A4-9991-1A1D1424FD2F}" type="pres">
      <dgm:prSet presAssocID="{33CD05AE-93E5-4DBF-B20A-DF2D88D95208}" presName="level3hierChild" presStyleCnt="0"/>
      <dgm:spPr/>
      <dgm:t>
        <a:bodyPr/>
        <a:lstStyle/>
        <a:p>
          <a:endParaRPr lang="en-US"/>
        </a:p>
      </dgm:t>
    </dgm:pt>
    <dgm:pt modelId="{F6DE731F-67D3-49A0-8124-4F7D4E37A702}" type="pres">
      <dgm:prSet presAssocID="{356686CA-539C-428E-9AEC-A6AC0E861B30}" presName="conn2-1" presStyleLbl="parChTrans1D3" presStyleIdx="7" presStyleCnt="11"/>
      <dgm:spPr/>
      <dgm:t>
        <a:bodyPr/>
        <a:lstStyle/>
        <a:p>
          <a:endParaRPr lang="en-US"/>
        </a:p>
      </dgm:t>
    </dgm:pt>
    <dgm:pt modelId="{F932BE11-2BEA-48DF-B311-8FB85FCA6B26}" type="pres">
      <dgm:prSet presAssocID="{356686CA-539C-428E-9AEC-A6AC0E861B30}" presName="connTx" presStyleLbl="parChTrans1D3" presStyleIdx="7" presStyleCnt="11"/>
      <dgm:spPr/>
      <dgm:t>
        <a:bodyPr/>
        <a:lstStyle/>
        <a:p>
          <a:endParaRPr lang="en-US"/>
        </a:p>
      </dgm:t>
    </dgm:pt>
    <dgm:pt modelId="{F35CAF76-CFE3-4C03-AF74-8A72163FC2F8}" type="pres">
      <dgm:prSet presAssocID="{AFBD073B-D2A4-45D5-AF03-49D19FBD23C6}" presName="root2" presStyleCnt="0"/>
      <dgm:spPr/>
      <dgm:t>
        <a:bodyPr/>
        <a:lstStyle/>
        <a:p>
          <a:endParaRPr lang="en-US"/>
        </a:p>
      </dgm:t>
    </dgm:pt>
    <dgm:pt modelId="{9EFEB5A8-3B2F-4ED1-9105-CB54091CFB3C}" type="pres">
      <dgm:prSet presAssocID="{AFBD073B-D2A4-45D5-AF03-49D19FBD23C6}" presName="LevelTwoTextNod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E0730F-C124-4AF1-8C6A-9DBE4445CC3F}" type="pres">
      <dgm:prSet presAssocID="{AFBD073B-D2A4-45D5-AF03-49D19FBD23C6}" presName="level3hierChild" presStyleCnt="0"/>
      <dgm:spPr/>
      <dgm:t>
        <a:bodyPr/>
        <a:lstStyle/>
        <a:p>
          <a:endParaRPr lang="en-US"/>
        </a:p>
      </dgm:t>
    </dgm:pt>
    <dgm:pt modelId="{4BF02253-C164-49A3-AF7E-4619864DADE5}" type="pres">
      <dgm:prSet presAssocID="{54653930-314D-4CF3-B05E-82E766716A88}" presName="conn2-1" presStyleLbl="parChTrans1D3" presStyleIdx="8" presStyleCnt="11"/>
      <dgm:spPr/>
      <dgm:t>
        <a:bodyPr/>
        <a:lstStyle/>
        <a:p>
          <a:endParaRPr lang="en-US"/>
        </a:p>
      </dgm:t>
    </dgm:pt>
    <dgm:pt modelId="{08D55F04-CF9C-4B70-ADD3-381F66F9C509}" type="pres">
      <dgm:prSet presAssocID="{54653930-314D-4CF3-B05E-82E766716A88}" presName="connTx" presStyleLbl="parChTrans1D3" presStyleIdx="8" presStyleCnt="11"/>
      <dgm:spPr/>
      <dgm:t>
        <a:bodyPr/>
        <a:lstStyle/>
        <a:p>
          <a:endParaRPr lang="en-US"/>
        </a:p>
      </dgm:t>
    </dgm:pt>
    <dgm:pt modelId="{A5A8A5B7-6712-4EAF-82D8-20CCD1396A0D}" type="pres">
      <dgm:prSet presAssocID="{C267D630-5768-40EE-8214-BCB327E3387A}" presName="root2" presStyleCnt="0"/>
      <dgm:spPr/>
      <dgm:t>
        <a:bodyPr/>
        <a:lstStyle/>
        <a:p>
          <a:endParaRPr lang="en-US"/>
        </a:p>
      </dgm:t>
    </dgm:pt>
    <dgm:pt modelId="{CF1D31AE-C4A5-45C4-BE92-9410B256453C}" type="pres">
      <dgm:prSet presAssocID="{C267D630-5768-40EE-8214-BCB327E3387A}" presName="LevelTwoTextNod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F09139-06A2-4E74-AE2F-77BACFA485A6}" type="pres">
      <dgm:prSet presAssocID="{C267D630-5768-40EE-8214-BCB327E3387A}" presName="level3hierChild" presStyleCnt="0"/>
      <dgm:spPr/>
      <dgm:t>
        <a:bodyPr/>
        <a:lstStyle/>
        <a:p>
          <a:endParaRPr lang="en-US"/>
        </a:p>
      </dgm:t>
    </dgm:pt>
    <dgm:pt modelId="{ED482FBA-77F7-4F39-9E37-3E2266DB0D8A}" type="pres">
      <dgm:prSet presAssocID="{76116F44-CCCE-4B0E-B74A-B5547397C143}" presName="conn2-1" presStyleLbl="parChTrans1D3" presStyleIdx="9" presStyleCnt="11"/>
      <dgm:spPr/>
      <dgm:t>
        <a:bodyPr/>
        <a:lstStyle/>
        <a:p>
          <a:endParaRPr lang="en-US"/>
        </a:p>
      </dgm:t>
    </dgm:pt>
    <dgm:pt modelId="{2B56730D-0F80-45A0-AED1-5D4BDAF8A19A}" type="pres">
      <dgm:prSet presAssocID="{76116F44-CCCE-4B0E-B74A-B5547397C143}" presName="connTx" presStyleLbl="parChTrans1D3" presStyleIdx="9" presStyleCnt="11"/>
      <dgm:spPr/>
      <dgm:t>
        <a:bodyPr/>
        <a:lstStyle/>
        <a:p>
          <a:endParaRPr lang="en-US"/>
        </a:p>
      </dgm:t>
    </dgm:pt>
    <dgm:pt modelId="{C9CD75F9-3DC9-4431-8021-5E8AB4703E5E}" type="pres">
      <dgm:prSet presAssocID="{7D09D41D-88F1-4E0C-AFB3-52334C825E00}" presName="root2" presStyleCnt="0"/>
      <dgm:spPr/>
      <dgm:t>
        <a:bodyPr/>
        <a:lstStyle/>
        <a:p>
          <a:endParaRPr lang="en-US"/>
        </a:p>
      </dgm:t>
    </dgm:pt>
    <dgm:pt modelId="{B3022B3E-46F6-445C-9AB5-79BA3EEA0DC3}" type="pres">
      <dgm:prSet presAssocID="{7D09D41D-88F1-4E0C-AFB3-52334C825E00}" presName="LevelTwoTextNod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934F8-D21A-4162-9C14-D3E8A9BE4BF0}" type="pres">
      <dgm:prSet presAssocID="{7D09D41D-88F1-4E0C-AFB3-52334C825E00}" presName="level3hierChild" presStyleCnt="0"/>
      <dgm:spPr/>
      <dgm:t>
        <a:bodyPr/>
        <a:lstStyle/>
        <a:p>
          <a:endParaRPr lang="en-US"/>
        </a:p>
      </dgm:t>
    </dgm:pt>
    <dgm:pt modelId="{D4A60B13-9DAF-49BD-A710-6579461D213B}" type="pres">
      <dgm:prSet presAssocID="{6A0F6BD2-9B4B-4AB3-BB2A-2B48AB4534DE}" presName="conn2-1" presStyleLbl="parChTrans1D3" presStyleIdx="10" presStyleCnt="11"/>
      <dgm:spPr/>
      <dgm:t>
        <a:bodyPr/>
        <a:lstStyle/>
        <a:p>
          <a:endParaRPr lang="en-US"/>
        </a:p>
      </dgm:t>
    </dgm:pt>
    <dgm:pt modelId="{964A277B-09A6-4BBC-8BD2-FC841FDCF565}" type="pres">
      <dgm:prSet presAssocID="{6A0F6BD2-9B4B-4AB3-BB2A-2B48AB4534DE}" presName="connTx" presStyleLbl="parChTrans1D3" presStyleIdx="10" presStyleCnt="11"/>
      <dgm:spPr/>
      <dgm:t>
        <a:bodyPr/>
        <a:lstStyle/>
        <a:p>
          <a:endParaRPr lang="en-US"/>
        </a:p>
      </dgm:t>
    </dgm:pt>
    <dgm:pt modelId="{226DD4CD-416C-4BAB-BD3C-70113811A2A6}" type="pres">
      <dgm:prSet presAssocID="{FFAFCDB9-7994-45DE-AF74-39D56EF00185}" presName="root2" presStyleCnt="0"/>
      <dgm:spPr/>
      <dgm:t>
        <a:bodyPr/>
        <a:lstStyle/>
        <a:p>
          <a:endParaRPr lang="en-US"/>
        </a:p>
      </dgm:t>
    </dgm:pt>
    <dgm:pt modelId="{C97191D1-86FA-4373-8265-D463DF53E9C1}" type="pres">
      <dgm:prSet presAssocID="{FFAFCDB9-7994-45DE-AF74-39D56EF00185}" presName="LevelTwoTextNod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470E2-E644-48EC-8A19-EA3AEDCA96C8}" type="pres">
      <dgm:prSet presAssocID="{FFAFCDB9-7994-45DE-AF74-39D56EF00185}" presName="level3hierChild" presStyleCnt="0"/>
      <dgm:spPr/>
      <dgm:t>
        <a:bodyPr/>
        <a:lstStyle/>
        <a:p>
          <a:endParaRPr lang="en-US"/>
        </a:p>
      </dgm:t>
    </dgm:pt>
  </dgm:ptLst>
  <dgm:cxnLst>
    <dgm:cxn modelId="{338A1A1A-7C13-4037-ABE6-AC86990177AE}" type="presOf" srcId="{C267D630-5768-40EE-8214-BCB327E3387A}" destId="{CF1D31AE-C4A5-45C4-BE92-9410B256453C}" srcOrd="0" destOrd="0" presId="urn:microsoft.com/office/officeart/2008/layout/HorizontalMultiLevelHierarchy"/>
    <dgm:cxn modelId="{3C703B0A-8547-4457-A21F-7341E1BF42CE}" type="presOf" srcId="{B19EA2B5-07E7-4A22-8F9F-1C24B12F9864}" destId="{E878B470-44C4-455D-99B9-F480FF336ED5}" srcOrd="0" destOrd="0" presId="urn:microsoft.com/office/officeart/2008/layout/HorizontalMultiLevelHierarchy"/>
    <dgm:cxn modelId="{6017E4FC-0B0B-4680-AD70-8F5BED35B235}" type="presOf" srcId="{54653930-314D-4CF3-B05E-82E766716A88}" destId="{08D55F04-CF9C-4B70-ADD3-381F66F9C509}" srcOrd="1" destOrd="0" presId="urn:microsoft.com/office/officeart/2008/layout/HorizontalMultiLevelHierarchy"/>
    <dgm:cxn modelId="{3E6F1EE0-F118-41AE-98B5-467E87328A43}" type="presOf" srcId="{EA9793EE-CEA8-48D3-A0F5-B749068211CE}" destId="{D42E76A7-029C-47DE-8827-FE1B903AB643}" srcOrd="0" destOrd="0" presId="urn:microsoft.com/office/officeart/2008/layout/HorizontalMultiLevelHierarchy"/>
    <dgm:cxn modelId="{23B918BB-51ED-4E63-A80C-F87442AE0C5E}" type="presOf" srcId="{99F8D923-A856-4F57-A085-479CA89EFCA1}" destId="{782B84CE-6D06-4597-82F0-AF52D86B5D99}" srcOrd="0" destOrd="0" presId="urn:microsoft.com/office/officeart/2008/layout/HorizontalMultiLevelHierarchy"/>
    <dgm:cxn modelId="{68E00D40-1FA6-4DB5-B3D3-7DCBFE568222}" type="presOf" srcId="{6A0F6BD2-9B4B-4AB3-BB2A-2B48AB4534DE}" destId="{D4A60B13-9DAF-49BD-A710-6579461D213B}" srcOrd="0" destOrd="0" presId="urn:microsoft.com/office/officeart/2008/layout/HorizontalMultiLevelHierarchy"/>
    <dgm:cxn modelId="{2220E2BD-0423-4384-A0F8-D14335C0F2D2}" type="presOf" srcId="{3FE791B2-6BC7-42D7-8F72-12A54ED062C6}" destId="{2DE35FD0-D9D0-4C09-B9DA-3F5C89400729}" srcOrd="1" destOrd="0" presId="urn:microsoft.com/office/officeart/2008/layout/HorizontalMultiLevelHierarchy"/>
    <dgm:cxn modelId="{FB823CF2-7257-49B9-BB7E-D4521AD243F4}" srcId="{3619427A-CC40-4DAF-9C9E-1BF3A1C8D300}" destId="{46000050-9BF2-42D6-842E-ED6B18CF6C1C}" srcOrd="3" destOrd="0" parTransId="{46D5DC87-27FC-4A34-A8EA-D5AEB60D5C83}" sibTransId="{2D95ED27-E886-4DEE-B3B9-D4392F7ACEE0}"/>
    <dgm:cxn modelId="{89F5F20D-DA23-4829-8D58-347C9411CFFF}" type="presOf" srcId="{F0ABE1F1-9B71-4709-AD2B-5F583ACA9C38}" destId="{3B468C34-9ED2-411F-A9BA-7A36D459A561}" srcOrd="0" destOrd="0" presId="urn:microsoft.com/office/officeart/2008/layout/HorizontalMultiLevelHierarchy"/>
    <dgm:cxn modelId="{D1A7DB94-E0AE-4931-BA14-9C333B92958D}" type="presOf" srcId="{FFAFCDB9-7994-45DE-AF74-39D56EF00185}" destId="{C97191D1-86FA-4373-8265-D463DF53E9C1}" srcOrd="0" destOrd="0" presId="urn:microsoft.com/office/officeart/2008/layout/HorizontalMultiLevelHierarchy"/>
    <dgm:cxn modelId="{A8F1A84B-2CF1-4C66-B03C-64C7425968C1}" srcId="{2C0AB92A-87E2-4D88-B0FA-111589C7DCFB}" destId="{42489EA4-931C-44AE-9191-E6E15E1C1097}" srcOrd="0" destOrd="0" parTransId="{2CE9B085-3B7B-40B8-AC70-1BCE2FD948E8}" sibTransId="{3A4F8708-1D5A-49E4-9B51-66F671B05B63}"/>
    <dgm:cxn modelId="{38F7DD33-9152-46FC-9083-ADA47CE9D13E}" type="presOf" srcId="{F154E853-9459-4BCD-BA42-A92BFFA828A6}" destId="{6F59013E-ADE8-46B2-9501-7B0F5440323A}" srcOrd="1" destOrd="0" presId="urn:microsoft.com/office/officeart/2008/layout/HorizontalMultiLevelHierarchy"/>
    <dgm:cxn modelId="{69C9313E-3F2D-4578-92ED-E084C23EFB20}" type="presOf" srcId="{3A2D4EDB-8CC6-49F3-B3AC-F7362E4FE931}" destId="{49478094-1371-4FA8-91DA-F3AA199F56CA}" srcOrd="0" destOrd="0" presId="urn:microsoft.com/office/officeart/2008/layout/HorizontalMultiLevelHierarchy"/>
    <dgm:cxn modelId="{0A1E9071-7B6D-4A22-9B73-0A9F54BEFD81}" type="presOf" srcId="{AFBD073B-D2A4-45D5-AF03-49D19FBD23C6}" destId="{9EFEB5A8-3B2F-4ED1-9105-CB54091CFB3C}" srcOrd="0" destOrd="0" presId="urn:microsoft.com/office/officeart/2008/layout/HorizontalMultiLevelHierarchy"/>
    <dgm:cxn modelId="{6437032F-8913-4B93-AAE6-AEF48CF1DB20}" type="presOf" srcId="{B19EA2B5-07E7-4A22-8F9F-1C24B12F9864}" destId="{75302493-35DF-4859-B7D9-50CD32FD65E0}" srcOrd="1" destOrd="0" presId="urn:microsoft.com/office/officeart/2008/layout/HorizontalMultiLevelHierarchy"/>
    <dgm:cxn modelId="{FFDDEFDF-9DE4-4EC7-9409-D5D7C1C5EE0D}" srcId="{3D14FC88-6CB5-4AF0-8FBD-D5B533CAC012}" destId="{FFAFCDB9-7994-45DE-AF74-39D56EF00185}" srcOrd="6" destOrd="0" parTransId="{6A0F6BD2-9B4B-4AB3-BB2A-2B48AB4534DE}" sibTransId="{B2986BC7-D1F2-4F63-A348-08B9FD2C6A90}"/>
    <dgm:cxn modelId="{880736E4-8324-4DC6-9D64-0675A07F55B3}" type="presOf" srcId="{6A0F6BD2-9B4B-4AB3-BB2A-2B48AB4534DE}" destId="{964A277B-09A6-4BBC-8BD2-FC841FDCF565}" srcOrd="1" destOrd="0" presId="urn:microsoft.com/office/officeart/2008/layout/HorizontalMultiLevelHierarchy"/>
    <dgm:cxn modelId="{508DFF81-61F3-49E4-BE79-80FE4415FF1B}" type="presOf" srcId="{EE836F6D-CB46-4BB8-A57C-9D366EBBF3F7}" destId="{E5E473C9-CBE4-4DD8-9CB9-DF19228E18B4}" srcOrd="0" destOrd="0" presId="urn:microsoft.com/office/officeart/2008/layout/HorizontalMultiLevelHierarchy"/>
    <dgm:cxn modelId="{C857C0E2-6B5F-42CE-9606-C142B2492C95}" srcId="{42489EA4-931C-44AE-9191-E6E15E1C1097}" destId="{3619427A-CC40-4DAF-9C9E-1BF3A1C8D300}" srcOrd="0" destOrd="0" parTransId="{B19EA2B5-07E7-4A22-8F9F-1C24B12F9864}" sibTransId="{97C1870C-75B3-40AA-9C5D-B5CB27F13F97}"/>
    <dgm:cxn modelId="{08CB7D56-2836-486D-9ED4-FDA303ACBF9E}" type="presOf" srcId="{7D09D41D-88F1-4E0C-AFB3-52334C825E00}" destId="{B3022B3E-46F6-445C-9AB5-79BA3EEA0DC3}" srcOrd="0" destOrd="0" presId="urn:microsoft.com/office/officeart/2008/layout/HorizontalMultiLevelHierarchy"/>
    <dgm:cxn modelId="{E6977E7E-2306-401E-BD16-93BB012B3B53}" type="presOf" srcId="{46D5DC87-27FC-4A34-A8EA-D5AEB60D5C83}" destId="{FD6C3DC6-E976-4B3E-A55A-EB12F83534E4}" srcOrd="0" destOrd="0" presId="urn:microsoft.com/office/officeart/2008/layout/HorizontalMultiLevelHierarchy"/>
    <dgm:cxn modelId="{947556AE-159E-4904-AFFB-86F05F266305}" type="presOf" srcId="{F07D1CB1-C13D-417E-A9E9-2E46DEB5FCE5}" destId="{B39BF770-081D-404F-AB09-405E7F2608A6}" srcOrd="1" destOrd="0" presId="urn:microsoft.com/office/officeart/2008/layout/HorizontalMultiLevelHierarchy"/>
    <dgm:cxn modelId="{6CA1D294-AB71-4845-8618-ABBAC25F3530}" srcId="{3619427A-CC40-4DAF-9C9E-1BF3A1C8D300}" destId="{99F8D923-A856-4F57-A085-479CA89EFCA1}" srcOrd="0" destOrd="0" parTransId="{8FCA4F6B-635B-4E88-8D99-F67E2AB48419}" sibTransId="{6076A074-4180-45F5-9F1B-139A41C7FECA}"/>
    <dgm:cxn modelId="{E05812AD-EBA6-402A-B03A-9E5584BE95E6}" type="presOf" srcId="{086F7281-3E41-4D5B-8950-BAAF797864FA}" destId="{6CFCC177-9F97-493C-97C4-58A6C762CA72}" srcOrd="1" destOrd="0" presId="urn:microsoft.com/office/officeart/2008/layout/HorizontalMultiLevelHierarchy"/>
    <dgm:cxn modelId="{E835195D-85A8-4146-B052-00A49CD3E30B}" type="presOf" srcId="{8FCA4F6B-635B-4E88-8D99-F67E2AB48419}" destId="{867A0814-2655-4C90-8246-3A7A6152FF40}" srcOrd="0" destOrd="0" presId="urn:microsoft.com/office/officeart/2008/layout/HorizontalMultiLevelHierarchy"/>
    <dgm:cxn modelId="{443660C7-30CC-474C-9104-ACB22FACD8B9}" type="presOf" srcId="{086F7281-3E41-4D5B-8950-BAAF797864FA}" destId="{DC1357B6-47C4-46B0-9891-F24F46AA2B6B}" srcOrd="0" destOrd="0" presId="urn:microsoft.com/office/officeart/2008/layout/HorizontalMultiLevelHierarchy"/>
    <dgm:cxn modelId="{E87B29EF-DF81-4963-A185-F32CDFCC255F}" type="presOf" srcId="{1EFE2ECC-0017-40A5-AAA9-8983A9B2FFCF}" destId="{7B2940C2-D5C5-4EBB-BEC9-7CFA64BC3A5C}" srcOrd="0" destOrd="0" presId="urn:microsoft.com/office/officeart/2008/layout/HorizontalMultiLevelHierarchy"/>
    <dgm:cxn modelId="{5F73FEAC-70EC-4054-8B29-C12B5CDAE0C3}" type="presOf" srcId="{F07D1CB1-C13D-417E-A9E9-2E46DEB5FCE5}" destId="{EB2F2A59-AFB4-4FBE-B444-8FADE30C0318}" srcOrd="0" destOrd="0" presId="urn:microsoft.com/office/officeart/2008/layout/HorizontalMultiLevelHierarchy"/>
    <dgm:cxn modelId="{86CAA561-6A33-4995-8CB4-B4C4E6760F2F}" type="presOf" srcId="{C9C81323-F412-43A7-AAC5-75B6AF5614D2}" destId="{509F61BE-5A19-482B-8015-48690FB0ADA0}" srcOrd="0" destOrd="0" presId="urn:microsoft.com/office/officeart/2008/layout/HorizontalMultiLevelHierarchy"/>
    <dgm:cxn modelId="{878E6684-EC34-47EA-B168-DE9A67BF7E0B}" type="presOf" srcId="{2C0AB92A-87E2-4D88-B0FA-111589C7DCFB}" destId="{0A2496E6-F599-4DFE-AAD3-D23F302CF771}" srcOrd="0" destOrd="0" presId="urn:microsoft.com/office/officeart/2008/layout/HorizontalMultiLevelHierarchy"/>
    <dgm:cxn modelId="{810BC9AD-65D3-4410-87F4-F4E9A632DEFF}" srcId="{99F8D923-A856-4F57-A085-479CA89EFCA1}" destId="{EA9793EE-CEA8-48D3-A0F5-B749068211CE}" srcOrd="0" destOrd="0" parTransId="{F07D1CB1-C13D-417E-A9E9-2E46DEB5FCE5}" sibTransId="{B5878C6C-5C37-439E-8631-24DBF0AD5401}"/>
    <dgm:cxn modelId="{637221CA-0B68-4FA2-A821-D735FF0FFECD}" srcId="{3D14FC88-6CB5-4AF0-8FBD-D5B533CAC012}" destId="{C64BDD73-A9D4-4DD9-B038-E2737E375D70}" srcOrd="0" destOrd="0" parTransId="{6F7F9B0F-9E1A-4CC3-AFDD-B4339D62816E}" sibTransId="{F914791A-9B18-4E39-A893-9694BA754A75}"/>
    <dgm:cxn modelId="{5EBDEFA3-24B6-4FA8-BA42-AA378C3B2E1F}" type="presOf" srcId="{F154E853-9459-4BCD-BA42-A92BFFA828A6}" destId="{A482469F-D7F0-479D-8835-69D90A9A3F68}" srcOrd="0" destOrd="0" presId="urn:microsoft.com/office/officeart/2008/layout/HorizontalMultiLevelHierarchy"/>
    <dgm:cxn modelId="{5BEA767B-F324-4559-BE15-DFE42A1739FA}" srcId="{3619427A-CC40-4DAF-9C9E-1BF3A1C8D300}" destId="{EE836F6D-CB46-4BB8-A57C-9D366EBBF3F7}" srcOrd="1" destOrd="0" parTransId="{086F7281-3E41-4D5B-8950-BAAF797864FA}" sibTransId="{98BB6B3B-539C-4AA6-8DD4-16BD199C2C21}"/>
    <dgm:cxn modelId="{9E9350B8-4C2C-4DF5-BF7F-67587B8D90CF}" type="presOf" srcId="{3619427A-CC40-4DAF-9C9E-1BF3A1C8D300}" destId="{FD6F57A1-EF2D-4433-B159-101AE5F2266F}" srcOrd="0" destOrd="0" presId="urn:microsoft.com/office/officeart/2008/layout/HorizontalMultiLevelHierarchy"/>
    <dgm:cxn modelId="{28B0B56E-830A-4F46-A1CE-3A7460A24D8E}" srcId="{42489EA4-931C-44AE-9191-E6E15E1C1097}" destId="{3D14FC88-6CB5-4AF0-8FBD-D5B533CAC012}" srcOrd="1" destOrd="0" parTransId="{1EFE2ECC-0017-40A5-AAA9-8983A9B2FFCF}" sibTransId="{A958C812-806E-4437-B082-E4E296EACA44}"/>
    <dgm:cxn modelId="{1C22E9AD-BF88-4882-B8B6-4C16098AA04D}" srcId="{3D14FC88-6CB5-4AF0-8FBD-D5B533CAC012}" destId="{5CF8AA70-3502-4A09-BBC2-710C34C91FD9}" srcOrd="1" destOrd="0" parTransId="{DD763935-6C13-4EF7-B3F9-97F6C67143F9}" sibTransId="{A086EAE0-A27A-4831-91D9-4D224625C3AA}"/>
    <dgm:cxn modelId="{2DFADEC5-AA7A-495E-84FA-FBC45C657492}" srcId="{F0ABE1F1-9B71-4709-AD2B-5F583ACA9C38}" destId="{33CD05AE-93E5-4DBF-B20A-DF2D88D95208}" srcOrd="0" destOrd="0" parTransId="{C9C81323-F412-43A7-AAC5-75B6AF5614D2}" sibTransId="{B29A915C-C822-4A11-ABD9-E72131EBAAB6}"/>
    <dgm:cxn modelId="{0735CB95-EB49-4173-BFD1-F45690EF47CA}" type="presOf" srcId="{42489EA4-931C-44AE-9191-E6E15E1C1097}" destId="{D78F2F97-B6E9-4A9D-A5E9-D4BB95BF68A2}" srcOrd="0" destOrd="0" presId="urn:microsoft.com/office/officeart/2008/layout/HorizontalMultiLevelHierarchy"/>
    <dgm:cxn modelId="{AB5827E4-A7BE-4BF3-BCD7-9D1D283EFA8F}" type="presOf" srcId="{356686CA-539C-428E-9AEC-A6AC0E861B30}" destId="{F932BE11-2BEA-48DF-B311-8FB85FCA6B26}" srcOrd="1" destOrd="0" presId="urn:microsoft.com/office/officeart/2008/layout/HorizontalMultiLevelHierarchy"/>
    <dgm:cxn modelId="{3CBF0775-F1A5-4A03-8208-F03C8E9F1ED4}" type="presOf" srcId="{3D14FC88-6CB5-4AF0-8FBD-D5B533CAC012}" destId="{339FB670-83CB-4293-86CE-36B8DD58D102}" srcOrd="0" destOrd="0" presId="urn:microsoft.com/office/officeart/2008/layout/HorizontalMultiLevelHierarchy"/>
    <dgm:cxn modelId="{AD88EDD9-5D4E-4C15-B805-567D2930BFAE}" type="presOf" srcId="{76116F44-CCCE-4B0E-B74A-B5547397C143}" destId="{ED482FBA-77F7-4F39-9E37-3E2266DB0D8A}" srcOrd="0" destOrd="0" presId="urn:microsoft.com/office/officeart/2008/layout/HorizontalMultiLevelHierarchy"/>
    <dgm:cxn modelId="{BC57DD36-9936-464D-9AB5-2C3FD7C01BF5}" type="presOf" srcId="{6F7F9B0F-9E1A-4CC3-AFDD-B4339D62816E}" destId="{1B652C12-3BA6-4C6F-BDC8-CFC8166C4A45}" srcOrd="1" destOrd="0" presId="urn:microsoft.com/office/officeart/2008/layout/HorizontalMultiLevelHierarchy"/>
    <dgm:cxn modelId="{6910578B-290F-46D6-8EA9-B1187DC15320}" type="presOf" srcId="{DD763935-6C13-4EF7-B3F9-97F6C67143F9}" destId="{B87BAE57-DA98-48EA-966F-D838AA337BF5}" srcOrd="0" destOrd="0" presId="urn:microsoft.com/office/officeart/2008/layout/HorizontalMultiLevelHierarchy"/>
    <dgm:cxn modelId="{D895C5C5-EA6A-49A0-A598-93C3AB28C6D4}" type="presOf" srcId="{C9C81323-F412-43A7-AAC5-75B6AF5614D2}" destId="{4191249C-870B-4596-8AC8-C24F6155E4E7}" srcOrd="1" destOrd="0" presId="urn:microsoft.com/office/officeart/2008/layout/HorizontalMultiLevelHierarchy"/>
    <dgm:cxn modelId="{92EB9E61-4CA1-4718-BE25-2AFC2255E5DF}" type="presOf" srcId="{6F7F9B0F-9E1A-4CC3-AFDD-B4339D62816E}" destId="{AC0502F8-DAB2-4F1A-80F6-823B84EF6947}" srcOrd="0" destOrd="0" presId="urn:microsoft.com/office/officeart/2008/layout/HorizontalMultiLevelHierarchy"/>
    <dgm:cxn modelId="{0C8C08EE-D871-4420-8084-6E7CEE016BC2}" srcId="{3D14FC88-6CB5-4AF0-8FBD-D5B533CAC012}" destId="{AFBD073B-D2A4-45D5-AF03-49D19FBD23C6}" srcOrd="3" destOrd="0" parTransId="{356686CA-539C-428E-9AEC-A6AC0E861B30}" sibTransId="{0063DEE7-CC11-4ADF-8149-E392C414EC83}"/>
    <dgm:cxn modelId="{E25DD341-F9D6-4094-9DEB-55A79B5CBB85}" srcId="{3D14FC88-6CB5-4AF0-8FBD-D5B533CAC012}" destId="{F0ABE1F1-9B71-4709-AD2B-5F583ACA9C38}" srcOrd="2" destOrd="0" parTransId="{F154E853-9459-4BCD-BA42-A92BFFA828A6}" sibTransId="{9BFD514C-B64B-4BEB-809F-4ABBFE46E81A}"/>
    <dgm:cxn modelId="{F0863F32-4184-416F-B1D2-4100CAE5B761}" type="presOf" srcId="{33CD05AE-93E5-4DBF-B20A-DF2D88D95208}" destId="{C61D7F64-BF95-4B25-93C0-F61B3F72ACB2}" srcOrd="0" destOrd="0" presId="urn:microsoft.com/office/officeart/2008/layout/HorizontalMultiLevelHierarchy"/>
    <dgm:cxn modelId="{9D49733F-DAF9-47D3-AFBA-209E60BACE71}" type="presOf" srcId="{46000050-9BF2-42D6-842E-ED6B18CF6C1C}" destId="{D9475492-13B8-459D-A954-CC092ABEA7A9}" srcOrd="0" destOrd="0" presId="urn:microsoft.com/office/officeart/2008/layout/HorizontalMultiLevelHierarchy"/>
    <dgm:cxn modelId="{41E59F6A-9945-48E1-9B87-B87EC1781138}" type="presOf" srcId="{54653930-314D-4CF3-B05E-82E766716A88}" destId="{4BF02253-C164-49A3-AF7E-4619864DADE5}" srcOrd="0" destOrd="0" presId="urn:microsoft.com/office/officeart/2008/layout/HorizontalMultiLevelHierarchy"/>
    <dgm:cxn modelId="{9A6B954E-7C57-4F92-8ECA-9D7413CF3470}" type="presOf" srcId="{C64BDD73-A9D4-4DD9-B038-E2737E375D70}" destId="{2F9F47F8-9E65-4802-A721-A6037E359A7E}" srcOrd="0" destOrd="0" presId="urn:microsoft.com/office/officeart/2008/layout/HorizontalMultiLevelHierarchy"/>
    <dgm:cxn modelId="{C8AFD0F9-964A-4B33-B549-66B691C3A22A}" type="presOf" srcId="{46D5DC87-27FC-4A34-A8EA-D5AEB60D5C83}" destId="{4CD9EA02-822F-4A4D-9DA1-2155A3EC7D1F}" srcOrd="1" destOrd="0" presId="urn:microsoft.com/office/officeart/2008/layout/HorizontalMultiLevelHierarchy"/>
    <dgm:cxn modelId="{83895140-E432-4575-9F6C-7D40E2C62F1C}" srcId="{3D14FC88-6CB5-4AF0-8FBD-D5B533CAC012}" destId="{C267D630-5768-40EE-8214-BCB327E3387A}" srcOrd="4" destOrd="0" parTransId="{54653930-314D-4CF3-B05E-82E766716A88}" sibTransId="{92216F78-B526-4C55-A57B-99330EF00330}"/>
    <dgm:cxn modelId="{63737CC9-851D-4548-A85C-DCCA17F3996F}" type="presOf" srcId="{356686CA-539C-428E-9AEC-A6AC0E861B30}" destId="{F6DE731F-67D3-49A0-8124-4F7D4E37A702}" srcOrd="0" destOrd="0" presId="urn:microsoft.com/office/officeart/2008/layout/HorizontalMultiLevelHierarchy"/>
    <dgm:cxn modelId="{3F9A6EFD-D5D7-40F7-A7E6-4083EFC38080}" srcId="{3D14FC88-6CB5-4AF0-8FBD-D5B533CAC012}" destId="{7D09D41D-88F1-4E0C-AFB3-52334C825E00}" srcOrd="5" destOrd="0" parTransId="{76116F44-CCCE-4B0E-B74A-B5547397C143}" sibTransId="{028A3967-9F68-4B49-A10C-1B660B404781}"/>
    <dgm:cxn modelId="{82A8E5ED-9AF9-4BFA-9C10-96857B9AA10F}" type="presOf" srcId="{76116F44-CCCE-4B0E-B74A-B5547397C143}" destId="{2B56730D-0F80-45A0-AED1-5D4BDAF8A19A}" srcOrd="1" destOrd="0" presId="urn:microsoft.com/office/officeart/2008/layout/HorizontalMultiLevelHierarchy"/>
    <dgm:cxn modelId="{9264F647-4A20-4FB3-8536-CDE249EBF439}" type="presOf" srcId="{8FCA4F6B-635B-4E88-8D99-F67E2AB48419}" destId="{D6BEAB9E-D33D-4837-BA6D-DD8D675AF587}" srcOrd="1" destOrd="0" presId="urn:microsoft.com/office/officeart/2008/layout/HorizontalMultiLevelHierarchy"/>
    <dgm:cxn modelId="{46C2953A-0DF2-4E66-8A06-73E0A53A88EA}" type="presOf" srcId="{3FE791B2-6BC7-42D7-8F72-12A54ED062C6}" destId="{CF0E66E0-19C1-488F-834B-384BD0327280}" srcOrd="0" destOrd="0" presId="urn:microsoft.com/office/officeart/2008/layout/HorizontalMultiLevelHierarchy"/>
    <dgm:cxn modelId="{0EF00999-87BB-4104-8421-48855E067652}" type="presOf" srcId="{1EFE2ECC-0017-40A5-AAA9-8983A9B2FFCF}" destId="{152F23B2-FA6C-466A-BBA1-0A9B8735D9B1}" srcOrd="1" destOrd="0" presId="urn:microsoft.com/office/officeart/2008/layout/HorizontalMultiLevelHierarchy"/>
    <dgm:cxn modelId="{207A88BF-5C20-40EB-8DE0-9E6A9A8EA9CA}" srcId="{3619427A-CC40-4DAF-9C9E-1BF3A1C8D300}" destId="{3A2D4EDB-8CC6-49F3-B3AC-F7362E4FE931}" srcOrd="2" destOrd="0" parTransId="{3FE791B2-6BC7-42D7-8F72-12A54ED062C6}" sibTransId="{7B8EB953-8AA8-4854-8E0A-454AAB1A42E6}"/>
    <dgm:cxn modelId="{17177C43-F100-4D8F-A62C-5FBC3A32EED8}" type="presOf" srcId="{5CF8AA70-3502-4A09-BBC2-710C34C91FD9}" destId="{F8EB72A9-D00D-410C-BC3D-75DCB604C18B}" srcOrd="0" destOrd="0" presId="urn:microsoft.com/office/officeart/2008/layout/HorizontalMultiLevelHierarchy"/>
    <dgm:cxn modelId="{76BF89A5-E5AE-4387-932D-5801ABDBD70D}" type="presOf" srcId="{DD763935-6C13-4EF7-B3F9-97F6C67143F9}" destId="{984705FC-DC5A-49A5-B9F5-4CDB087A32E1}" srcOrd="1" destOrd="0" presId="urn:microsoft.com/office/officeart/2008/layout/HorizontalMultiLevelHierarchy"/>
    <dgm:cxn modelId="{060DE70D-67B5-4EE2-8E46-F69C57141DEB}" type="presParOf" srcId="{0A2496E6-F599-4DFE-AAD3-D23F302CF771}" destId="{41CD81B9-357E-4E88-AE43-B5D393727623}" srcOrd="0" destOrd="0" presId="urn:microsoft.com/office/officeart/2008/layout/HorizontalMultiLevelHierarchy"/>
    <dgm:cxn modelId="{B6508F87-19DB-47D7-95FC-10990C111156}" type="presParOf" srcId="{41CD81B9-357E-4E88-AE43-B5D393727623}" destId="{D78F2F97-B6E9-4A9D-A5E9-D4BB95BF68A2}" srcOrd="0" destOrd="0" presId="urn:microsoft.com/office/officeart/2008/layout/HorizontalMultiLevelHierarchy"/>
    <dgm:cxn modelId="{7E60EBA7-4B60-4DFE-940A-8CEBE571F996}" type="presParOf" srcId="{41CD81B9-357E-4E88-AE43-B5D393727623}" destId="{D5BD9EB3-8E63-4571-B71E-F1B6598AA973}" srcOrd="1" destOrd="0" presId="urn:microsoft.com/office/officeart/2008/layout/HorizontalMultiLevelHierarchy"/>
    <dgm:cxn modelId="{473F1E6E-F600-467A-ACAF-14EA75A0DC18}" type="presParOf" srcId="{D5BD9EB3-8E63-4571-B71E-F1B6598AA973}" destId="{E878B470-44C4-455D-99B9-F480FF336ED5}" srcOrd="0" destOrd="0" presId="urn:microsoft.com/office/officeart/2008/layout/HorizontalMultiLevelHierarchy"/>
    <dgm:cxn modelId="{D2B739E6-56E7-44BB-B58E-91A321DD9F5C}" type="presParOf" srcId="{E878B470-44C4-455D-99B9-F480FF336ED5}" destId="{75302493-35DF-4859-B7D9-50CD32FD65E0}" srcOrd="0" destOrd="0" presId="urn:microsoft.com/office/officeart/2008/layout/HorizontalMultiLevelHierarchy"/>
    <dgm:cxn modelId="{ED7A052E-53AD-499E-B43F-DECB51B78B54}" type="presParOf" srcId="{D5BD9EB3-8E63-4571-B71E-F1B6598AA973}" destId="{BF3D356B-5734-431F-AF79-3E75E6CDC1B1}" srcOrd="1" destOrd="0" presId="urn:microsoft.com/office/officeart/2008/layout/HorizontalMultiLevelHierarchy"/>
    <dgm:cxn modelId="{9E2E1077-CA54-4E33-BB41-7960A97C3E3C}" type="presParOf" srcId="{BF3D356B-5734-431F-AF79-3E75E6CDC1B1}" destId="{FD6F57A1-EF2D-4433-B159-101AE5F2266F}" srcOrd="0" destOrd="0" presId="urn:microsoft.com/office/officeart/2008/layout/HorizontalMultiLevelHierarchy"/>
    <dgm:cxn modelId="{1E7BF09B-1471-475B-B484-3778526D9BF8}" type="presParOf" srcId="{BF3D356B-5734-431F-AF79-3E75E6CDC1B1}" destId="{71C7D793-ACF7-4A70-B86A-76387A5E1BCB}" srcOrd="1" destOrd="0" presId="urn:microsoft.com/office/officeart/2008/layout/HorizontalMultiLevelHierarchy"/>
    <dgm:cxn modelId="{FB83C096-D78F-459A-B69E-B33F81F93BEC}" type="presParOf" srcId="{71C7D793-ACF7-4A70-B86A-76387A5E1BCB}" destId="{867A0814-2655-4C90-8246-3A7A6152FF40}" srcOrd="0" destOrd="0" presId="urn:microsoft.com/office/officeart/2008/layout/HorizontalMultiLevelHierarchy"/>
    <dgm:cxn modelId="{F709AE00-D137-4A0E-A8F3-5F1169304218}" type="presParOf" srcId="{867A0814-2655-4C90-8246-3A7A6152FF40}" destId="{D6BEAB9E-D33D-4837-BA6D-DD8D675AF587}" srcOrd="0" destOrd="0" presId="urn:microsoft.com/office/officeart/2008/layout/HorizontalMultiLevelHierarchy"/>
    <dgm:cxn modelId="{CDEFEDEF-0113-4A2B-8316-5E4FA08BF40B}" type="presParOf" srcId="{71C7D793-ACF7-4A70-B86A-76387A5E1BCB}" destId="{59E1F75C-26EB-4F3C-8B1B-D1F40A498BB8}" srcOrd="1" destOrd="0" presId="urn:microsoft.com/office/officeart/2008/layout/HorizontalMultiLevelHierarchy"/>
    <dgm:cxn modelId="{1FFD33EF-8D45-4B0A-8668-E131F583F46A}" type="presParOf" srcId="{59E1F75C-26EB-4F3C-8B1B-D1F40A498BB8}" destId="{782B84CE-6D06-4597-82F0-AF52D86B5D99}" srcOrd="0" destOrd="0" presId="urn:microsoft.com/office/officeart/2008/layout/HorizontalMultiLevelHierarchy"/>
    <dgm:cxn modelId="{F1F3F2B7-952D-4ED6-B2C8-506731DA387D}" type="presParOf" srcId="{59E1F75C-26EB-4F3C-8B1B-D1F40A498BB8}" destId="{A9A1E73A-6351-417F-ADBA-FE1ADCF5C1D5}" srcOrd="1" destOrd="0" presId="urn:microsoft.com/office/officeart/2008/layout/HorizontalMultiLevelHierarchy"/>
    <dgm:cxn modelId="{63DE8BAC-52BD-4928-B05C-04E19AFFBABD}" type="presParOf" srcId="{A9A1E73A-6351-417F-ADBA-FE1ADCF5C1D5}" destId="{EB2F2A59-AFB4-4FBE-B444-8FADE30C0318}" srcOrd="0" destOrd="0" presId="urn:microsoft.com/office/officeart/2008/layout/HorizontalMultiLevelHierarchy"/>
    <dgm:cxn modelId="{7CC00070-8639-4EF2-A104-F8A24F835CE8}" type="presParOf" srcId="{EB2F2A59-AFB4-4FBE-B444-8FADE30C0318}" destId="{B39BF770-081D-404F-AB09-405E7F2608A6}" srcOrd="0" destOrd="0" presId="urn:microsoft.com/office/officeart/2008/layout/HorizontalMultiLevelHierarchy"/>
    <dgm:cxn modelId="{FBC069DB-6C2E-40B2-9BC4-481146CE2426}" type="presParOf" srcId="{A9A1E73A-6351-417F-ADBA-FE1ADCF5C1D5}" destId="{64783E39-35E5-4982-A5BD-C68303347CF9}" srcOrd="1" destOrd="0" presId="urn:microsoft.com/office/officeart/2008/layout/HorizontalMultiLevelHierarchy"/>
    <dgm:cxn modelId="{902B1659-250E-4719-8E46-26D9DA436951}" type="presParOf" srcId="{64783E39-35E5-4982-A5BD-C68303347CF9}" destId="{D42E76A7-029C-47DE-8827-FE1B903AB643}" srcOrd="0" destOrd="0" presId="urn:microsoft.com/office/officeart/2008/layout/HorizontalMultiLevelHierarchy"/>
    <dgm:cxn modelId="{A48BB531-FE25-42A2-83D8-CD194A7CF215}" type="presParOf" srcId="{64783E39-35E5-4982-A5BD-C68303347CF9}" destId="{B6D3D31B-6805-43EE-92C5-B2A16DC45D2E}" srcOrd="1" destOrd="0" presId="urn:microsoft.com/office/officeart/2008/layout/HorizontalMultiLevelHierarchy"/>
    <dgm:cxn modelId="{4A64888B-C790-4716-BB95-3A5678E1223A}" type="presParOf" srcId="{71C7D793-ACF7-4A70-B86A-76387A5E1BCB}" destId="{DC1357B6-47C4-46B0-9891-F24F46AA2B6B}" srcOrd="2" destOrd="0" presId="urn:microsoft.com/office/officeart/2008/layout/HorizontalMultiLevelHierarchy"/>
    <dgm:cxn modelId="{EA88D3D0-4E87-4A3D-89CC-ABA646336115}" type="presParOf" srcId="{DC1357B6-47C4-46B0-9891-F24F46AA2B6B}" destId="{6CFCC177-9F97-493C-97C4-58A6C762CA72}" srcOrd="0" destOrd="0" presId="urn:microsoft.com/office/officeart/2008/layout/HorizontalMultiLevelHierarchy"/>
    <dgm:cxn modelId="{4A53A900-2F4C-4446-A5D9-0AB6D74ADF88}" type="presParOf" srcId="{71C7D793-ACF7-4A70-B86A-76387A5E1BCB}" destId="{6B229073-32C6-4996-BE31-6F54FF907E27}" srcOrd="3" destOrd="0" presId="urn:microsoft.com/office/officeart/2008/layout/HorizontalMultiLevelHierarchy"/>
    <dgm:cxn modelId="{5D93C294-D599-4745-88BE-0D657AE440DE}" type="presParOf" srcId="{6B229073-32C6-4996-BE31-6F54FF907E27}" destId="{E5E473C9-CBE4-4DD8-9CB9-DF19228E18B4}" srcOrd="0" destOrd="0" presId="urn:microsoft.com/office/officeart/2008/layout/HorizontalMultiLevelHierarchy"/>
    <dgm:cxn modelId="{1FC4C877-B77C-4B89-A5E6-6A4135DD2E30}" type="presParOf" srcId="{6B229073-32C6-4996-BE31-6F54FF907E27}" destId="{1F68B8C5-30BB-4A05-91BE-D3FD84C98C6C}" srcOrd="1" destOrd="0" presId="urn:microsoft.com/office/officeart/2008/layout/HorizontalMultiLevelHierarchy"/>
    <dgm:cxn modelId="{56AF9589-340B-4047-8F1F-D5A175EFCCCA}" type="presParOf" srcId="{71C7D793-ACF7-4A70-B86A-76387A5E1BCB}" destId="{CF0E66E0-19C1-488F-834B-384BD0327280}" srcOrd="4" destOrd="0" presId="urn:microsoft.com/office/officeart/2008/layout/HorizontalMultiLevelHierarchy"/>
    <dgm:cxn modelId="{AD0323A1-4D5F-473C-9159-66A2F58031DB}" type="presParOf" srcId="{CF0E66E0-19C1-488F-834B-384BD0327280}" destId="{2DE35FD0-D9D0-4C09-B9DA-3F5C89400729}" srcOrd="0" destOrd="0" presId="urn:microsoft.com/office/officeart/2008/layout/HorizontalMultiLevelHierarchy"/>
    <dgm:cxn modelId="{8755E320-CD8C-4481-85EA-AAFC909ED77E}" type="presParOf" srcId="{71C7D793-ACF7-4A70-B86A-76387A5E1BCB}" destId="{A38ED19A-DE37-42F3-8EFB-F90D37569DDF}" srcOrd="5" destOrd="0" presId="urn:microsoft.com/office/officeart/2008/layout/HorizontalMultiLevelHierarchy"/>
    <dgm:cxn modelId="{E68DF343-758F-42FD-AEB3-2F9489AB62DC}" type="presParOf" srcId="{A38ED19A-DE37-42F3-8EFB-F90D37569DDF}" destId="{49478094-1371-4FA8-91DA-F3AA199F56CA}" srcOrd="0" destOrd="0" presId="urn:microsoft.com/office/officeart/2008/layout/HorizontalMultiLevelHierarchy"/>
    <dgm:cxn modelId="{23CA5F7C-97E7-40DF-8023-34507613B0FE}" type="presParOf" srcId="{A38ED19A-DE37-42F3-8EFB-F90D37569DDF}" destId="{16C9FE16-943C-44D1-B4B4-6A4FAEB14786}" srcOrd="1" destOrd="0" presId="urn:microsoft.com/office/officeart/2008/layout/HorizontalMultiLevelHierarchy"/>
    <dgm:cxn modelId="{CCE73B60-3BEB-4438-B38F-63C391E2EB39}" type="presParOf" srcId="{71C7D793-ACF7-4A70-B86A-76387A5E1BCB}" destId="{FD6C3DC6-E976-4B3E-A55A-EB12F83534E4}" srcOrd="6" destOrd="0" presId="urn:microsoft.com/office/officeart/2008/layout/HorizontalMultiLevelHierarchy"/>
    <dgm:cxn modelId="{3FDA683F-E00A-493D-8361-5A18FE2C9DA2}" type="presParOf" srcId="{FD6C3DC6-E976-4B3E-A55A-EB12F83534E4}" destId="{4CD9EA02-822F-4A4D-9DA1-2155A3EC7D1F}" srcOrd="0" destOrd="0" presId="urn:microsoft.com/office/officeart/2008/layout/HorizontalMultiLevelHierarchy"/>
    <dgm:cxn modelId="{E0FF6CDD-4620-4865-9850-B0EA14349BB8}" type="presParOf" srcId="{71C7D793-ACF7-4A70-B86A-76387A5E1BCB}" destId="{6C8A3292-46E3-4079-A040-C46A9F6FBEC2}" srcOrd="7" destOrd="0" presId="urn:microsoft.com/office/officeart/2008/layout/HorizontalMultiLevelHierarchy"/>
    <dgm:cxn modelId="{B558F27B-3FCA-4A5C-8A5F-5C3705FB202B}" type="presParOf" srcId="{6C8A3292-46E3-4079-A040-C46A9F6FBEC2}" destId="{D9475492-13B8-459D-A954-CC092ABEA7A9}" srcOrd="0" destOrd="0" presId="urn:microsoft.com/office/officeart/2008/layout/HorizontalMultiLevelHierarchy"/>
    <dgm:cxn modelId="{D806B5EA-76CA-4B33-868D-36AC99057245}" type="presParOf" srcId="{6C8A3292-46E3-4079-A040-C46A9F6FBEC2}" destId="{07071ACF-57A6-401F-B9B7-E53B74A589B0}" srcOrd="1" destOrd="0" presId="urn:microsoft.com/office/officeart/2008/layout/HorizontalMultiLevelHierarchy"/>
    <dgm:cxn modelId="{38685C75-5D2E-47F9-8A1C-5DA6FC865E1C}" type="presParOf" srcId="{D5BD9EB3-8E63-4571-B71E-F1B6598AA973}" destId="{7B2940C2-D5C5-4EBB-BEC9-7CFA64BC3A5C}" srcOrd="2" destOrd="0" presId="urn:microsoft.com/office/officeart/2008/layout/HorizontalMultiLevelHierarchy"/>
    <dgm:cxn modelId="{313BCA7E-0FEF-45E7-B8FD-B0DD2108F118}" type="presParOf" srcId="{7B2940C2-D5C5-4EBB-BEC9-7CFA64BC3A5C}" destId="{152F23B2-FA6C-466A-BBA1-0A9B8735D9B1}" srcOrd="0" destOrd="0" presId="urn:microsoft.com/office/officeart/2008/layout/HorizontalMultiLevelHierarchy"/>
    <dgm:cxn modelId="{CC39CCE0-EB67-428A-8179-D6EBA2945CAB}" type="presParOf" srcId="{D5BD9EB3-8E63-4571-B71E-F1B6598AA973}" destId="{04F3DB8D-93A7-4C6B-933B-B0A79FCE41CD}" srcOrd="3" destOrd="0" presId="urn:microsoft.com/office/officeart/2008/layout/HorizontalMultiLevelHierarchy"/>
    <dgm:cxn modelId="{E4223CAC-D03B-4EE6-8F16-65F4A056AE61}" type="presParOf" srcId="{04F3DB8D-93A7-4C6B-933B-B0A79FCE41CD}" destId="{339FB670-83CB-4293-86CE-36B8DD58D102}" srcOrd="0" destOrd="0" presId="urn:microsoft.com/office/officeart/2008/layout/HorizontalMultiLevelHierarchy"/>
    <dgm:cxn modelId="{3B28DBE9-F6BF-4905-87FB-BBC8BC6EBA75}" type="presParOf" srcId="{04F3DB8D-93A7-4C6B-933B-B0A79FCE41CD}" destId="{A087D4F3-93C3-4ECD-86FC-E4AFE35E82E3}" srcOrd="1" destOrd="0" presId="urn:microsoft.com/office/officeart/2008/layout/HorizontalMultiLevelHierarchy"/>
    <dgm:cxn modelId="{D347CE04-E222-404A-AA31-B5689A6B8395}" type="presParOf" srcId="{A087D4F3-93C3-4ECD-86FC-E4AFE35E82E3}" destId="{AC0502F8-DAB2-4F1A-80F6-823B84EF6947}" srcOrd="0" destOrd="0" presId="urn:microsoft.com/office/officeart/2008/layout/HorizontalMultiLevelHierarchy"/>
    <dgm:cxn modelId="{777FD5FD-2F4E-423B-AC46-14B79673430F}" type="presParOf" srcId="{AC0502F8-DAB2-4F1A-80F6-823B84EF6947}" destId="{1B652C12-3BA6-4C6F-BDC8-CFC8166C4A45}" srcOrd="0" destOrd="0" presId="urn:microsoft.com/office/officeart/2008/layout/HorizontalMultiLevelHierarchy"/>
    <dgm:cxn modelId="{D68FD71C-0ED1-426C-99DC-172AF5552A77}" type="presParOf" srcId="{A087D4F3-93C3-4ECD-86FC-E4AFE35E82E3}" destId="{D79F34A1-DAC6-4E19-A035-EF7646B37B90}" srcOrd="1" destOrd="0" presId="urn:microsoft.com/office/officeart/2008/layout/HorizontalMultiLevelHierarchy"/>
    <dgm:cxn modelId="{33962496-374C-4A20-A243-68815FD5E809}" type="presParOf" srcId="{D79F34A1-DAC6-4E19-A035-EF7646B37B90}" destId="{2F9F47F8-9E65-4802-A721-A6037E359A7E}" srcOrd="0" destOrd="0" presId="urn:microsoft.com/office/officeart/2008/layout/HorizontalMultiLevelHierarchy"/>
    <dgm:cxn modelId="{DC4DCF90-B44F-4348-AAF1-050E0D3A02EE}" type="presParOf" srcId="{D79F34A1-DAC6-4E19-A035-EF7646B37B90}" destId="{D45EEB16-9478-488D-BB02-42045BB7FB0B}" srcOrd="1" destOrd="0" presId="urn:microsoft.com/office/officeart/2008/layout/HorizontalMultiLevelHierarchy"/>
    <dgm:cxn modelId="{279C5B20-B775-4333-8A55-F3F20770474F}" type="presParOf" srcId="{A087D4F3-93C3-4ECD-86FC-E4AFE35E82E3}" destId="{B87BAE57-DA98-48EA-966F-D838AA337BF5}" srcOrd="2" destOrd="0" presId="urn:microsoft.com/office/officeart/2008/layout/HorizontalMultiLevelHierarchy"/>
    <dgm:cxn modelId="{D884C8B5-F5A3-4FD4-9EA8-D6B054E6DB24}" type="presParOf" srcId="{B87BAE57-DA98-48EA-966F-D838AA337BF5}" destId="{984705FC-DC5A-49A5-B9F5-4CDB087A32E1}" srcOrd="0" destOrd="0" presId="urn:microsoft.com/office/officeart/2008/layout/HorizontalMultiLevelHierarchy"/>
    <dgm:cxn modelId="{D9E9A9C3-FAAA-40F2-8626-CC32A3F985A1}" type="presParOf" srcId="{A087D4F3-93C3-4ECD-86FC-E4AFE35E82E3}" destId="{5A6F5A5B-490B-4FF7-A74B-3E9C29CC58E4}" srcOrd="3" destOrd="0" presId="urn:microsoft.com/office/officeart/2008/layout/HorizontalMultiLevelHierarchy"/>
    <dgm:cxn modelId="{78C95482-9C23-45B0-9336-E577CC1D4500}" type="presParOf" srcId="{5A6F5A5B-490B-4FF7-A74B-3E9C29CC58E4}" destId="{F8EB72A9-D00D-410C-BC3D-75DCB604C18B}" srcOrd="0" destOrd="0" presId="urn:microsoft.com/office/officeart/2008/layout/HorizontalMultiLevelHierarchy"/>
    <dgm:cxn modelId="{B9B2CBD7-7973-407F-82A5-259E5529C4B3}" type="presParOf" srcId="{5A6F5A5B-490B-4FF7-A74B-3E9C29CC58E4}" destId="{A68D782C-3E71-40C9-A1C8-D6CB41A9113F}" srcOrd="1" destOrd="0" presId="urn:microsoft.com/office/officeart/2008/layout/HorizontalMultiLevelHierarchy"/>
    <dgm:cxn modelId="{2583BC92-8B57-4352-8E3D-B0EBA53458F1}" type="presParOf" srcId="{A087D4F3-93C3-4ECD-86FC-E4AFE35E82E3}" destId="{A482469F-D7F0-479D-8835-69D90A9A3F68}" srcOrd="4" destOrd="0" presId="urn:microsoft.com/office/officeart/2008/layout/HorizontalMultiLevelHierarchy"/>
    <dgm:cxn modelId="{D3EDD28E-FE1D-4E28-B55B-20DF51DB5FCA}" type="presParOf" srcId="{A482469F-D7F0-479D-8835-69D90A9A3F68}" destId="{6F59013E-ADE8-46B2-9501-7B0F5440323A}" srcOrd="0" destOrd="0" presId="urn:microsoft.com/office/officeart/2008/layout/HorizontalMultiLevelHierarchy"/>
    <dgm:cxn modelId="{76D09053-54FE-4288-86DF-7BFBB0DD4874}" type="presParOf" srcId="{A087D4F3-93C3-4ECD-86FC-E4AFE35E82E3}" destId="{B305D808-6489-4AC0-88A7-EE76DC4BFC91}" srcOrd="5" destOrd="0" presId="urn:microsoft.com/office/officeart/2008/layout/HorizontalMultiLevelHierarchy"/>
    <dgm:cxn modelId="{31C51606-44E1-4317-A0A4-736314C88DB1}" type="presParOf" srcId="{B305D808-6489-4AC0-88A7-EE76DC4BFC91}" destId="{3B468C34-9ED2-411F-A9BA-7A36D459A561}" srcOrd="0" destOrd="0" presId="urn:microsoft.com/office/officeart/2008/layout/HorizontalMultiLevelHierarchy"/>
    <dgm:cxn modelId="{543C1E3E-67F3-4E86-B64E-BE15D53B67EF}" type="presParOf" srcId="{B305D808-6489-4AC0-88A7-EE76DC4BFC91}" destId="{1C54033B-5F28-49C1-982F-0FF29BE1936B}" srcOrd="1" destOrd="0" presId="urn:microsoft.com/office/officeart/2008/layout/HorizontalMultiLevelHierarchy"/>
    <dgm:cxn modelId="{4ADDFF42-5291-4081-8C3E-7F3DE04BCE9F}" type="presParOf" srcId="{1C54033B-5F28-49C1-982F-0FF29BE1936B}" destId="{509F61BE-5A19-482B-8015-48690FB0ADA0}" srcOrd="0" destOrd="0" presId="urn:microsoft.com/office/officeart/2008/layout/HorizontalMultiLevelHierarchy"/>
    <dgm:cxn modelId="{332F8879-5CB1-4293-AD12-21426BD33A99}" type="presParOf" srcId="{509F61BE-5A19-482B-8015-48690FB0ADA0}" destId="{4191249C-870B-4596-8AC8-C24F6155E4E7}" srcOrd="0" destOrd="0" presId="urn:microsoft.com/office/officeart/2008/layout/HorizontalMultiLevelHierarchy"/>
    <dgm:cxn modelId="{D88212F5-5B8D-4AD1-A60B-4952BA5BE6DD}" type="presParOf" srcId="{1C54033B-5F28-49C1-982F-0FF29BE1936B}" destId="{E31871BA-50A9-4261-BA4F-CFE614C6E0AF}" srcOrd="1" destOrd="0" presId="urn:microsoft.com/office/officeart/2008/layout/HorizontalMultiLevelHierarchy"/>
    <dgm:cxn modelId="{D366194B-EF4E-4076-B149-B933790B42FF}" type="presParOf" srcId="{E31871BA-50A9-4261-BA4F-CFE614C6E0AF}" destId="{C61D7F64-BF95-4B25-93C0-F61B3F72ACB2}" srcOrd="0" destOrd="0" presId="urn:microsoft.com/office/officeart/2008/layout/HorizontalMultiLevelHierarchy"/>
    <dgm:cxn modelId="{0E4ABC71-5834-46B9-AD42-ADF92F1EA2A1}" type="presParOf" srcId="{E31871BA-50A9-4261-BA4F-CFE614C6E0AF}" destId="{4B810498-19CB-41A4-9991-1A1D1424FD2F}" srcOrd="1" destOrd="0" presId="urn:microsoft.com/office/officeart/2008/layout/HorizontalMultiLevelHierarchy"/>
    <dgm:cxn modelId="{A295AD83-1EE0-46CF-884F-723CA5686791}" type="presParOf" srcId="{A087D4F3-93C3-4ECD-86FC-E4AFE35E82E3}" destId="{F6DE731F-67D3-49A0-8124-4F7D4E37A702}" srcOrd="6" destOrd="0" presId="urn:microsoft.com/office/officeart/2008/layout/HorizontalMultiLevelHierarchy"/>
    <dgm:cxn modelId="{A58B6B0A-AD75-4306-A330-7FC74A8E6707}" type="presParOf" srcId="{F6DE731F-67D3-49A0-8124-4F7D4E37A702}" destId="{F932BE11-2BEA-48DF-B311-8FB85FCA6B26}" srcOrd="0" destOrd="0" presId="urn:microsoft.com/office/officeart/2008/layout/HorizontalMultiLevelHierarchy"/>
    <dgm:cxn modelId="{DD7C9D87-29B1-4C5C-AC9A-D53D01197CEF}" type="presParOf" srcId="{A087D4F3-93C3-4ECD-86FC-E4AFE35E82E3}" destId="{F35CAF76-CFE3-4C03-AF74-8A72163FC2F8}" srcOrd="7" destOrd="0" presId="urn:microsoft.com/office/officeart/2008/layout/HorizontalMultiLevelHierarchy"/>
    <dgm:cxn modelId="{A34EFF5D-F2CC-4445-8D52-41C5D3CDCB9A}" type="presParOf" srcId="{F35CAF76-CFE3-4C03-AF74-8A72163FC2F8}" destId="{9EFEB5A8-3B2F-4ED1-9105-CB54091CFB3C}" srcOrd="0" destOrd="0" presId="urn:microsoft.com/office/officeart/2008/layout/HorizontalMultiLevelHierarchy"/>
    <dgm:cxn modelId="{31A22A59-8BD2-4976-BE02-A1D7F2355BE9}" type="presParOf" srcId="{F35CAF76-CFE3-4C03-AF74-8A72163FC2F8}" destId="{F2E0730F-C124-4AF1-8C6A-9DBE4445CC3F}" srcOrd="1" destOrd="0" presId="urn:microsoft.com/office/officeart/2008/layout/HorizontalMultiLevelHierarchy"/>
    <dgm:cxn modelId="{DAC022A3-64C4-46D9-9999-F600B3921147}" type="presParOf" srcId="{A087D4F3-93C3-4ECD-86FC-E4AFE35E82E3}" destId="{4BF02253-C164-49A3-AF7E-4619864DADE5}" srcOrd="8" destOrd="0" presId="urn:microsoft.com/office/officeart/2008/layout/HorizontalMultiLevelHierarchy"/>
    <dgm:cxn modelId="{1B6DF15C-BBD7-4598-8583-9923E9587122}" type="presParOf" srcId="{4BF02253-C164-49A3-AF7E-4619864DADE5}" destId="{08D55F04-CF9C-4B70-ADD3-381F66F9C509}" srcOrd="0" destOrd="0" presId="urn:microsoft.com/office/officeart/2008/layout/HorizontalMultiLevelHierarchy"/>
    <dgm:cxn modelId="{DE0E149F-3E0E-4ED1-B746-042C28B5B02A}" type="presParOf" srcId="{A087D4F3-93C3-4ECD-86FC-E4AFE35E82E3}" destId="{A5A8A5B7-6712-4EAF-82D8-20CCD1396A0D}" srcOrd="9" destOrd="0" presId="urn:microsoft.com/office/officeart/2008/layout/HorizontalMultiLevelHierarchy"/>
    <dgm:cxn modelId="{F295315F-BF0E-44C2-B6D4-8E67E4412289}" type="presParOf" srcId="{A5A8A5B7-6712-4EAF-82D8-20CCD1396A0D}" destId="{CF1D31AE-C4A5-45C4-BE92-9410B256453C}" srcOrd="0" destOrd="0" presId="urn:microsoft.com/office/officeart/2008/layout/HorizontalMultiLevelHierarchy"/>
    <dgm:cxn modelId="{77199849-6872-437D-9D7C-851ED35CCEC6}" type="presParOf" srcId="{A5A8A5B7-6712-4EAF-82D8-20CCD1396A0D}" destId="{D9F09139-06A2-4E74-AE2F-77BACFA485A6}" srcOrd="1" destOrd="0" presId="urn:microsoft.com/office/officeart/2008/layout/HorizontalMultiLevelHierarchy"/>
    <dgm:cxn modelId="{CC54E5B4-9240-487D-A202-75BE8C674663}" type="presParOf" srcId="{A087D4F3-93C3-4ECD-86FC-E4AFE35E82E3}" destId="{ED482FBA-77F7-4F39-9E37-3E2266DB0D8A}" srcOrd="10" destOrd="0" presId="urn:microsoft.com/office/officeart/2008/layout/HorizontalMultiLevelHierarchy"/>
    <dgm:cxn modelId="{D8A75F1E-4A23-4986-AE31-8023466CD95C}" type="presParOf" srcId="{ED482FBA-77F7-4F39-9E37-3E2266DB0D8A}" destId="{2B56730D-0F80-45A0-AED1-5D4BDAF8A19A}" srcOrd="0" destOrd="0" presId="urn:microsoft.com/office/officeart/2008/layout/HorizontalMultiLevelHierarchy"/>
    <dgm:cxn modelId="{7AB1607A-4988-44E0-8F9A-B6AE5861B581}" type="presParOf" srcId="{A087D4F3-93C3-4ECD-86FC-E4AFE35E82E3}" destId="{C9CD75F9-3DC9-4431-8021-5E8AB4703E5E}" srcOrd="11" destOrd="0" presId="urn:microsoft.com/office/officeart/2008/layout/HorizontalMultiLevelHierarchy"/>
    <dgm:cxn modelId="{567666B5-E02A-4C49-82C6-00EE8381F4B6}" type="presParOf" srcId="{C9CD75F9-3DC9-4431-8021-5E8AB4703E5E}" destId="{B3022B3E-46F6-445C-9AB5-79BA3EEA0DC3}" srcOrd="0" destOrd="0" presId="urn:microsoft.com/office/officeart/2008/layout/HorizontalMultiLevelHierarchy"/>
    <dgm:cxn modelId="{1C1763C1-44FF-496C-BB4B-B595B711FD3B}" type="presParOf" srcId="{C9CD75F9-3DC9-4431-8021-5E8AB4703E5E}" destId="{CBF934F8-D21A-4162-9C14-D3E8A9BE4BF0}" srcOrd="1" destOrd="0" presId="urn:microsoft.com/office/officeart/2008/layout/HorizontalMultiLevelHierarchy"/>
    <dgm:cxn modelId="{9E1629AF-1940-456E-8D1B-542E49577200}" type="presParOf" srcId="{A087D4F3-93C3-4ECD-86FC-E4AFE35E82E3}" destId="{D4A60B13-9DAF-49BD-A710-6579461D213B}" srcOrd="12" destOrd="0" presId="urn:microsoft.com/office/officeart/2008/layout/HorizontalMultiLevelHierarchy"/>
    <dgm:cxn modelId="{61BB45F3-F3AF-40F3-92CD-3CDBD81E35DB}" type="presParOf" srcId="{D4A60B13-9DAF-49BD-A710-6579461D213B}" destId="{964A277B-09A6-4BBC-8BD2-FC841FDCF565}" srcOrd="0" destOrd="0" presId="urn:microsoft.com/office/officeart/2008/layout/HorizontalMultiLevelHierarchy"/>
    <dgm:cxn modelId="{914CDE95-1140-4B06-917B-A811C3AD1B91}" type="presParOf" srcId="{A087D4F3-93C3-4ECD-86FC-E4AFE35E82E3}" destId="{226DD4CD-416C-4BAB-BD3C-70113811A2A6}" srcOrd="13" destOrd="0" presId="urn:microsoft.com/office/officeart/2008/layout/HorizontalMultiLevelHierarchy"/>
    <dgm:cxn modelId="{13A74CBE-1DFF-4BC2-BC67-D28A9ABBB788}" type="presParOf" srcId="{226DD4CD-416C-4BAB-BD3C-70113811A2A6}" destId="{C97191D1-86FA-4373-8265-D463DF53E9C1}" srcOrd="0" destOrd="0" presId="urn:microsoft.com/office/officeart/2008/layout/HorizontalMultiLevelHierarchy"/>
    <dgm:cxn modelId="{FDE7ED40-9E26-420F-B1F0-D8A68E0289BB}" type="presParOf" srcId="{226DD4CD-416C-4BAB-BD3C-70113811A2A6}" destId="{982470E2-E644-48EC-8A19-EA3AEDCA96C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B5039D-3DD5-4BCF-90E3-984A285011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A616E-E018-4865-8C33-E0A9DB016241}">
      <dgm:prSet phldrT="[Text]"/>
      <dgm:spPr/>
      <dgm:t>
        <a:bodyPr/>
        <a:lstStyle/>
        <a:p>
          <a:r>
            <a:rPr lang="en-US" dirty="0" smtClean="0"/>
            <a:t>Customer view of VN</a:t>
          </a:r>
          <a:endParaRPr lang="en-US" dirty="0"/>
        </a:p>
      </dgm:t>
    </dgm:pt>
    <dgm:pt modelId="{2E77CB0A-49C6-4D9D-90F3-DD7FEDF42ED1}" type="parTrans" cxnId="{A4B9B47B-61E9-49F9-AD3D-028C549494F7}">
      <dgm:prSet/>
      <dgm:spPr/>
      <dgm:t>
        <a:bodyPr/>
        <a:lstStyle/>
        <a:p>
          <a:endParaRPr lang="en-US"/>
        </a:p>
      </dgm:t>
    </dgm:pt>
    <dgm:pt modelId="{85FAE229-D888-4007-B4E2-8DA9907F3E53}" type="sibTrans" cxnId="{A4B9B47B-61E9-49F9-AD3D-028C549494F7}">
      <dgm:prSet/>
      <dgm:spPr/>
      <dgm:t>
        <a:bodyPr/>
        <a:lstStyle/>
        <a:p>
          <a:endParaRPr lang="en-US"/>
        </a:p>
      </dgm:t>
    </dgm:pt>
    <dgm:pt modelId="{38085F18-E67D-45AD-B7FE-07223A88303D}">
      <dgm:prSet phldrT="[Text]"/>
      <dgm:spPr/>
      <dgm:t>
        <a:bodyPr/>
        <a:lstStyle/>
        <a:p>
          <a:r>
            <a:rPr lang="en-US" dirty="0" smtClean="0"/>
            <a:t>Innovative Services</a:t>
          </a:r>
          <a:endParaRPr lang="en-US" dirty="0"/>
        </a:p>
      </dgm:t>
    </dgm:pt>
    <dgm:pt modelId="{08C3F557-48E7-4A60-911F-3C2F3871513C}" type="parTrans" cxnId="{166A9B37-A48B-4F74-B8D2-00DF47289FA1}">
      <dgm:prSet/>
      <dgm:spPr/>
      <dgm:t>
        <a:bodyPr/>
        <a:lstStyle/>
        <a:p>
          <a:endParaRPr lang="en-US"/>
        </a:p>
      </dgm:t>
    </dgm:pt>
    <dgm:pt modelId="{807C2131-572D-48B7-ACDB-55A3715B990D}" type="sibTrans" cxnId="{166A9B37-A48B-4F74-B8D2-00DF47289FA1}">
      <dgm:prSet/>
      <dgm:spPr/>
      <dgm:t>
        <a:bodyPr/>
        <a:lstStyle/>
        <a:p>
          <a:endParaRPr lang="en-US"/>
        </a:p>
      </dgm:t>
    </dgm:pt>
    <dgm:pt modelId="{E6936F47-7D16-4EBE-9092-5279738EAF6E}">
      <dgm:prSet phldrT="[Text]"/>
      <dgm:spPr/>
      <dgm:t>
        <a:bodyPr/>
        <a:lstStyle/>
        <a:p>
          <a:r>
            <a:rPr lang="en-US" dirty="0" smtClean="0"/>
            <a:t>Service Mapping</a:t>
          </a:r>
          <a:endParaRPr lang="en-US" dirty="0"/>
        </a:p>
      </dgm:t>
    </dgm:pt>
    <dgm:pt modelId="{A8F60EAD-BE56-4981-AAD6-30C2DB20E2FB}" type="parTrans" cxnId="{DCAD3009-BAA3-4169-A8A8-91B943E63396}">
      <dgm:prSet/>
      <dgm:spPr/>
      <dgm:t>
        <a:bodyPr/>
        <a:lstStyle/>
        <a:p>
          <a:endParaRPr lang="en-US"/>
        </a:p>
      </dgm:t>
    </dgm:pt>
    <dgm:pt modelId="{29D7B0A4-CD53-4B82-A753-8C08ECD2F9BC}" type="sibTrans" cxnId="{DCAD3009-BAA3-4169-A8A8-91B943E63396}">
      <dgm:prSet/>
      <dgm:spPr/>
      <dgm:t>
        <a:bodyPr/>
        <a:lstStyle/>
        <a:p>
          <a:endParaRPr lang="en-US"/>
        </a:p>
      </dgm:t>
    </dgm:pt>
    <dgm:pt modelId="{EAA90CAF-8A29-4F85-9E33-FB69E7A76875}">
      <dgm:prSet phldrT="[Text]"/>
      <dgm:spPr/>
      <dgm:t>
        <a:bodyPr/>
        <a:lstStyle/>
        <a:p>
          <a:r>
            <a:rPr lang="en-US" dirty="0" smtClean="0"/>
            <a:t>AP / VNAP</a:t>
          </a:r>
          <a:endParaRPr lang="en-US" dirty="0"/>
        </a:p>
      </dgm:t>
    </dgm:pt>
    <dgm:pt modelId="{4B3F6469-615A-45EB-A6CD-03963747371E}" type="parTrans" cxnId="{BBF682AC-FDBF-4025-92C4-F78CF8AEBAF5}">
      <dgm:prSet/>
      <dgm:spPr/>
      <dgm:t>
        <a:bodyPr/>
        <a:lstStyle/>
        <a:p>
          <a:endParaRPr lang="en-US"/>
        </a:p>
      </dgm:t>
    </dgm:pt>
    <dgm:pt modelId="{AE76D3A9-B95B-4ACE-BB3B-47909C1A540B}" type="sibTrans" cxnId="{BBF682AC-FDBF-4025-92C4-F78CF8AEBAF5}">
      <dgm:prSet/>
      <dgm:spPr/>
      <dgm:t>
        <a:bodyPr/>
        <a:lstStyle/>
        <a:p>
          <a:endParaRPr lang="en-US"/>
        </a:p>
      </dgm:t>
    </dgm:pt>
    <dgm:pt modelId="{46EDE161-FA5D-442E-B04B-2F7A1C49D92D}">
      <dgm:prSet phldrT="[Text]"/>
      <dgm:spPr/>
      <dgm:t>
        <a:bodyPr/>
        <a:lstStyle/>
        <a:p>
          <a:r>
            <a:rPr lang="en-US" dirty="0" smtClean="0"/>
            <a:t>VN Compute</a:t>
          </a:r>
          <a:endParaRPr lang="en-US" dirty="0"/>
        </a:p>
      </dgm:t>
    </dgm:pt>
    <dgm:pt modelId="{234F02B3-44D1-4C1B-BDF6-85DFAD7DE92E}" type="parTrans" cxnId="{A6920825-5A2D-4DE5-B3AA-BA6917483061}">
      <dgm:prSet/>
      <dgm:spPr/>
    </dgm:pt>
    <dgm:pt modelId="{D165564A-D3BB-4D6D-98FF-B1982589F1B9}" type="sibTrans" cxnId="{A6920825-5A2D-4DE5-B3AA-BA6917483061}">
      <dgm:prSet/>
      <dgm:spPr/>
    </dgm:pt>
    <dgm:pt modelId="{DE6A8E7A-1437-4FA9-8D64-885E01C5FAD7}">
      <dgm:prSet phldrT="[Text]"/>
      <dgm:spPr/>
      <dgm:t>
        <a:bodyPr/>
        <a:lstStyle/>
        <a:p>
          <a:r>
            <a:rPr lang="en-US" dirty="0" smtClean="0"/>
            <a:t>Multi-</a:t>
          </a:r>
          <a:r>
            <a:rPr lang="en-US" dirty="0" err="1" smtClean="0"/>
            <a:t>Src</a:t>
          </a:r>
          <a:r>
            <a:rPr lang="en-US" dirty="0" smtClean="0"/>
            <a:t> / Multi-</a:t>
          </a:r>
          <a:r>
            <a:rPr lang="en-US" dirty="0" err="1" smtClean="0"/>
            <a:t>Dest</a:t>
          </a:r>
          <a:endParaRPr lang="en-US" dirty="0"/>
        </a:p>
      </dgm:t>
    </dgm:pt>
    <dgm:pt modelId="{CB9A5214-BF1A-4AD0-89BF-1B2B6A9FBFCA}" type="parTrans" cxnId="{FA234E3A-352C-482C-B55B-497C681D0E3C}">
      <dgm:prSet/>
      <dgm:spPr/>
    </dgm:pt>
    <dgm:pt modelId="{F7EDCCF5-E57D-4CD7-9629-71D9067EE97D}" type="sibTrans" cxnId="{FA234E3A-352C-482C-B55B-497C681D0E3C}">
      <dgm:prSet/>
      <dgm:spPr/>
    </dgm:pt>
    <dgm:pt modelId="{10956362-067F-4B8E-A5E4-A67755C30D8C}">
      <dgm:prSet phldrT="[Text]"/>
      <dgm:spPr/>
      <dgm:t>
        <a:bodyPr/>
        <a:lstStyle/>
        <a:p>
          <a:r>
            <a:rPr lang="en-US" dirty="0" smtClean="0"/>
            <a:t>VN as a single entity (as per the ACTN info model)</a:t>
          </a:r>
          <a:endParaRPr lang="en-US" dirty="0"/>
        </a:p>
      </dgm:t>
    </dgm:pt>
    <dgm:pt modelId="{43BB1ACD-2C12-46B4-AE26-A819EFAE0AAC}" type="parTrans" cxnId="{3DCC281B-5203-4116-8BD4-0C5EACDA635E}">
      <dgm:prSet/>
      <dgm:spPr/>
    </dgm:pt>
    <dgm:pt modelId="{BA735AF8-0DEA-4307-9A32-564198CF88E0}" type="sibTrans" cxnId="{3DCC281B-5203-4116-8BD4-0C5EACDA635E}">
      <dgm:prSet/>
      <dgm:spPr/>
    </dgm:pt>
    <dgm:pt modelId="{0AE19B6B-09B4-4777-B864-F1207C7613B8}">
      <dgm:prSet phldrT="[Text]"/>
      <dgm:spPr/>
      <dgm:t>
        <a:bodyPr/>
        <a:lstStyle/>
        <a:p>
          <a:r>
            <a:rPr lang="en-US" dirty="0" smtClean="0"/>
            <a:t>~ Service Model</a:t>
          </a:r>
          <a:endParaRPr lang="en-US" dirty="0"/>
        </a:p>
      </dgm:t>
    </dgm:pt>
    <dgm:pt modelId="{12570CA3-C810-4B97-B865-E17E5B3ED274}" type="parTrans" cxnId="{DA5B8484-0ECE-4891-B241-64759AA94314}">
      <dgm:prSet/>
      <dgm:spPr/>
    </dgm:pt>
    <dgm:pt modelId="{E2D763C5-FF31-474D-9C27-0A1F9AE324FA}" type="sibTrans" cxnId="{DA5B8484-0ECE-4891-B241-64759AA94314}">
      <dgm:prSet/>
      <dgm:spPr/>
    </dgm:pt>
    <dgm:pt modelId="{81926E20-A73E-4248-BF9C-41B1C81E2EAA}" type="pres">
      <dgm:prSet presAssocID="{65B5039D-3DD5-4BCF-90E3-984A28501190}" presName="linear" presStyleCnt="0">
        <dgm:presLayoutVars>
          <dgm:animLvl val="lvl"/>
          <dgm:resizeHandles val="exact"/>
        </dgm:presLayoutVars>
      </dgm:prSet>
      <dgm:spPr/>
    </dgm:pt>
    <dgm:pt modelId="{A6E0096C-13B0-41ED-9B45-2D9744574358}" type="pres">
      <dgm:prSet presAssocID="{67DA616E-E018-4865-8C33-E0A9DB0162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D219ED-E46E-4B72-8B93-9E2E234BBE15}" type="pres">
      <dgm:prSet presAssocID="{67DA616E-E018-4865-8C33-E0A9DB01624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A9DC3-938E-41D7-8EBA-9FA94612FD1A}" type="pres">
      <dgm:prSet presAssocID="{38085F18-E67D-45AD-B7FE-07223A8830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6B805A-98B8-45E7-8816-B52BC4096233}" type="pres">
      <dgm:prSet presAssocID="{38085F18-E67D-45AD-B7FE-07223A88303D}" presName="childText" presStyleLbl="revTx" presStyleIdx="1" presStyleCnt="2">
        <dgm:presLayoutVars>
          <dgm:bulletEnabled val="1"/>
        </dgm:presLayoutVars>
      </dgm:prSet>
      <dgm:spPr/>
    </dgm:pt>
    <dgm:pt modelId="{F86A4EC0-A4B8-48CA-8DEE-D93F947DB5C3}" type="pres">
      <dgm:prSet presAssocID="{E6936F47-7D16-4EBE-9092-5279738EAF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A9FAEC-2B69-4C2E-A890-0D62A90B188C}" type="pres">
      <dgm:prSet presAssocID="{29D7B0A4-CD53-4B82-A753-8C08ECD2F9BC}" presName="spacer" presStyleCnt="0"/>
      <dgm:spPr/>
    </dgm:pt>
    <dgm:pt modelId="{E47A32A6-2B77-459D-B4DF-B78F86F43548}" type="pres">
      <dgm:prSet presAssocID="{EAA90CAF-8A29-4F85-9E33-FB69E7A7687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234E3A-352C-482C-B55B-497C681D0E3C}" srcId="{38085F18-E67D-45AD-B7FE-07223A88303D}" destId="{DE6A8E7A-1437-4FA9-8D64-885E01C5FAD7}" srcOrd="1" destOrd="0" parTransId="{CB9A5214-BF1A-4AD0-89BF-1B2B6A9FBFCA}" sibTransId="{F7EDCCF5-E57D-4CD7-9629-71D9067EE97D}"/>
    <dgm:cxn modelId="{D26FBAAA-80AE-4EF9-BFAE-65B8F59E93B2}" type="presOf" srcId="{DE6A8E7A-1437-4FA9-8D64-885E01C5FAD7}" destId="{926B805A-98B8-45E7-8816-B52BC4096233}" srcOrd="0" destOrd="1" presId="urn:microsoft.com/office/officeart/2005/8/layout/vList2"/>
    <dgm:cxn modelId="{3DCC281B-5203-4116-8BD4-0C5EACDA635E}" srcId="{67DA616E-E018-4865-8C33-E0A9DB016241}" destId="{10956362-067F-4B8E-A5E4-A67755C30D8C}" srcOrd="0" destOrd="0" parTransId="{43BB1ACD-2C12-46B4-AE26-A819EFAE0AAC}" sibTransId="{BA735AF8-0DEA-4307-9A32-564198CF88E0}"/>
    <dgm:cxn modelId="{D6958D90-22E2-41C3-BD3A-1E2C00479D5C}" type="presOf" srcId="{0AE19B6B-09B4-4777-B864-F1207C7613B8}" destId="{C5D219ED-E46E-4B72-8B93-9E2E234BBE15}" srcOrd="0" destOrd="1" presId="urn:microsoft.com/office/officeart/2005/8/layout/vList2"/>
    <dgm:cxn modelId="{DCAD3009-BAA3-4169-A8A8-91B943E63396}" srcId="{65B5039D-3DD5-4BCF-90E3-984A28501190}" destId="{E6936F47-7D16-4EBE-9092-5279738EAF6E}" srcOrd="2" destOrd="0" parTransId="{A8F60EAD-BE56-4981-AAD6-30C2DB20E2FB}" sibTransId="{29D7B0A4-CD53-4B82-A753-8C08ECD2F9BC}"/>
    <dgm:cxn modelId="{537D36AF-1AD7-422C-A010-81D58F86BD6A}" type="presOf" srcId="{46EDE161-FA5D-442E-B04B-2F7A1C49D92D}" destId="{926B805A-98B8-45E7-8816-B52BC4096233}" srcOrd="0" destOrd="0" presId="urn:microsoft.com/office/officeart/2005/8/layout/vList2"/>
    <dgm:cxn modelId="{A6920825-5A2D-4DE5-B3AA-BA6917483061}" srcId="{38085F18-E67D-45AD-B7FE-07223A88303D}" destId="{46EDE161-FA5D-442E-B04B-2F7A1C49D92D}" srcOrd="0" destOrd="0" parTransId="{234F02B3-44D1-4C1B-BDF6-85DFAD7DE92E}" sibTransId="{D165564A-D3BB-4D6D-98FF-B1982589F1B9}"/>
    <dgm:cxn modelId="{BE94BBBD-321B-48BC-A6FA-5005821E4AF6}" type="presOf" srcId="{38085F18-E67D-45AD-B7FE-07223A88303D}" destId="{858A9DC3-938E-41D7-8EBA-9FA94612FD1A}" srcOrd="0" destOrd="0" presId="urn:microsoft.com/office/officeart/2005/8/layout/vList2"/>
    <dgm:cxn modelId="{24BD2125-0AF3-400D-A735-7DE332D9F1F7}" type="presOf" srcId="{E6936F47-7D16-4EBE-9092-5279738EAF6E}" destId="{F86A4EC0-A4B8-48CA-8DEE-D93F947DB5C3}" srcOrd="0" destOrd="0" presId="urn:microsoft.com/office/officeart/2005/8/layout/vList2"/>
    <dgm:cxn modelId="{318158B7-A613-46C7-A8FF-ADD57A8A2D3F}" type="presOf" srcId="{EAA90CAF-8A29-4F85-9E33-FB69E7A76875}" destId="{E47A32A6-2B77-459D-B4DF-B78F86F43548}" srcOrd="0" destOrd="0" presId="urn:microsoft.com/office/officeart/2005/8/layout/vList2"/>
    <dgm:cxn modelId="{C88D1295-30D5-40E1-99C2-9C0183724237}" type="presOf" srcId="{67DA616E-E018-4865-8C33-E0A9DB016241}" destId="{A6E0096C-13B0-41ED-9B45-2D9744574358}" srcOrd="0" destOrd="0" presId="urn:microsoft.com/office/officeart/2005/8/layout/vList2"/>
    <dgm:cxn modelId="{5DE06E27-CB2F-4146-A900-6EF025666E6D}" type="presOf" srcId="{10956362-067F-4B8E-A5E4-A67755C30D8C}" destId="{C5D219ED-E46E-4B72-8B93-9E2E234BBE15}" srcOrd="0" destOrd="0" presId="urn:microsoft.com/office/officeart/2005/8/layout/vList2"/>
    <dgm:cxn modelId="{9668A7BA-1633-45F8-A88D-C8D8D709CEFB}" type="presOf" srcId="{65B5039D-3DD5-4BCF-90E3-984A28501190}" destId="{81926E20-A73E-4248-BF9C-41B1C81E2EAA}" srcOrd="0" destOrd="0" presId="urn:microsoft.com/office/officeart/2005/8/layout/vList2"/>
    <dgm:cxn modelId="{A4B9B47B-61E9-49F9-AD3D-028C549494F7}" srcId="{65B5039D-3DD5-4BCF-90E3-984A28501190}" destId="{67DA616E-E018-4865-8C33-E0A9DB016241}" srcOrd="0" destOrd="0" parTransId="{2E77CB0A-49C6-4D9D-90F3-DD7FEDF42ED1}" sibTransId="{85FAE229-D888-4007-B4E2-8DA9907F3E53}"/>
    <dgm:cxn modelId="{BBF682AC-FDBF-4025-92C4-F78CF8AEBAF5}" srcId="{65B5039D-3DD5-4BCF-90E3-984A28501190}" destId="{EAA90CAF-8A29-4F85-9E33-FB69E7A76875}" srcOrd="3" destOrd="0" parTransId="{4B3F6469-615A-45EB-A6CD-03963747371E}" sibTransId="{AE76D3A9-B95B-4ACE-BB3B-47909C1A540B}"/>
    <dgm:cxn modelId="{DA5B8484-0ECE-4891-B241-64759AA94314}" srcId="{67DA616E-E018-4865-8C33-E0A9DB016241}" destId="{0AE19B6B-09B4-4777-B864-F1207C7613B8}" srcOrd="1" destOrd="0" parTransId="{12570CA3-C810-4B97-B865-E17E5B3ED274}" sibTransId="{E2D763C5-FF31-474D-9C27-0A1F9AE324FA}"/>
    <dgm:cxn modelId="{166A9B37-A48B-4F74-B8D2-00DF47289FA1}" srcId="{65B5039D-3DD5-4BCF-90E3-984A28501190}" destId="{38085F18-E67D-45AD-B7FE-07223A88303D}" srcOrd="1" destOrd="0" parTransId="{08C3F557-48E7-4A60-911F-3C2F3871513C}" sibTransId="{807C2131-572D-48B7-ACDB-55A3715B990D}"/>
    <dgm:cxn modelId="{6971797C-D5CF-4E6D-9914-502D7E5FD088}" type="presParOf" srcId="{81926E20-A73E-4248-BF9C-41B1C81E2EAA}" destId="{A6E0096C-13B0-41ED-9B45-2D9744574358}" srcOrd="0" destOrd="0" presId="urn:microsoft.com/office/officeart/2005/8/layout/vList2"/>
    <dgm:cxn modelId="{78A3E05D-0A3B-48E6-B59B-AF491E37C0F6}" type="presParOf" srcId="{81926E20-A73E-4248-BF9C-41B1C81E2EAA}" destId="{C5D219ED-E46E-4B72-8B93-9E2E234BBE15}" srcOrd="1" destOrd="0" presId="urn:microsoft.com/office/officeart/2005/8/layout/vList2"/>
    <dgm:cxn modelId="{3B302AD8-6313-4AC8-B3E4-38FCD3A29CD6}" type="presParOf" srcId="{81926E20-A73E-4248-BF9C-41B1C81E2EAA}" destId="{858A9DC3-938E-41D7-8EBA-9FA94612FD1A}" srcOrd="2" destOrd="0" presId="urn:microsoft.com/office/officeart/2005/8/layout/vList2"/>
    <dgm:cxn modelId="{040D1338-F181-4135-B066-AD317CA81318}" type="presParOf" srcId="{81926E20-A73E-4248-BF9C-41B1C81E2EAA}" destId="{926B805A-98B8-45E7-8816-B52BC4096233}" srcOrd="3" destOrd="0" presId="urn:microsoft.com/office/officeart/2005/8/layout/vList2"/>
    <dgm:cxn modelId="{F0F07ADC-4C56-4D90-B988-CE167118DD22}" type="presParOf" srcId="{81926E20-A73E-4248-BF9C-41B1C81E2EAA}" destId="{F86A4EC0-A4B8-48CA-8DEE-D93F947DB5C3}" srcOrd="4" destOrd="0" presId="urn:microsoft.com/office/officeart/2005/8/layout/vList2"/>
    <dgm:cxn modelId="{0944328A-4909-4BF3-9DD4-D54A1C26FFB4}" type="presParOf" srcId="{81926E20-A73E-4248-BF9C-41B1C81E2EAA}" destId="{B4A9FAEC-2B69-4C2E-A890-0D62A90B188C}" srcOrd="5" destOrd="0" presId="urn:microsoft.com/office/officeart/2005/8/layout/vList2"/>
    <dgm:cxn modelId="{C2B0CD90-21A5-4E9C-A5EA-F6A3504EA257}" type="presParOf" srcId="{81926E20-A73E-4248-BF9C-41B1C81E2EAA}" destId="{E47A32A6-2B77-459D-B4DF-B78F86F435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81B5E-0D1E-40C2-9DC9-9B38B1E91269}">
      <dsp:nvSpPr>
        <dsp:cNvPr id="0" name=""/>
        <dsp:cNvSpPr/>
      </dsp:nvSpPr>
      <dsp:spPr>
        <a:xfrm>
          <a:off x="940995" y="84"/>
          <a:ext cx="2587624" cy="10350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Access</a:t>
          </a:r>
          <a:endParaRPr lang="en-US" sz="2400" kern="1200" dirty="0"/>
        </a:p>
      </dsp:txBody>
      <dsp:txXfrm>
        <a:off x="1458520" y="84"/>
        <a:ext cx="1552574" cy="1035050"/>
      </dsp:txXfrm>
    </dsp:sp>
    <dsp:sp modelId="{15D39A70-60DF-422E-BBE5-CA757A2A7BC7}">
      <dsp:nvSpPr>
        <dsp:cNvPr id="0" name=""/>
        <dsp:cNvSpPr/>
      </dsp:nvSpPr>
      <dsp:spPr>
        <a:xfrm>
          <a:off x="3192229" y="88063"/>
          <a:ext cx="2147728" cy="859091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AP/ VNAP</a:t>
          </a:r>
          <a:endParaRPr lang="en-US" sz="1500" kern="1200" dirty="0"/>
        </a:p>
      </dsp:txBody>
      <dsp:txXfrm>
        <a:off x="3621775" y="88063"/>
        <a:ext cx="1288637" cy="859091"/>
      </dsp:txXfrm>
    </dsp:sp>
    <dsp:sp modelId="{746AAEB6-97ED-43AD-9CE9-C5139C5BCA98}">
      <dsp:nvSpPr>
        <dsp:cNvPr id="0" name=""/>
        <dsp:cNvSpPr/>
      </dsp:nvSpPr>
      <dsp:spPr>
        <a:xfrm>
          <a:off x="5039275" y="88063"/>
          <a:ext cx="2147728" cy="859091"/>
        </a:xfrm>
        <a:prstGeom prst="chevron">
          <a:avLst/>
        </a:prstGeom>
        <a:solidFill>
          <a:schemeClr val="accent5">
            <a:tint val="40000"/>
            <a:alpha val="90000"/>
            <a:hueOff val="-1478351"/>
            <a:satOff val="-2563"/>
            <a:lumOff val="-258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478351"/>
              <a:satOff val="-2563"/>
              <a:lumOff val="-2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LTP</a:t>
          </a:r>
          <a:endParaRPr lang="en-US" sz="1500" kern="1200" dirty="0"/>
        </a:p>
      </dsp:txBody>
      <dsp:txXfrm>
        <a:off x="5468821" y="88063"/>
        <a:ext cx="1288637" cy="859091"/>
      </dsp:txXfrm>
    </dsp:sp>
    <dsp:sp modelId="{EFDACF4D-DB5E-4788-97D4-2EDFA67DE85A}">
      <dsp:nvSpPr>
        <dsp:cNvPr id="0" name=""/>
        <dsp:cNvSpPr/>
      </dsp:nvSpPr>
      <dsp:spPr>
        <a:xfrm>
          <a:off x="940995" y="1180041"/>
          <a:ext cx="2587624" cy="1035050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Customer’s Virtual Network</a:t>
          </a:r>
          <a:endParaRPr lang="en-US" sz="2400" kern="1200" dirty="0"/>
        </a:p>
      </dsp:txBody>
      <dsp:txXfrm>
        <a:off x="1458520" y="1180041"/>
        <a:ext cx="1552574" cy="1035050"/>
      </dsp:txXfrm>
    </dsp:sp>
    <dsp:sp modelId="{A2B5181F-5026-45C8-AAFF-266ED7B8B924}">
      <dsp:nvSpPr>
        <dsp:cNvPr id="0" name=""/>
        <dsp:cNvSpPr/>
      </dsp:nvSpPr>
      <dsp:spPr>
        <a:xfrm>
          <a:off x="3192229" y="1268020"/>
          <a:ext cx="2147728" cy="859091"/>
        </a:xfrm>
        <a:prstGeom prst="chevron">
          <a:avLst/>
        </a:prstGeom>
        <a:solidFill>
          <a:schemeClr val="accent5">
            <a:tint val="40000"/>
            <a:alpha val="90000"/>
            <a:hueOff val="-2956702"/>
            <a:satOff val="-5126"/>
            <a:lumOff val="-51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56702"/>
              <a:satOff val="-5126"/>
              <a:lumOff val="-5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VN</a:t>
          </a:r>
          <a:endParaRPr lang="en-US" sz="1500" kern="1200" dirty="0"/>
        </a:p>
      </dsp:txBody>
      <dsp:txXfrm>
        <a:off x="3621775" y="1268020"/>
        <a:ext cx="1288637" cy="859091"/>
      </dsp:txXfrm>
    </dsp:sp>
    <dsp:sp modelId="{729A3BC5-867E-4CE0-B703-D0D15620EE1C}">
      <dsp:nvSpPr>
        <dsp:cNvPr id="0" name=""/>
        <dsp:cNvSpPr/>
      </dsp:nvSpPr>
      <dsp:spPr>
        <a:xfrm>
          <a:off x="5039275" y="1268020"/>
          <a:ext cx="2147728" cy="859091"/>
        </a:xfrm>
        <a:prstGeom prst="chevron">
          <a:avLst/>
        </a:prstGeom>
        <a:solidFill>
          <a:schemeClr val="accent5">
            <a:tint val="40000"/>
            <a:alpha val="90000"/>
            <a:hueOff val="-4435053"/>
            <a:satOff val="-7690"/>
            <a:lumOff val="-77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435053"/>
              <a:satOff val="-7690"/>
              <a:lumOff val="-7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Abstract Node</a:t>
          </a:r>
          <a:endParaRPr lang="en-US" sz="1500" kern="1200" dirty="0"/>
        </a:p>
      </dsp:txBody>
      <dsp:txXfrm>
        <a:off x="5468821" y="1268020"/>
        <a:ext cx="1288637" cy="859091"/>
      </dsp:txXfrm>
    </dsp:sp>
    <dsp:sp modelId="{7CFA2ED5-BA38-47B0-B518-5A231D07C8AC}">
      <dsp:nvSpPr>
        <dsp:cNvPr id="0" name=""/>
        <dsp:cNvSpPr/>
      </dsp:nvSpPr>
      <dsp:spPr>
        <a:xfrm>
          <a:off x="940995" y="2359998"/>
          <a:ext cx="2587624" cy="103505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 Site to Site connection</a:t>
          </a:r>
          <a:endParaRPr lang="en-US" sz="2400" kern="1200" dirty="0"/>
        </a:p>
      </dsp:txBody>
      <dsp:txXfrm>
        <a:off x="1458520" y="2359998"/>
        <a:ext cx="1552574" cy="1035050"/>
      </dsp:txXfrm>
    </dsp:sp>
    <dsp:sp modelId="{2BAD0D2B-3C08-471C-9D91-8A1B2EFE578D}">
      <dsp:nvSpPr>
        <dsp:cNvPr id="0" name=""/>
        <dsp:cNvSpPr/>
      </dsp:nvSpPr>
      <dsp:spPr>
        <a:xfrm>
          <a:off x="3192229" y="2447977"/>
          <a:ext cx="2147728" cy="859091"/>
        </a:xfrm>
        <a:prstGeom prst="chevron">
          <a:avLst/>
        </a:prstGeom>
        <a:solidFill>
          <a:schemeClr val="accent5">
            <a:tint val="40000"/>
            <a:alpha val="90000"/>
            <a:hueOff val="-5913404"/>
            <a:satOff val="-10253"/>
            <a:lumOff val="-103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13404"/>
              <a:satOff val="-10253"/>
              <a:lumOff val="-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VN-Member</a:t>
          </a:r>
          <a:endParaRPr lang="en-US" sz="1500" kern="1200" dirty="0"/>
        </a:p>
      </dsp:txBody>
      <dsp:txXfrm>
        <a:off x="3621775" y="2447977"/>
        <a:ext cx="1288637" cy="859091"/>
      </dsp:txXfrm>
    </dsp:sp>
    <dsp:sp modelId="{3CF22596-42ED-4C7C-9A07-350186529A6F}">
      <dsp:nvSpPr>
        <dsp:cNvPr id="0" name=""/>
        <dsp:cNvSpPr/>
      </dsp:nvSpPr>
      <dsp:spPr>
        <a:xfrm>
          <a:off x="5039275" y="2447977"/>
          <a:ext cx="2147728" cy="859091"/>
        </a:xfrm>
        <a:prstGeom prst="chevron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Entry in the connectivity matrix of the abstract node</a:t>
          </a:r>
          <a:endParaRPr lang="en-US" sz="1500" kern="1200" dirty="0"/>
        </a:p>
      </dsp:txBody>
      <dsp:txXfrm>
        <a:off x="5468821" y="2447977"/>
        <a:ext cx="1288637" cy="859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5692A-DD9F-4D19-A7FE-8D9BA16072B0}">
      <dsp:nvSpPr>
        <dsp:cNvPr id="0" name=""/>
        <dsp:cNvSpPr/>
      </dsp:nvSpPr>
      <dsp:spPr>
        <a:xfrm>
          <a:off x="1940" y="147"/>
          <a:ext cx="5253918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ACTN VN Yang Model</a:t>
          </a:r>
          <a:endParaRPr lang="en-US" sz="2000" kern="1200" dirty="0"/>
        </a:p>
      </dsp:txBody>
      <dsp:txXfrm>
        <a:off x="15861" y="14068"/>
        <a:ext cx="5226076" cy="447472"/>
      </dsp:txXfrm>
    </dsp:sp>
    <dsp:sp modelId="{F7FC133E-A587-4FEA-84A9-43997EBCCC3D}">
      <dsp:nvSpPr>
        <dsp:cNvPr id="0" name=""/>
        <dsp:cNvSpPr/>
      </dsp:nvSpPr>
      <dsp:spPr>
        <a:xfrm>
          <a:off x="1940" y="562873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AP/VNAP</a:t>
          </a:r>
          <a:endParaRPr lang="en-US" sz="2000" kern="1200" dirty="0"/>
        </a:p>
      </dsp:txBody>
      <dsp:txXfrm>
        <a:off x="15861" y="576794"/>
        <a:ext cx="2493232" cy="447472"/>
      </dsp:txXfrm>
    </dsp:sp>
    <dsp:sp modelId="{CBD6DC7A-9D81-425F-8600-C161E6652D2B}">
      <dsp:nvSpPr>
        <dsp:cNvPr id="0" name=""/>
        <dsp:cNvSpPr/>
      </dsp:nvSpPr>
      <dsp:spPr>
        <a:xfrm>
          <a:off x="2734785" y="562873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VN</a:t>
          </a:r>
          <a:endParaRPr lang="en-US" sz="2000" kern="1200" dirty="0"/>
        </a:p>
      </dsp:txBody>
      <dsp:txXfrm>
        <a:off x="2748706" y="576794"/>
        <a:ext cx="2493232" cy="447472"/>
      </dsp:txXfrm>
    </dsp:sp>
    <dsp:sp modelId="{E62F8013-FF11-4C4C-8C2C-23FDD8B2D77F}">
      <dsp:nvSpPr>
        <dsp:cNvPr id="0" name=""/>
        <dsp:cNvSpPr/>
      </dsp:nvSpPr>
      <dsp:spPr>
        <a:xfrm>
          <a:off x="2734785" y="1125598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VN-Member</a:t>
          </a:r>
          <a:endParaRPr lang="en-US" sz="2000" kern="1200" dirty="0"/>
        </a:p>
      </dsp:txBody>
      <dsp:txXfrm>
        <a:off x="2748706" y="1139519"/>
        <a:ext cx="2493232" cy="447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19BE-A7E7-4B9B-ACED-DC11D5EF1A58}">
      <dsp:nvSpPr>
        <dsp:cNvPr id="0" name=""/>
        <dsp:cNvSpPr/>
      </dsp:nvSpPr>
      <dsp:spPr>
        <a:xfrm>
          <a:off x="2897400" y="2608211"/>
          <a:ext cx="1105345" cy="19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18"/>
              </a:lnTo>
              <a:lnTo>
                <a:pt x="1105345" y="95918"/>
              </a:lnTo>
              <a:lnTo>
                <a:pt x="1105345" y="1918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566BE-3A93-4C6E-9FC0-44BC587E3DD7}">
      <dsp:nvSpPr>
        <dsp:cNvPr id="0" name=""/>
        <dsp:cNvSpPr/>
      </dsp:nvSpPr>
      <dsp:spPr>
        <a:xfrm>
          <a:off x="2851680" y="2608211"/>
          <a:ext cx="91440" cy="19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8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B0EED-7C06-4F36-8A3E-414BEF20553A}">
      <dsp:nvSpPr>
        <dsp:cNvPr id="0" name=""/>
        <dsp:cNvSpPr/>
      </dsp:nvSpPr>
      <dsp:spPr>
        <a:xfrm>
          <a:off x="1426652" y="3256802"/>
          <a:ext cx="137026" cy="1068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804"/>
              </a:lnTo>
              <a:lnTo>
                <a:pt x="137026" y="106880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C796D-0282-4A7D-A06A-642AB344A079}">
      <dsp:nvSpPr>
        <dsp:cNvPr id="0" name=""/>
        <dsp:cNvSpPr/>
      </dsp:nvSpPr>
      <dsp:spPr>
        <a:xfrm>
          <a:off x="1426652" y="3256802"/>
          <a:ext cx="137026" cy="420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13"/>
              </a:lnTo>
              <a:lnTo>
                <a:pt x="137026" y="4202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4D06D-C5AD-4502-A1DE-F3E47E0DED17}">
      <dsp:nvSpPr>
        <dsp:cNvPr id="0" name=""/>
        <dsp:cNvSpPr/>
      </dsp:nvSpPr>
      <dsp:spPr>
        <a:xfrm>
          <a:off x="1792055" y="2608211"/>
          <a:ext cx="1105345" cy="191836"/>
        </a:xfrm>
        <a:custGeom>
          <a:avLst/>
          <a:gdLst/>
          <a:ahLst/>
          <a:cxnLst/>
          <a:rect l="0" t="0" r="0" b="0"/>
          <a:pathLst>
            <a:path>
              <a:moveTo>
                <a:pt x="1105345" y="0"/>
              </a:moveTo>
              <a:lnTo>
                <a:pt x="1105345" y="95918"/>
              </a:lnTo>
              <a:lnTo>
                <a:pt x="0" y="95918"/>
              </a:lnTo>
              <a:lnTo>
                <a:pt x="0" y="1918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F4F25-0E90-4E20-9AD8-69631687BC6F}">
      <dsp:nvSpPr>
        <dsp:cNvPr id="0" name=""/>
        <dsp:cNvSpPr/>
      </dsp:nvSpPr>
      <dsp:spPr>
        <a:xfrm>
          <a:off x="1677866" y="1959620"/>
          <a:ext cx="1219533" cy="19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18"/>
              </a:lnTo>
              <a:lnTo>
                <a:pt x="1219533" y="95918"/>
              </a:lnTo>
              <a:lnTo>
                <a:pt x="1219533" y="1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959B3-3CE9-478B-B71E-5EAD225A8D74}">
      <dsp:nvSpPr>
        <dsp:cNvPr id="0" name=""/>
        <dsp:cNvSpPr/>
      </dsp:nvSpPr>
      <dsp:spPr>
        <a:xfrm>
          <a:off x="92930" y="2608211"/>
          <a:ext cx="137026" cy="420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13"/>
              </a:lnTo>
              <a:lnTo>
                <a:pt x="137026" y="4202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DDC76-745B-4EE7-8163-BFF72C2E4DC9}">
      <dsp:nvSpPr>
        <dsp:cNvPr id="0" name=""/>
        <dsp:cNvSpPr/>
      </dsp:nvSpPr>
      <dsp:spPr>
        <a:xfrm>
          <a:off x="458333" y="1959620"/>
          <a:ext cx="1219533" cy="191836"/>
        </a:xfrm>
        <a:custGeom>
          <a:avLst/>
          <a:gdLst/>
          <a:ahLst/>
          <a:cxnLst/>
          <a:rect l="0" t="0" r="0" b="0"/>
          <a:pathLst>
            <a:path>
              <a:moveTo>
                <a:pt x="1219533" y="0"/>
              </a:moveTo>
              <a:lnTo>
                <a:pt x="1219533" y="95918"/>
              </a:lnTo>
              <a:lnTo>
                <a:pt x="0" y="95918"/>
              </a:lnTo>
              <a:lnTo>
                <a:pt x="0" y="1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F92A8-C4F5-440F-B833-B57A27A606CF}">
      <dsp:nvSpPr>
        <dsp:cNvPr id="0" name=""/>
        <dsp:cNvSpPr/>
      </dsp:nvSpPr>
      <dsp:spPr>
        <a:xfrm>
          <a:off x="1221112" y="1502866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ACTN VN</a:t>
          </a:r>
          <a:endParaRPr lang="en-IN" sz="1400" kern="1200" dirty="0"/>
        </a:p>
      </dsp:txBody>
      <dsp:txXfrm>
        <a:off x="1221112" y="1502866"/>
        <a:ext cx="913508" cy="456754"/>
      </dsp:txXfrm>
    </dsp:sp>
    <dsp:sp modelId="{27D2BBF8-E573-419F-A0E8-91B8C4384E08}">
      <dsp:nvSpPr>
        <dsp:cNvPr id="0" name=""/>
        <dsp:cNvSpPr/>
      </dsp:nvSpPr>
      <dsp:spPr>
        <a:xfrm>
          <a:off x="1579" y="2151457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</a:t>
          </a:r>
          <a:endParaRPr lang="en-IN" sz="1400" kern="1200" dirty="0"/>
        </a:p>
      </dsp:txBody>
      <dsp:txXfrm>
        <a:off x="1579" y="2151457"/>
        <a:ext cx="913508" cy="456754"/>
      </dsp:txXfrm>
    </dsp:sp>
    <dsp:sp modelId="{10613131-C488-4ACC-A8A3-F03ACCC9B35A}">
      <dsp:nvSpPr>
        <dsp:cNvPr id="0" name=""/>
        <dsp:cNvSpPr/>
      </dsp:nvSpPr>
      <dsp:spPr>
        <a:xfrm>
          <a:off x="229956" y="2800048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VNAP</a:t>
          </a:r>
          <a:endParaRPr lang="en-IN" sz="1400" kern="1200" dirty="0"/>
        </a:p>
      </dsp:txBody>
      <dsp:txXfrm>
        <a:off x="229956" y="2800048"/>
        <a:ext cx="913508" cy="456754"/>
      </dsp:txXfrm>
    </dsp:sp>
    <dsp:sp modelId="{135DD210-C696-4DA5-9AAE-74ABFD1428F2}">
      <dsp:nvSpPr>
        <dsp:cNvPr id="0" name=""/>
        <dsp:cNvSpPr/>
      </dsp:nvSpPr>
      <dsp:spPr>
        <a:xfrm>
          <a:off x="2440646" y="2151457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VN</a:t>
          </a:r>
          <a:endParaRPr lang="en-IN" sz="1400" kern="1200" dirty="0"/>
        </a:p>
      </dsp:txBody>
      <dsp:txXfrm>
        <a:off x="2440646" y="2151457"/>
        <a:ext cx="913508" cy="456754"/>
      </dsp:txXfrm>
    </dsp:sp>
    <dsp:sp modelId="{A3FB0207-4BEB-4F9D-95F9-D054949E46F2}">
      <dsp:nvSpPr>
        <dsp:cNvPr id="0" name=""/>
        <dsp:cNvSpPr/>
      </dsp:nvSpPr>
      <dsp:spPr>
        <a:xfrm>
          <a:off x="1335301" y="2800048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VN-Member</a:t>
          </a:r>
          <a:endParaRPr lang="en-IN" sz="1400" kern="1200" dirty="0"/>
        </a:p>
      </dsp:txBody>
      <dsp:txXfrm>
        <a:off x="1335301" y="2800048"/>
        <a:ext cx="913508" cy="456754"/>
      </dsp:txXfrm>
    </dsp:sp>
    <dsp:sp modelId="{8C293C66-EF6A-4CD9-8DC8-4729565587D2}">
      <dsp:nvSpPr>
        <dsp:cNvPr id="0" name=""/>
        <dsp:cNvSpPr/>
      </dsp:nvSpPr>
      <dsp:spPr>
        <a:xfrm>
          <a:off x="1563678" y="3448639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From</a:t>
          </a:r>
          <a:endParaRPr lang="en-IN" sz="1400" kern="1200" dirty="0"/>
        </a:p>
      </dsp:txBody>
      <dsp:txXfrm>
        <a:off x="1563678" y="3448639"/>
        <a:ext cx="913508" cy="456754"/>
      </dsp:txXfrm>
    </dsp:sp>
    <dsp:sp modelId="{F281127D-57AE-4111-BF5E-1A0E8FBCC34C}">
      <dsp:nvSpPr>
        <dsp:cNvPr id="0" name=""/>
        <dsp:cNvSpPr/>
      </dsp:nvSpPr>
      <dsp:spPr>
        <a:xfrm>
          <a:off x="1563678" y="4097230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To</a:t>
          </a:r>
          <a:endParaRPr lang="en-IN" sz="1400" kern="1200" dirty="0"/>
        </a:p>
      </dsp:txBody>
      <dsp:txXfrm>
        <a:off x="1563678" y="4097230"/>
        <a:ext cx="913508" cy="456754"/>
      </dsp:txXfrm>
    </dsp:sp>
    <dsp:sp modelId="{48EC3C73-7DB2-4A83-BDF0-9EB3D7628A44}">
      <dsp:nvSpPr>
        <dsp:cNvPr id="0" name=""/>
        <dsp:cNvSpPr/>
      </dsp:nvSpPr>
      <dsp:spPr>
        <a:xfrm>
          <a:off x="2440646" y="2800048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Constraints?</a:t>
          </a:r>
          <a:endParaRPr lang="en-IN" sz="1400" kern="1200" dirty="0"/>
        </a:p>
      </dsp:txBody>
      <dsp:txXfrm>
        <a:off x="2440646" y="2800048"/>
        <a:ext cx="913508" cy="456754"/>
      </dsp:txXfrm>
    </dsp:sp>
    <dsp:sp modelId="{52B356F5-DF8B-4093-A380-85848097F276}">
      <dsp:nvSpPr>
        <dsp:cNvPr id="0" name=""/>
        <dsp:cNvSpPr/>
      </dsp:nvSpPr>
      <dsp:spPr>
        <a:xfrm>
          <a:off x="3545991" y="2800048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Policy?</a:t>
          </a:r>
          <a:endParaRPr lang="en-IN" sz="1400" kern="1200" dirty="0"/>
        </a:p>
      </dsp:txBody>
      <dsp:txXfrm>
        <a:off x="3545991" y="2800048"/>
        <a:ext cx="913508" cy="456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60B13-9DAF-49BD-A710-6579461D213B}">
      <dsp:nvSpPr>
        <dsp:cNvPr id="0" name=""/>
        <dsp:cNvSpPr/>
      </dsp:nvSpPr>
      <dsp:spPr>
        <a:xfrm>
          <a:off x="2735826" y="4523010"/>
          <a:ext cx="320637" cy="183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832914"/>
              </a:lnTo>
              <a:lnTo>
                <a:pt x="320637" y="183291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849626" y="5392949"/>
        <a:ext cx="93037" cy="93037"/>
      </dsp:txXfrm>
    </dsp:sp>
    <dsp:sp modelId="{ED482FBA-77F7-4F39-9E37-3E2266DB0D8A}">
      <dsp:nvSpPr>
        <dsp:cNvPr id="0" name=""/>
        <dsp:cNvSpPr/>
      </dsp:nvSpPr>
      <dsp:spPr>
        <a:xfrm>
          <a:off x="2735826" y="4523010"/>
          <a:ext cx="320637" cy="122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221943"/>
              </a:lnTo>
              <a:lnTo>
                <a:pt x="320637" y="1221943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64562" y="5102399"/>
        <a:ext cx="63165" cy="63165"/>
      </dsp:txXfrm>
    </dsp:sp>
    <dsp:sp modelId="{4BF02253-C164-49A3-AF7E-4619864DADE5}">
      <dsp:nvSpPr>
        <dsp:cNvPr id="0" name=""/>
        <dsp:cNvSpPr/>
      </dsp:nvSpPr>
      <dsp:spPr>
        <a:xfrm>
          <a:off x="2735826" y="4523010"/>
          <a:ext cx="320637" cy="610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610971"/>
              </a:lnTo>
              <a:lnTo>
                <a:pt x="320637" y="610971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8895" y="4811246"/>
        <a:ext cx="34499" cy="34499"/>
      </dsp:txXfrm>
    </dsp:sp>
    <dsp:sp modelId="{F6DE731F-67D3-49A0-8124-4F7D4E37A702}">
      <dsp:nvSpPr>
        <dsp:cNvPr id="0" name=""/>
        <dsp:cNvSpPr/>
      </dsp:nvSpPr>
      <dsp:spPr>
        <a:xfrm>
          <a:off x="2735826" y="4477290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8129" y="4514994"/>
        <a:ext cx="16031" cy="16031"/>
      </dsp:txXfrm>
    </dsp:sp>
    <dsp:sp modelId="{509F61BE-5A19-482B-8015-48690FB0ADA0}">
      <dsp:nvSpPr>
        <dsp:cNvPr id="0" name=""/>
        <dsp:cNvSpPr/>
      </dsp:nvSpPr>
      <dsp:spPr>
        <a:xfrm>
          <a:off x="4659653" y="3866319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11956" y="3904023"/>
        <a:ext cx="16031" cy="16031"/>
      </dsp:txXfrm>
    </dsp:sp>
    <dsp:sp modelId="{A482469F-D7F0-479D-8835-69D90A9A3F68}">
      <dsp:nvSpPr>
        <dsp:cNvPr id="0" name=""/>
        <dsp:cNvSpPr/>
      </dsp:nvSpPr>
      <dsp:spPr>
        <a:xfrm>
          <a:off x="2735826" y="3912039"/>
          <a:ext cx="320637" cy="610971"/>
        </a:xfrm>
        <a:custGeom>
          <a:avLst/>
          <a:gdLst/>
          <a:ahLst/>
          <a:cxnLst/>
          <a:rect l="0" t="0" r="0" b="0"/>
          <a:pathLst>
            <a:path>
              <a:moveTo>
                <a:pt x="0" y="610971"/>
              </a:moveTo>
              <a:lnTo>
                <a:pt x="160318" y="610971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8895" y="4200274"/>
        <a:ext cx="34499" cy="34499"/>
      </dsp:txXfrm>
    </dsp:sp>
    <dsp:sp modelId="{B87BAE57-DA98-48EA-966F-D838AA337BF5}">
      <dsp:nvSpPr>
        <dsp:cNvPr id="0" name=""/>
        <dsp:cNvSpPr/>
      </dsp:nvSpPr>
      <dsp:spPr>
        <a:xfrm>
          <a:off x="2735826" y="3301067"/>
          <a:ext cx="320637" cy="1221943"/>
        </a:xfrm>
        <a:custGeom>
          <a:avLst/>
          <a:gdLst/>
          <a:ahLst/>
          <a:cxnLst/>
          <a:rect l="0" t="0" r="0" b="0"/>
          <a:pathLst>
            <a:path>
              <a:moveTo>
                <a:pt x="0" y="1221943"/>
              </a:moveTo>
              <a:lnTo>
                <a:pt x="160318" y="1221943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64562" y="3880456"/>
        <a:ext cx="63165" cy="63165"/>
      </dsp:txXfrm>
    </dsp:sp>
    <dsp:sp modelId="{AC0502F8-DAB2-4F1A-80F6-823B84EF6947}">
      <dsp:nvSpPr>
        <dsp:cNvPr id="0" name=""/>
        <dsp:cNvSpPr/>
      </dsp:nvSpPr>
      <dsp:spPr>
        <a:xfrm>
          <a:off x="2735826" y="2690095"/>
          <a:ext cx="320637" cy="1832914"/>
        </a:xfrm>
        <a:custGeom>
          <a:avLst/>
          <a:gdLst/>
          <a:ahLst/>
          <a:cxnLst/>
          <a:rect l="0" t="0" r="0" b="0"/>
          <a:pathLst>
            <a:path>
              <a:moveTo>
                <a:pt x="0" y="1832914"/>
              </a:moveTo>
              <a:lnTo>
                <a:pt x="160318" y="1832914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849626" y="3560034"/>
        <a:ext cx="93037" cy="93037"/>
      </dsp:txXfrm>
    </dsp:sp>
    <dsp:sp modelId="{7B2940C2-D5C5-4EBB-BEC9-7CFA64BC3A5C}">
      <dsp:nvSpPr>
        <dsp:cNvPr id="0" name=""/>
        <dsp:cNvSpPr/>
      </dsp:nvSpPr>
      <dsp:spPr>
        <a:xfrm>
          <a:off x="811999" y="2842838"/>
          <a:ext cx="320637" cy="1680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680171"/>
              </a:lnTo>
              <a:lnTo>
                <a:pt x="320637" y="1680171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929556" y="3640162"/>
        <a:ext cx="85524" cy="85524"/>
      </dsp:txXfrm>
    </dsp:sp>
    <dsp:sp modelId="{FD6C3DC6-E976-4B3E-A55A-EB12F83534E4}">
      <dsp:nvSpPr>
        <dsp:cNvPr id="0" name=""/>
        <dsp:cNvSpPr/>
      </dsp:nvSpPr>
      <dsp:spPr>
        <a:xfrm>
          <a:off x="2735826" y="1162667"/>
          <a:ext cx="320637" cy="916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916457"/>
              </a:lnTo>
              <a:lnTo>
                <a:pt x="320637" y="916457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1872" y="1596622"/>
        <a:ext cx="48546" cy="48546"/>
      </dsp:txXfrm>
    </dsp:sp>
    <dsp:sp modelId="{CF0E66E0-19C1-488F-834B-384BD0327280}">
      <dsp:nvSpPr>
        <dsp:cNvPr id="0" name=""/>
        <dsp:cNvSpPr/>
      </dsp:nvSpPr>
      <dsp:spPr>
        <a:xfrm>
          <a:off x="2735826" y="1162667"/>
          <a:ext cx="320637" cy="305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305485"/>
              </a:lnTo>
              <a:lnTo>
                <a:pt x="320637" y="30548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5073" y="1304338"/>
        <a:ext cx="22143" cy="22143"/>
      </dsp:txXfrm>
    </dsp:sp>
    <dsp:sp modelId="{DC1357B6-47C4-46B0-9891-F24F46AA2B6B}">
      <dsp:nvSpPr>
        <dsp:cNvPr id="0" name=""/>
        <dsp:cNvSpPr/>
      </dsp:nvSpPr>
      <dsp:spPr>
        <a:xfrm>
          <a:off x="2735826" y="857181"/>
          <a:ext cx="320637" cy="305485"/>
        </a:xfrm>
        <a:custGeom>
          <a:avLst/>
          <a:gdLst/>
          <a:ahLst/>
          <a:cxnLst/>
          <a:rect l="0" t="0" r="0" b="0"/>
          <a:pathLst>
            <a:path>
              <a:moveTo>
                <a:pt x="0" y="305485"/>
              </a:moveTo>
              <a:lnTo>
                <a:pt x="160318" y="305485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5073" y="998852"/>
        <a:ext cx="22143" cy="22143"/>
      </dsp:txXfrm>
    </dsp:sp>
    <dsp:sp modelId="{EB2F2A59-AFB4-4FBE-B444-8FADE30C0318}">
      <dsp:nvSpPr>
        <dsp:cNvPr id="0" name=""/>
        <dsp:cNvSpPr/>
      </dsp:nvSpPr>
      <dsp:spPr>
        <a:xfrm>
          <a:off x="4659653" y="200489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11956" y="238194"/>
        <a:ext cx="16031" cy="16031"/>
      </dsp:txXfrm>
    </dsp:sp>
    <dsp:sp modelId="{867A0814-2655-4C90-8246-3A7A6152FF40}">
      <dsp:nvSpPr>
        <dsp:cNvPr id="0" name=""/>
        <dsp:cNvSpPr/>
      </dsp:nvSpPr>
      <dsp:spPr>
        <a:xfrm>
          <a:off x="2735826" y="246209"/>
          <a:ext cx="320637" cy="916457"/>
        </a:xfrm>
        <a:custGeom>
          <a:avLst/>
          <a:gdLst/>
          <a:ahLst/>
          <a:cxnLst/>
          <a:rect l="0" t="0" r="0" b="0"/>
          <a:pathLst>
            <a:path>
              <a:moveTo>
                <a:pt x="0" y="916457"/>
              </a:moveTo>
              <a:lnTo>
                <a:pt x="160318" y="916457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1872" y="680165"/>
        <a:ext cx="48546" cy="48546"/>
      </dsp:txXfrm>
    </dsp:sp>
    <dsp:sp modelId="{E878B470-44C4-455D-99B9-F480FF336ED5}">
      <dsp:nvSpPr>
        <dsp:cNvPr id="0" name=""/>
        <dsp:cNvSpPr/>
      </dsp:nvSpPr>
      <dsp:spPr>
        <a:xfrm>
          <a:off x="811999" y="1162667"/>
          <a:ext cx="320637" cy="1680171"/>
        </a:xfrm>
        <a:custGeom>
          <a:avLst/>
          <a:gdLst/>
          <a:ahLst/>
          <a:cxnLst/>
          <a:rect l="0" t="0" r="0" b="0"/>
          <a:pathLst>
            <a:path>
              <a:moveTo>
                <a:pt x="0" y="1680171"/>
              </a:moveTo>
              <a:lnTo>
                <a:pt x="160318" y="1680171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929556" y="1959990"/>
        <a:ext cx="85524" cy="85524"/>
      </dsp:txXfrm>
    </dsp:sp>
    <dsp:sp modelId="{D78F2F97-B6E9-4A9D-A5E9-D4BB95BF68A2}">
      <dsp:nvSpPr>
        <dsp:cNvPr id="0" name=""/>
        <dsp:cNvSpPr/>
      </dsp:nvSpPr>
      <dsp:spPr>
        <a:xfrm rot="16200000">
          <a:off x="-718644" y="2598450"/>
          <a:ext cx="2572511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Node</a:t>
          </a:r>
          <a:endParaRPr lang="en-IN" sz="3200" kern="1200" dirty="0"/>
        </a:p>
      </dsp:txBody>
      <dsp:txXfrm>
        <a:off x="-718644" y="2598450"/>
        <a:ext cx="2572511" cy="488777"/>
      </dsp:txXfrm>
    </dsp:sp>
    <dsp:sp modelId="{FD6F57A1-EF2D-4433-B159-101AE5F2266F}">
      <dsp:nvSpPr>
        <dsp:cNvPr id="0" name=""/>
        <dsp:cNvSpPr/>
      </dsp:nvSpPr>
      <dsp:spPr>
        <a:xfrm>
          <a:off x="1132637" y="918278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connectivity-matrices</a:t>
          </a:r>
          <a:endParaRPr lang="en-IN" sz="1600" kern="1200" dirty="0"/>
        </a:p>
      </dsp:txBody>
      <dsp:txXfrm>
        <a:off x="1132637" y="918278"/>
        <a:ext cx="1603189" cy="488777"/>
      </dsp:txXfrm>
    </dsp:sp>
    <dsp:sp modelId="{782B84CE-6D06-4597-82F0-AF52D86B5D99}">
      <dsp:nvSpPr>
        <dsp:cNvPr id="0" name=""/>
        <dsp:cNvSpPr/>
      </dsp:nvSpPr>
      <dsp:spPr>
        <a:xfrm>
          <a:off x="3056464" y="18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underlay</a:t>
          </a:r>
          <a:endParaRPr lang="en-IN" sz="1600" kern="1200" dirty="0"/>
        </a:p>
      </dsp:txBody>
      <dsp:txXfrm>
        <a:off x="3056464" y="1821"/>
        <a:ext cx="1603189" cy="488777"/>
      </dsp:txXfrm>
    </dsp:sp>
    <dsp:sp modelId="{D42E76A7-029C-47DE-8827-FE1B903AB643}">
      <dsp:nvSpPr>
        <dsp:cNvPr id="0" name=""/>
        <dsp:cNvSpPr/>
      </dsp:nvSpPr>
      <dsp:spPr>
        <a:xfrm>
          <a:off x="4980291" y="18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primary-path</a:t>
          </a:r>
          <a:endParaRPr lang="en-IN" sz="1600" kern="1200" dirty="0"/>
        </a:p>
      </dsp:txBody>
      <dsp:txXfrm>
        <a:off x="4980291" y="1821"/>
        <a:ext cx="1603189" cy="488777"/>
      </dsp:txXfrm>
    </dsp:sp>
    <dsp:sp modelId="{E5E473C9-CBE4-4DD8-9CB9-DF19228E18B4}">
      <dsp:nvSpPr>
        <dsp:cNvPr id="0" name=""/>
        <dsp:cNvSpPr/>
      </dsp:nvSpPr>
      <dsp:spPr>
        <a:xfrm>
          <a:off x="3056464" y="612792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path-constraints</a:t>
          </a:r>
          <a:endParaRPr lang="en-IN" sz="1600" kern="1200" dirty="0"/>
        </a:p>
      </dsp:txBody>
      <dsp:txXfrm>
        <a:off x="3056464" y="612792"/>
        <a:ext cx="1603189" cy="488777"/>
      </dsp:txXfrm>
    </dsp:sp>
    <dsp:sp modelId="{49478094-1371-4FA8-91DA-F3AA199F56CA}">
      <dsp:nvSpPr>
        <dsp:cNvPr id="0" name=""/>
        <dsp:cNvSpPr/>
      </dsp:nvSpPr>
      <dsp:spPr>
        <a:xfrm>
          <a:off x="3056464" y="1223764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Optimizations</a:t>
          </a:r>
          <a:endParaRPr lang="en-IN" sz="1600" kern="1200" dirty="0"/>
        </a:p>
      </dsp:txBody>
      <dsp:txXfrm>
        <a:off x="3056464" y="1223764"/>
        <a:ext cx="1603189" cy="488777"/>
      </dsp:txXfrm>
    </dsp:sp>
    <dsp:sp modelId="{D9475492-13B8-459D-A954-CC092ABEA7A9}">
      <dsp:nvSpPr>
        <dsp:cNvPr id="0" name=""/>
        <dsp:cNvSpPr/>
      </dsp:nvSpPr>
      <dsp:spPr>
        <a:xfrm>
          <a:off x="3056464" y="1834735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computed-path-properties</a:t>
          </a:r>
          <a:endParaRPr lang="en-IN" sz="1600" kern="1200" dirty="0"/>
        </a:p>
      </dsp:txBody>
      <dsp:txXfrm>
        <a:off x="3056464" y="1834735"/>
        <a:ext cx="1603189" cy="488777"/>
      </dsp:txXfrm>
    </dsp:sp>
    <dsp:sp modelId="{339FB670-83CB-4293-86CE-36B8DD58D102}">
      <dsp:nvSpPr>
        <dsp:cNvPr id="0" name=""/>
        <dsp:cNvSpPr/>
      </dsp:nvSpPr>
      <dsp:spPr>
        <a:xfrm>
          <a:off x="1132637" y="42786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connectivity-matrix [id]</a:t>
          </a:r>
          <a:endParaRPr lang="en-IN" sz="1600" kern="1200" dirty="0"/>
        </a:p>
      </dsp:txBody>
      <dsp:txXfrm>
        <a:off x="1132637" y="4278621"/>
        <a:ext cx="1603189" cy="488777"/>
      </dsp:txXfrm>
    </dsp:sp>
    <dsp:sp modelId="{2F9F47F8-9E65-4802-A721-A6037E359A7E}">
      <dsp:nvSpPr>
        <dsp:cNvPr id="0" name=""/>
        <dsp:cNvSpPr/>
      </dsp:nvSpPr>
      <dsp:spPr>
        <a:xfrm>
          <a:off x="3056464" y="2445707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From</a:t>
          </a:r>
          <a:endParaRPr lang="en-IN" sz="1600" kern="1200" dirty="0"/>
        </a:p>
      </dsp:txBody>
      <dsp:txXfrm>
        <a:off x="3056464" y="2445707"/>
        <a:ext cx="1603189" cy="488777"/>
      </dsp:txXfrm>
    </dsp:sp>
    <dsp:sp modelId="{F8EB72A9-D00D-410C-BC3D-75DCB604C18B}">
      <dsp:nvSpPr>
        <dsp:cNvPr id="0" name=""/>
        <dsp:cNvSpPr/>
      </dsp:nvSpPr>
      <dsp:spPr>
        <a:xfrm>
          <a:off x="3056464" y="3056678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</a:t>
          </a:r>
          <a:endParaRPr lang="en-IN" sz="1600" kern="1200" dirty="0"/>
        </a:p>
      </dsp:txBody>
      <dsp:txXfrm>
        <a:off x="3056464" y="3056678"/>
        <a:ext cx="1603189" cy="488777"/>
      </dsp:txXfrm>
    </dsp:sp>
    <dsp:sp modelId="{3B468C34-9ED2-411F-A9BA-7A36D459A561}">
      <dsp:nvSpPr>
        <dsp:cNvPr id="0" name=""/>
        <dsp:cNvSpPr/>
      </dsp:nvSpPr>
      <dsp:spPr>
        <a:xfrm>
          <a:off x="3056464" y="3667650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underlay</a:t>
          </a:r>
          <a:endParaRPr lang="en-IN" sz="1600" kern="1200" dirty="0"/>
        </a:p>
      </dsp:txBody>
      <dsp:txXfrm>
        <a:off x="3056464" y="3667650"/>
        <a:ext cx="1603189" cy="488777"/>
      </dsp:txXfrm>
    </dsp:sp>
    <dsp:sp modelId="{C61D7F64-BF95-4B25-93C0-F61B3F72ACB2}">
      <dsp:nvSpPr>
        <dsp:cNvPr id="0" name=""/>
        <dsp:cNvSpPr/>
      </dsp:nvSpPr>
      <dsp:spPr>
        <a:xfrm>
          <a:off x="4980291" y="3667650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Primary-path</a:t>
          </a:r>
          <a:endParaRPr lang="en-IN" sz="1600" kern="1200" dirty="0"/>
        </a:p>
      </dsp:txBody>
      <dsp:txXfrm>
        <a:off x="4980291" y="3667650"/>
        <a:ext cx="1603189" cy="488777"/>
      </dsp:txXfrm>
    </dsp:sp>
    <dsp:sp modelId="{9EFEB5A8-3B2F-4ED1-9105-CB54091CFB3C}">
      <dsp:nvSpPr>
        <dsp:cNvPr id="0" name=""/>
        <dsp:cNvSpPr/>
      </dsp:nvSpPr>
      <dsp:spPr>
        <a:xfrm>
          <a:off x="3056464" y="42786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path-constraints</a:t>
          </a:r>
          <a:endParaRPr lang="en-IN" sz="1600" kern="1200" dirty="0"/>
        </a:p>
      </dsp:txBody>
      <dsp:txXfrm>
        <a:off x="3056464" y="4278621"/>
        <a:ext cx="1603189" cy="488777"/>
      </dsp:txXfrm>
    </dsp:sp>
    <dsp:sp modelId="{CF1D31AE-C4A5-45C4-BE92-9410B256453C}">
      <dsp:nvSpPr>
        <dsp:cNvPr id="0" name=""/>
        <dsp:cNvSpPr/>
      </dsp:nvSpPr>
      <dsp:spPr>
        <a:xfrm>
          <a:off x="3056464" y="4889593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Optimizations</a:t>
          </a:r>
          <a:endParaRPr lang="en-IN" sz="1600" kern="1200" dirty="0"/>
        </a:p>
      </dsp:txBody>
      <dsp:txXfrm>
        <a:off x="3056464" y="4889593"/>
        <a:ext cx="1603189" cy="488777"/>
      </dsp:txXfrm>
    </dsp:sp>
    <dsp:sp modelId="{B3022B3E-46F6-445C-9AB5-79BA3EEA0DC3}">
      <dsp:nvSpPr>
        <dsp:cNvPr id="0" name=""/>
        <dsp:cNvSpPr/>
      </dsp:nvSpPr>
      <dsp:spPr>
        <a:xfrm>
          <a:off x="3056464" y="5500564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/>
            <a:t>tunnel-termination-points</a:t>
          </a:r>
          <a:endParaRPr lang="en-IN" sz="1600" kern="1200" dirty="0"/>
        </a:p>
      </dsp:txBody>
      <dsp:txXfrm>
        <a:off x="3056464" y="5500564"/>
        <a:ext cx="1603189" cy="488777"/>
      </dsp:txXfrm>
    </dsp:sp>
    <dsp:sp modelId="{C97191D1-86FA-4373-8265-D463DF53E9C1}">
      <dsp:nvSpPr>
        <dsp:cNvPr id="0" name=""/>
        <dsp:cNvSpPr/>
      </dsp:nvSpPr>
      <dsp:spPr>
        <a:xfrm>
          <a:off x="3056464" y="6111536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tunnel</a:t>
          </a:r>
          <a:endParaRPr lang="en-IN" sz="1600" kern="1200" dirty="0"/>
        </a:p>
      </dsp:txBody>
      <dsp:txXfrm>
        <a:off x="3056464" y="6111536"/>
        <a:ext cx="1603189" cy="488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0096C-13B0-41ED-9B45-2D9744574358}">
      <dsp:nvSpPr>
        <dsp:cNvPr id="0" name=""/>
        <dsp:cNvSpPr/>
      </dsp:nvSpPr>
      <dsp:spPr>
        <a:xfrm>
          <a:off x="0" y="3870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Customer view of VN</a:t>
          </a:r>
          <a:endParaRPr lang="en-US" sz="2800" kern="1200" dirty="0"/>
        </a:p>
      </dsp:txBody>
      <dsp:txXfrm>
        <a:off x="32784" y="71493"/>
        <a:ext cx="10450032" cy="606012"/>
      </dsp:txXfrm>
    </dsp:sp>
    <dsp:sp modelId="{C5D219ED-E46E-4B72-8B93-9E2E234BBE15}">
      <dsp:nvSpPr>
        <dsp:cNvPr id="0" name=""/>
        <dsp:cNvSpPr/>
      </dsp:nvSpPr>
      <dsp:spPr>
        <a:xfrm>
          <a:off x="0" y="710289"/>
          <a:ext cx="105156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VN as a single entity (as per the ACTN info model)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~ Service Model</a:t>
          </a:r>
          <a:endParaRPr lang="en-US" sz="2200" kern="1200" dirty="0"/>
        </a:p>
      </dsp:txBody>
      <dsp:txXfrm>
        <a:off x="0" y="710289"/>
        <a:ext cx="10515600" cy="753480"/>
      </dsp:txXfrm>
    </dsp:sp>
    <dsp:sp modelId="{858A9DC3-938E-41D7-8EBA-9FA94612FD1A}">
      <dsp:nvSpPr>
        <dsp:cNvPr id="0" name=""/>
        <dsp:cNvSpPr/>
      </dsp:nvSpPr>
      <dsp:spPr>
        <a:xfrm>
          <a:off x="0" y="146376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Innovative Services</a:t>
          </a:r>
          <a:endParaRPr lang="en-US" sz="2800" kern="1200" dirty="0"/>
        </a:p>
      </dsp:txBody>
      <dsp:txXfrm>
        <a:off x="32784" y="1496553"/>
        <a:ext cx="10450032" cy="606012"/>
      </dsp:txXfrm>
    </dsp:sp>
    <dsp:sp modelId="{926B805A-98B8-45E7-8816-B52BC4096233}">
      <dsp:nvSpPr>
        <dsp:cNvPr id="0" name=""/>
        <dsp:cNvSpPr/>
      </dsp:nvSpPr>
      <dsp:spPr>
        <a:xfrm>
          <a:off x="0" y="2135349"/>
          <a:ext cx="105156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VN Compute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Multi-</a:t>
          </a:r>
          <a:r>
            <a:rPr lang="en-US" sz="2200" kern="1200" dirty="0" err="1" smtClean="0"/>
            <a:t>Src</a:t>
          </a:r>
          <a:r>
            <a:rPr lang="en-US" sz="2200" kern="1200" dirty="0" smtClean="0"/>
            <a:t> / Multi-</a:t>
          </a:r>
          <a:r>
            <a:rPr lang="en-US" sz="2200" kern="1200" dirty="0" err="1" smtClean="0"/>
            <a:t>Dest</a:t>
          </a:r>
          <a:endParaRPr lang="en-US" sz="2200" kern="1200" dirty="0"/>
        </a:p>
      </dsp:txBody>
      <dsp:txXfrm>
        <a:off x="0" y="2135349"/>
        <a:ext cx="10515600" cy="753480"/>
      </dsp:txXfrm>
    </dsp:sp>
    <dsp:sp modelId="{F86A4EC0-A4B8-48CA-8DEE-D93F947DB5C3}">
      <dsp:nvSpPr>
        <dsp:cNvPr id="0" name=""/>
        <dsp:cNvSpPr/>
      </dsp:nvSpPr>
      <dsp:spPr>
        <a:xfrm>
          <a:off x="0" y="288882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Service Mapping</a:t>
          </a:r>
          <a:endParaRPr lang="en-US" sz="2800" kern="1200" dirty="0"/>
        </a:p>
      </dsp:txBody>
      <dsp:txXfrm>
        <a:off x="32784" y="2921613"/>
        <a:ext cx="10450032" cy="606012"/>
      </dsp:txXfrm>
    </dsp:sp>
    <dsp:sp modelId="{E47A32A6-2B77-459D-B4DF-B78F86F43548}">
      <dsp:nvSpPr>
        <dsp:cNvPr id="0" name=""/>
        <dsp:cNvSpPr/>
      </dsp:nvSpPr>
      <dsp:spPr>
        <a:xfrm>
          <a:off x="0" y="364104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 / VNAP</a:t>
          </a:r>
          <a:endParaRPr lang="en-US" sz="2800" kern="1200" dirty="0"/>
        </a:p>
      </dsp:txBody>
      <dsp:txXfrm>
        <a:off x="32784" y="3673833"/>
        <a:ext cx="1045003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0CB9C0B-0B66-452E-9F13-5AD055819027}" type="datetime1">
              <a:rPr lang="en-US" smtClean="0"/>
              <a:t>3/16/2018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A0E3C46-2ECA-44FC-A6DB-D70BDA5A7F31}" type="datetime1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C28E30A-A752-4C35-8437-039670E418D0}" type="datetime1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E0DB52C-3F7C-4D43-A0A6-A3A486F6B6C6}" type="datetime1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C2AD6A9-8F03-448D-956E-5D86143A994A}" type="datetime1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104F775-F59B-4143-9A87-987EC7979C41}" type="datetime1">
              <a:rPr lang="en-US" smtClean="0"/>
              <a:t>3/16/2018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16D55EE-10AC-4823-B1B8-C01938BC5F14}" type="datetime1">
              <a:rPr lang="en-US" smtClean="0"/>
              <a:t>3/16/2018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0BBEE99-BE2B-41E7-A623-2AB5F865B294}" type="datetime1">
              <a:rPr lang="en-US" smtClean="0"/>
              <a:t>3/16/2018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953E7FD-7A1D-4B00-9E7A-FB448CE920A5}" type="datetime1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86F4959-281D-4567-8F86-DD3E3D62D93B}" type="datetime1">
              <a:rPr lang="en-US" smtClean="0"/>
              <a:t>3/16/2018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ECD4291-7F98-443C-BC32-D13BD5E8965D}" type="datetime1">
              <a:rPr lang="en-US" smtClean="0"/>
              <a:t>3/16/2018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9504B55-30CA-44B4-A79D-1F217A8B324C}" type="datetime1">
              <a:rPr lang="en-US" smtClean="0"/>
              <a:t>3/16/2018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Yang Data Model for ACTN VN </a:t>
            </a:r>
            <a:r>
              <a:rPr lang="en-US" dirty="0" smtClean="0"/>
              <a:t>Operation</a:t>
            </a:r>
            <a:br>
              <a:rPr lang="en-US" dirty="0" smtClean="0"/>
            </a:br>
            <a:r>
              <a:rPr lang="en-US" sz="3600" dirty="0" smtClean="0"/>
              <a:t>draft-lee-teas-actn-vn-yang-12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3224"/>
              </p:ext>
            </p:extLst>
          </p:nvPr>
        </p:nvGraphicFramePr>
        <p:xfrm>
          <a:off x="1523998" y="4006563"/>
          <a:ext cx="9209904" cy="148336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4604952"/>
                <a:gridCol w="46049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Young Lee, Dhruv Dhody, Igor Bryskin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Huawei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Daniele Ceccarelli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Ericsson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Bin Yeong Yoon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ETRI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Haomian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Xian, Sergio, Qin, </a:t>
                      </a:r>
                      <a:r>
                        <a:rPr lang="en-US" dirty="0" smtClean="0"/>
                        <a:t>Takuya, Peter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Contributors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9925" y="0"/>
            <a:ext cx="7671334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module: </a:t>
            </a:r>
            <a:r>
              <a:rPr lang="en-US" sz="1000" dirty="0" err="1">
                <a:solidFill>
                  <a:srgbClr val="92D050"/>
                </a:solidFill>
              </a:rPr>
              <a:t>ietf-actn-vn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actn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access-point-list* [access-point-id]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access-point-id      uint32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access-point-name?   string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max-bandwidth?       </a:t>
            </a:r>
            <a:r>
              <a:rPr lang="en-US" sz="1000" dirty="0" err="1">
                <a:solidFill>
                  <a:srgbClr val="92D050"/>
                </a:solidFill>
              </a:rPr>
              <a:t>te-types:te-bandwidth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avl</a:t>
            </a:r>
            <a:r>
              <a:rPr lang="en-US" sz="1000" dirty="0">
                <a:solidFill>
                  <a:srgbClr val="92D050"/>
                </a:solidFill>
              </a:rPr>
              <a:t>-bandwidth?       </a:t>
            </a:r>
            <a:r>
              <a:rPr lang="en-US" sz="1000" dirty="0" err="1">
                <a:solidFill>
                  <a:srgbClr val="92D050"/>
                </a:solidFill>
              </a:rPr>
              <a:t>te-types:te-bandwidth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vn-ap</a:t>
            </a:r>
            <a:r>
              <a:rPr lang="en-US" sz="1000" dirty="0">
                <a:solidFill>
                  <a:srgbClr val="92D050"/>
                </a:solidFill>
              </a:rPr>
              <a:t>* [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-id]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-id         uint32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?              -&gt; /</a:t>
            </a:r>
            <a:r>
              <a:rPr lang="en-US" sz="1000" dirty="0" err="1">
                <a:solidFill>
                  <a:srgbClr val="92D050"/>
                </a:solidFill>
              </a:rPr>
              <a:t>actn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-list/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-id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abstract-node?   -&gt; /</a:t>
            </a:r>
            <a:r>
              <a:rPr lang="en-US" sz="1000" dirty="0" err="1">
                <a:solidFill>
                  <a:srgbClr val="92D050"/>
                </a:solidFill>
              </a:rPr>
              <a:t>nw:networks</a:t>
            </a:r>
            <a:r>
              <a:rPr lang="en-US" sz="1000" dirty="0">
                <a:solidFill>
                  <a:srgbClr val="92D050"/>
                </a:solidFill>
              </a:rPr>
              <a:t>/network/node/</a:t>
            </a:r>
            <a:r>
              <a:rPr lang="en-US" sz="1000" dirty="0" err="1">
                <a:solidFill>
                  <a:srgbClr val="92D050"/>
                </a:solidFill>
              </a:rPr>
              <a:t>tet:te-node-id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ltp</a:t>
            </a:r>
            <a:r>
              <a:rPr lang="en-US" sz="1000" dirty="0">
                <a:solidFill>
                  <a:srgbClr val="92D050"/>
                </a:solidFill>
              </a:rPr>
              <a:t>?             </a:t>
            </a:r>
            <a:r>
              <a:rPr lang="en-US" sz="1000" dirty="0" err="1">
                <a:solidFill>
                  <a:srgbClr val="92D050"/>
                </a:solidFill>
              </a:rPr>
              <a:t>te-types:te-tp-id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-list* [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-id]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-id                 uint32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-name?              string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-topology-id?       </a:t>
            </a:r>
            <a:r>
              <a:rPr lang="en-US" sz="1000" dirty="0" err="1">
                <a:solidFill>
                  <a:srgbClr val="92D050"/>
                </a:solidFill>
              </a:rPr>
              <a:t>te-types:te-topology-id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abstract-node?        -&gt; /</a:t>
            </a:r>
            <a:r>
              <a:rPr lang="en-US" sz="1000" dirty="0" err="1">
                <a:solidFill>
                  <a:srgbClr val="92D050"/>
                </a:solidFill>
              </a:rPr>
              <a:t>nw:networks</a:t>
            </a:r>
            <a:r>
              <a:rPr lang="en-US" sz="1000" dirty="0">
                <a:solidFill>
                  <a:srgbClr val="92D050"/>
                </a:solidFill>
              </a:rPr>
              <a:t>/network/node/</a:t>
            </a:r>
            <a:r>
              <a:rPr lang="en-US" sz="1000" dirty="0" err="1">
                <a:solidFill>
                  <a:srgbClr val="92D050"/>
                </a:solidFill>
              </a:rPr>
              <a:t>tet:te-node-id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-member-list* [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-member-id]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-member-id             uint32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r>
              <a:rPr lang="en-US" sz="1000" dirty="0">
                <a:solidFill>
                  <a:srgbClr val="92D050"/>
                </a:solidFill>
              </a:rPr>
              <a:t>?            -&gt; /</a:t>
            </a:r>
            <a:r>
              <a:rPr lang="en-US" sz="1000" dirty="0" err="1">
                <a:solidFill>
                  <a:srgbClr val="92D050"/>
                </a:solidFill>
              </a:rPr>
              <a:t>actn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/access-point-list/access-point-id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-id?   -&gt; /</a:t>
            </a:r>
            <a:r>
              <a:rPr lang="en-US" sz="1000" dirty="0" err="1">
                <a:solidFill>
                  <a:srgbClr val="92D050"/>
                </a:solidFill>
              </a:rPr>
              <a:t>actn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/access-point-list/</a:t>
            </a:r>
            <a:r>
              <a:rPr lang="en-US" sz="1000" dirty="0" err="1">
                <a:solidFill>
                  <a:srgbClr val="92D050"/>
                </a:solidFill>
              </a:rPr>
              <a:t>vn-ap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-id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multi-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r>
              <a:rPr lang="en-US" sz="1000" dirty="0">
                <a:solidFill>
                  <a:srgbClr val="92D050"/>
                </a:solidFill>
              </a:rPr>
              <a:t>?      </a:t>
            </a:r>
            <a:r>
              <a:rPr lang="en-US" sz="1000" dirty="0" err="1">
                <a:solidFill>
                  <a:srgbClr val="92D050"/>
                </a:solidFill>
              </a:rPr>
              <a:t>boolean</a:t>
            </a:r>
            <a:r>
              <a:rPr lang="en-US" sz="1000" dirty="0">
                <a:solidFill>
                  <a:srgbClr val="92D050"/>
                </a:solidFill>
              </a:rPr>
              <a:t> {multi-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r>
              <a:rPr lang="en-US" sz="1000" dirty="0">
                <a:solidFill>
                  <a:srgbClr val="92D050"/>
                </a:solidFill>
              </a:rPr>
              <a:t>}?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r>
              <a:rPr lang="en-US" sz="1000" dirty="0">
                <a:solidFill>
                  <a:srgbClr val="92D050"/>
                </a:solidFill>
              </a:rPr>
              <a:t>?            -&gt; /</a:t>
            </a:r>
            <a:r>
              <a:rPr lang="en-US" sz="1000" dirty="0" err="1">
                <a:solidFill>
                  <a:srgbClr val="92D050"/>
                </a:solidFill>
              </a:rPr>
              <a:t>actn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/access-point-list/access-point-id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-id?   -&gt; /</a:t>
            </a:r>
            <a:r>
              <a:rPr lang="en-US" sz="1000" dirty="0" err="1">
                <a:solidFill>
                  <a:srgbClr val="92D050"/>
                </a:solidFill>
              </a:rPr>
              <a:t>actn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/access-point-list/</a:t>
            </a:r>
            <a:r>
              <a:rPr lang="en-US" sz="1000" dirty="0" err="1">
                <a:solidFill>
                  <a:srgbClr val="92D050"/>
                </a:solidFill>
              </a:rPr>
              <a:t>vn-ap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-id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multi-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r>
              <a:rPr lang="en-US" sz="1000" dirty="0">
                <a:solidFill>
                  <a:srgbClr val="92D050"/>
                </a:solidFill>
              </a:rPr>
              <a:t>?      </a:t>
            </a:r>
            <a:r>
              <a:rPr lang="en-US" sz="1000" dirty="0" err="1">
                <a:solidFill>
                  <a:srgbClr val="92D050"/>
                </a:solidFill>
              </a:rPr>
              <a:t>boolean</a:t>
            </a:r>
            <a:r>
              <a:rPr lang="en-US" sz="1000" dirty="0">
                <a:solidFill>
                  <a:srgbClr val="92D050"/>
                </a:solidFill>
              </a:rPr>
              <a:t> {multi-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r>
              <a:rPr lang="en-US" sz="1000" dirty="0">
                <a:solidFill>
                  <a:srgbClr val="92D050"/>
                </a:solidFill>
              </a:rPr>
              <a:t>}?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connetivity</a:t>
            </a:r>
            <a:r>
              <a:rPr lang="en-US" sz="1000" dirty="0">
                <a:solidFill>
                  <a:srgbClr val="92D050"/>
                </a:solidFill>
              </a:rPr>
              <a:t>-matrix-id?   -&gt; /</a:t>
            </a:r>
            <a:r>
              <a:rPr lang="en-US" sz="1000" dirty="0" err="1">
                <a:solidFill>
                  <a:srgbClr val="92D050"/>
                </a:solidFill>
              </a:rPr>
              <a:t>nw:networks</a:t>
            </a:r>
            <a:r>
              <a:rPr lang="en-US" sz="1000" dirty="0">
                <a:solidFill>
                  <a:srgbClr val="92D050"/>
                </a:solidFill>
              </a:rPr>
              <a:t>/network/node/</a:t>
            </a:r>
            <a:r>
              <a:rPr lang="en-US" sz="1000" dirty="0" err="1">
                <a:solidFill>
                  <a:srgbClr val="92D050"/>
                </a:solidFill>
              </a:rPr>
              <a:t>tet:te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te</a:t>
            </a:r>
            <a:r>
              <a:rPr lang="en-US" sz="1000" dirty="0">
                <a:solidFill>
                  <a:srgbClr val="92D050"/>
                </a:solidFill>
              </a:rPr>
              <a:t>-node-attributes/connectivity-matrices/connectivity-matrix/id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+--</a:t>
            </a:r>
            <a:r>
              <a:rPr lang="en-US" sz="1000" dirty="0" err="1">
                <a:solidFill>
                  <a:srgbClr val="92D050"/>
                </a:solidFill>
              </a:rPr>
              <a:t>ro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oper</a:t>
            </a:r>
            <a:r>
              <a:rPr lang="en-US" sz="1000" dirty="0">
                <a:solidFill>
                  <a:srgbClr val="92D050"/>
                </a:solidFill>
              </a:rPr>
              <a:t>-status?             </a:t>
            </a:r>
            <a:r>
              <a:rPr lang="en-US" sz="1000" dirty="0" err="1">
                <a:solidFill>
                  <a:srgbClr val="92D050"/>
                </a:solidFill>
              </a:rPr>
              <a:t>identityref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ro</a:t>
            </a:r>
            <a:r>
              <a:rPr lang="en-US" sz="1000" dirty="0">
                <a:solidFill>
                  <a:srgbClr val="92D050"/>
                </a:solidFill>
              </a:rPr>
              <a:t> if-selected?          </a:t>
            </a:r>
            <a:r>
              <a:rPr lang="en-US" sz="1000" dirty="0" err="1">
                <a:solidFill>
                  <a:srgbClr val="92D050"/>
                </a:solidFill>
              </a:rPr>
              <a:t>boolean</a:t>
            </a:r>
            <a:r>
              <a:rPr lang="en-US" sz="1000" dirty="0">
                <a:solidFill>
                  <a:srgbClr val="92D050"/>
                </a:solidFill>
              </a:rPr>
              <a:t> {multi-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r>
              <a:rPr lang="en-US" sz="1000" dirty="0">
                <a:solidFill>
                  <a:srgbClr val="92D050"/>
                </a:solidFill>
              </a:rPr>
              <a:t>}?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admin-status?         </a:t>
            </a:r>
            <a:r>
              <a:rPr lang="en-US" sz="1000" dirty="0" err="1">
                <a:solidFill>
                  <a:srgbClr val="92D050"/>
                </a:solidFill>
              </a:rPr>
              <a:t>identityref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ro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oper</a:t>
            </a:r>
            <a:r>
              <a:rPr lang="en-US" sz="1000" dirty="0">
                <a:solidFill>
                  <a:srgbClr val="92D050"/>
                </a:solidFill>
              </a:rPr>
              <a:t>-status?          </a:t>
            </a:r>
            <a:r>
              <a:rPr lang="en-US" sz="1000" dirty="0" err="1">
                <a:solidFill>
                  <a:srgbClr val="92D050"/>
                </a:solidFill>
              </a:rPr>
              <a:t>identityref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-level-diversity?   </a:t>
            </a:r>
            <a:r>
              <a:rPr lang="en-US" sz="1000" dirty="0" err="1">
                <a:solidFill>
                  <a:srgbClr val="92D050"/>
                </a:solidFill>
              </a:rPr>
              <a:t>vn-disjointness</a:t>
            </a:r>
            <a:endParaRPr lang="en-US" sz="1000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 rot="16200000">
            <a:off x="-4120658" y="937418"/>
            <a:ext cx="10515600" cy="1325563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/>
              <a:t>ACTN VN </a:t>
            </a:r>
            <a:r>
              <a:rPr lang="en-US" dirty="0" smtClean="0"/>
              <a:t>Yang Tree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7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update of draft is based on feedback received during the last IETF to reuse existing TE yang model as much as possible.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update does just that and works well with abstract TE topology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Request for WG Adoption!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1720" y="3889973"/>
            <a:ext cx="319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</a:t>
            </a:r>
            <a:endParaRPr lang="en-US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515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smtClean="0"/>
              <a:t>Interactions: VN Type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51798" y="2011680"/>
            <a:ext cx="1463040" cy="433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83980" y="2011679"/>
            <a:ext cx="1463040" cy="433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483318" y="2444817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715500" y="2444817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83318" y="2730599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79985" y="2084268"/>
            <a:ext cx="5304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Set Attributes, Connectivity Matrix, via Single Node Abstract TE Topology </a:t>
            </a:r>
          </a:p>
          <a:p>
            <a:r>
              <a:rPr lang="en-US" sz="1200" dirty="0"/>
              <a:t>POST /</a:t>
            </a:r>
            <a:r>
              <a:rPr lang="en-US" sz="1200" dirty="0" err="1"/>
              <a:t>nw:networks</a:t>
            </a:r>
            <a:r>
              <a:rPr lang="en-US" sz="1200" dirty="0"/>
              <a:t>/</a:t>
            </a:r>
            <a:r>
              <a:rPr lang="en-US" sz="1200" dirty="0" err="1"/>
              <a:t>nw:network</a:t>
            </a:r>
            <a:r>
              <a:rPr lang="en-US" sz="1200" dirty="0"/>
              <a:t>/</a:t>
            </a:r>
            <a:r>
              <a:rPr lang="en-US" sz="1200" dirty="0" err="1"/>
              <a:t>nw:node</a:t>
            </a:r>
            <a:r>
              <a:rPr lang="en-US" sz="1200" dirty="0"/>
              <a:t>/</a:t>
            </a:r>
            <a:r>
              <a:rPr lang="en-US" sz="1200" dirty="0" err="1"/>
              <a:t>te</a:t>
            </a:r>
            <a:r>
              <a:rPr lang="en-US" sz="1200" dirty="0"/>
              <a:t>-node-id/</a:t>
            </a:r>
            <a:r>
              <a:rPr lang="en-US" sz="1200" dirty="0" err="1"/>
              <a:t>tet:connectivity-matrices</a:t>
            </a:r>
            <a:r>
              <a:rPr lang="en-US" sz="1200" dirty="0"/>
              <a:t>/</a:t>
            </a:r>
            <a:r>
              <a:rPr lang="en-US" sz="1200" dirty="0" err="1"/>
              <a:t>tet:connectivity-matrix</a:t>
            </a:r>
            <a:r>
              <a:rPr lang="en-US" sz="1200" dirty="0"/>
              <a:t>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79909" y="2882999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79985" y="2882999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79909" y="3739647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79985" y="3266569"/>
            <a:ext cx="530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Create VN with VN members, VNAP and map it to the TE Topology model</a:t>
            </a:r>
          </a:p>
          <a:p>
            <a:r>
              <a:rPr lang="en-US" sz="1200" dirty="0"/>
              <a:t>POST /</a:t>
            </a:r>
            <a:r>
              <a:rPr lang="en-US" sz="1200" dirty="0" err="1"/>
              <a:t>actn</a:t>
            </a:r>
            <a:r>
              <a:rPr lang="en-US" sz="1200" dirty="0"/>
              <a:t>/</a:t>
            </a:r>
            <a:r>
              <a:rPr lang="en-US" sz="1200" dirty="0" err="1"/>
              <a:t>vn</a:t>
            </a:r>
            <a:r>
              <a:rPr lang="en-US" sz="1200" dirty="0"/>
              <a:t>/</a:t>
            </a:r>
            <a:r>
              <a:rPr lang="en-US" sz="1200" dirty="0" err="1"/>
              <a:t>vn</a:t>
            </a:r>
            <a:r>
              <a:rPr lang="en-US" sz="1200" dirty="0"/>
              <a:t>-list/</a:t>
            </a:r>
            <a:r>
              <a:rPr lang="en-US" sz="1200" dirty="0" err="1"/>
              <a:t>vn</a:t>
            </a:r>
            <a:r>
              <a:rPr lang="en-US" sz="1200" dirty="0"/>
              <a:t>-id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86728" y="3904775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86804" y="3904775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79909" y="4653824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79985" y="4180746"/>
            <a:ext cx="530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Get VN Status, selected VN-members in case of multi-</a:t>
            </a:r>
            <a:r>
              <a:rPr lang="en-US" sz="1200" dirty="0" err="1" smtClean="0"/>
              <a:t>src</a:t>
            </a:r>
            <a:r>
              <a:rPr lang="en-US" sz="1200" dirty="0" smtClean="0"/>
              <a:t>/multi-</a:t>
            </a:r>
            <a:r>
              <a:rPr lang="en-US" sz="1200" dirty="0" err="1" smtClean="0"/>
              <a:t>dest</a:t>
            </a:r>
            <a:endParaRPr lang="en-US" sz="1200" dirty="0" smtClean="0"/>
          </a:p>
          <a:p>
            <a:r>
              <a:rPr lang="en-US" sz="1200" dirty="0" smtClean="0"/>
              <a:t>GET /</a:t>
            </a:r>
            <a:r>
              <a:rPr lang="en-US" sz="1200" dirty="0" err="1" smtClean="0"/>
              <a:t>actn</a:t>
            </a:r>
            <a:r>
              <a:rPr lang="en-US" sz="1200" dirty="0" smtClean="0"/>
              <a:t>/</a:t>
            </a:r>
            <a:r>
              <a:rPr lang="en-US" sz="1200" dirty="0" err="1" smtClean="0"/>
              <a:t>vn</a:t>
            </a:r>
            <a:r>
              <a:rPr lang="en-US" sz="1200" dirty="0" smtClean="0"/>
              <a:t>/</a:t>
            </a:r>
            <a:r>
              <a:rPr lang="en-US" sz="1200" dirty="0" err="1" smtClean="0"/>
              <a:t>vn</a:t>
            </a:r>
            <a:r>
              <a:rPr lang="en-US" sz="1200" dirty="0" smtClean="0"/>
              <a:t>-list/</a:t>
            </a:r>
            <a:r>
              <a:rPr lang="en-US" sz="1200" dirty="0" err="1" smtClean="0"/>
              <a:t>vn</a:t>
            </a:r>
            <a:r>
              <a:rPr lang="en-US" sz="1200" dirty="0" smtClean="0"/>
              <a:t>-id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79909" y="4817570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9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smtClean="0"/>
              <a:t>Interactions: VN Type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51798" y="2011680"/>
            <a:ext cx="1463040" cy="433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83980" y="2011679"/>
            <a:ext cx="1463040" cy="433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483318" y="2444817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715500" y="2444817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83318" y="2923105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79985" y="2084268"/>
            <a:ext cx="5304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Set Attributes, Connectivity Matrix, via Single Node Abstract TE Topology</a:t>
            </a:r>
          </a:p>
          <a:p>
            <a:r>
              <a:rPr lang="en-US" sz="1200" b="1" dirty="0" smtClean="0"/>
              <a:t>Explicitly creating a single node topology </a:t>
            </a:r>
          </a:p>
          <a:p>
            <a:r>
              <a:rPr lang="en-US" sz="1200" dirty="0"/>
              <a:t>POST /</a:t>
            </a:r>
            <a:r>
              <a:rPr lang="en-US" sz="1200" dirty="0" err="1"/>
              <a:t>nw:networks</a:t>
            </a:r>
            <a:r>
              <a:rPr lang="en-US" sz="1200" dirty="0"/>
              <a:t>/</a:t>
            </a:r>
            <a:r>
              <a:rPr lang="en-US" sz="1200" dirty="0" err="1"/>
              <a:t>nw:network</a:t>
            </a:r>
            <a:r>
              <a:rPr lang="en-US" sz="1200" dirty="0"/>
              <a:t>/</a:t>
            </a:r>
            <a:r>
              <a:rPr lang="en-US" sz="1200" dirty="0" err="1"/>
              <a:t>nw:node</a:t>
            </a:r>
            <a:r>
              <a:rPr lang="en-US" sz="1200" dirty="0"/>
              <a:t>/</a:t>
            </a:r>
            <a:r>
              <a:rPr lang="en-US" sz="1200" dirty="0" err="1"/>
              <a:t>te</a:t>
            </a:r>
            <a:r>
              <a:rPr lang="en-US" sz="1200" dirty="0"/>
              <a:t>-node-id/</a:t>
            </a:r>
            <a:r>
              <a:rPr lang="en-US" sz="1200" dirty="0" err="1"/>
              <a:t>tet:connectivity-matrices</a:t>
            </a:r>
            <a:r>
              <a:rPr lang="en-US" sz="1200" dirty="0"/>
              <a:t>/</a:t>
            </a:r>
            <a:r>
              <a:rPr lang="en-US" sz="1200" dirty="0" err="1"/>
              <a:t>tet:connectivity-matrix</a:t>
            </a:r>
            <a:r>
              <a:rPr lang="en-US" sz="1200" dirty="0"/>
              <a:t>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79909" y="3075505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79985" y="3075505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79909" y="3932153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79985" y="3459075"/>
            <a:ext cx="530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Create VN with VN members, VNAP and map it to the TE Topology model</a:t>
            </a:r>
          </a:p>
          <a:p>
            <a:r>
              <a:rPr lang="en-US" sz="1200" dirty="0"/>
              <a:t>POST /</a:t>
            </a:r>
            <a:r>
              <a:rPr lang="en-US" sz="1200" dirty="0" err="1"/>
              <a:t>actn</a:t>
            </a:r>
            <a:r>
              <a:rPr lang="en-US" sz="1200" dirty="0"/>
              <a:t>/</a:t>
            </a:r>
            <a:r>
              <a:rPr lang="en-US" sz="1200" dirty="0" err="1"/>
              <a:t>vn</a:t>
            </a:r>
            <a:r>
              <a:rPr lang="en-US" sz="1200" dirty="0"/>
              <a:t>/</a:t>
            </a:r>
            <a:r>
              <a:rPr lang="en-US" sz="1200" dirty="0" err="1"/>
              <a:t>vn</a:t>
            </a:r>
            <a:r>
              <a:rPr lang="en-US" sz="1200" dirty="0"/>
              <a:t>-list/</a:t>
            </a:r>
            <a:r>
              <a:rPr lang="en-US" sz="1200" dirty="0" err="1"/>
              <a:t>vn</a:t>
            </a:r>
            <a:r>
              <a:rPr lang="en-US" sz="1200" dirty="0"/>
              <a:t>-id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86728" y="4097281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86804" y="4097281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79909" y="4846330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79985" y="4373252"/>
            <a:ext cx="530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Get VN Status, selected VN-members in case of multi-</a:t>
            </a:r>
            <a:r>
              <a:rPr lang="en-US" sz="1200" dirty="0" err="1" smtClean="0"/>
              <a:t>src</a:t>
            </a:r>
            <a:r>
              <a:rPr lang="en-US" sz="1200" dirty="0" smtClean="0"/>
              <a:t>/multi-</a:t>
            </a:r>
            <a:r>
              <a:rPr lang="en-US" sz="1200" dirty="0" err="1" smtClean="0"/>
              <a:t>dest</a:t>
            </a:r>
            <a:endParaRPr lang="en-US" sz="1200" dirty="0" smtClean="0"/>
          </a:p>
          <a:p>
            <a:r>
              <a:rPr lang="en-US" sz="1200" dirty="0" smtClean="0"/>
              <a:t>GET /</a:t>
            </a:r>
            <a:r>
              <a:rPr lang="en-US" sz="1200" dirty="0" err="1" smtClean="0"/>
              <a:t>actn</a:t>
            </a:r>
            <a:r>
              <a:rPr lang="en-US" sz="1200" dirty="0" smtClean="0"/>
              <a:t>/</a:t>
            </a:r>
            <a:r>
              <a:rPr lang="en-US" sz="1200" dirty="0" err="1" smtClean="0"/>
              <a:t>vn</a:t>
            </a:r>
            <a:r>
              <a:rPr lang="en-US" sz="1200" dirty="0" smtClean="0"/>
              <a:t>/</a:t>
            </a:r>
            <a:r>
              <a:rPr lang="en-US" sz="1200" dirty="0" err="1" smtClean="0"/>
              <a:t>vn</a:t>
            </a:r>
            <a:r>
              <a:rPr lang="en-US" sz="1200" dirty="0" smtClean="0"/>
              <a:t>-list/</a:t>
            </a:r>
            <a:r>
              <a:rPr lang="en-US" sz="1200" dirty="0" err="1" smtClean="0"/>
              <a:t>vn</a:t>
            </a:r>
            <a:r>
              <a:rPr lang="en-US" sz="1200" dirty="0" smtClean="0"/>
              <a:t>-id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79909" y="5010076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38198" y="5900402"/>
            <a:ext cx="11016050" cy="455948"/>
          </a:xfrm>
          <a:prstGeom prst="roundRect">
            <a:avLst/>
          </a:prstGeom>
          <a:effectLst>
            <a:outerShdw blurRad="63500" dist="12700" dir="5400000" sx="102000" sy="102000" rotWithShape="0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CNC creates a single node topology by itself, in this way VN Type 1 and VN Type 2 would have similar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8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smtClean="0"/>
              <a:t>Interactions: VN Type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51798" y="2011680"/>
            <a:ext cx="1463040" cy="433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83980" y="2011679"/>
            <a:ext cx="1463040" cy="433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483318" y="2444817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715500" y="2444817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6956" y="4960491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73166" y="4232287"/>
            <a:ext cx="5694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Set any changes in attributes, Connectivity Matrix, via Single Node Abstract TE Topology</a:t>
            </a:r>
          </a:p>
          <a:p>
            <a:r>
              <a:rPr lang="en-US" sz="1200" dirty="0" smtClean="0"/>
              <a:t>POST </a:t>
            </a:r>
            <a:r>
              <a:rPr lang="en-US" sz="1200" dirty="0"/>
              <a:t>/</a:t>
            </a:r>
            <a:r>
              <a:rPr lang="en-US" sz="1200" dirty="0" err="1"/>
              <a:t>nw:networks</a:t>
            </a:r>
            <a:r>
              <a:rPr lang="en-US" sz="1200" dirty="0"/>
              <a:t>/</a:t>
            </a:r>
            <a:r>
              <a:rPr lang="en-US" sz="1200" dirty="0" err="1"/>
              <a:t>nw:network</a:t>
            </a:r>
            <a:r>
              <a:rPr lang="en-US" sz="1200" dirty="0"/>
              <a:t>/</a:t>
            </a:r>
            <a:r>
              <a:rPr lang="en-US" sz="1200" dirty="0" err="1"/>
              <a:t>nw:node</a:t>
            </a:r>
            <a:r>
              <a:rPr lang="en-US" sz="1200" dirty="0"/>
              <a:t>/</a:t>
            </a:r>
            <a:r>
              <a:rPr lang="en-US" sz="1200" dirty="0" err="1"/>
              <a:t>te</a:t>
            </a:r>
            <a:r>
              <a:rPr lang="en-US" sz="1200" dirty="0"/>
              <a:t>-node-id/</a:t>
            </a:r>
            <a:r>
              <a:rPr lang="en-US" sz="1200" dirty="0" err="1"/>
              <a:t>tet:connectivity-matrices</a:t>
            </a:r>
            <a:r>
              <a:rPr lang="en-US" sz="1200" dirty="0"/>
              <a:t>/</a:t>
            </a:r>
            <a:r>
              <a:rPr lang="en-US" sz="1200" dirty="0" err="1"/>
              <a:t>tet:connectivity-matrix</a:t>
            </a:r>
            <a:r>
              <a:rPr lang="en-US" sz="1200" dirty="0"/>
              <a:t>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93547" y="5112891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73090" y="2758413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73166" y="2285335"/>
            <a:ext cx="530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Create VN with VN members, VNAP first</a:t>
            </a:r>
          </a:p>
          <a:p>
            <a:r>
              <a:rPr lang="en-US" sz="1200" dirty="0"/>
              <a:t>POST /</a:t>
            </a:r>
            <a:r>
              <a:rPr lang="en-US" sz="1200" dirty="0" err="1"/>
              <a:t>actn</a:t>
            </a:r>
            <a:r>
              <a:rPr lang="en-US" sz="1200" dirty="0"/>
              <a:t>/</a:t>
            </a:r>
            <a:r>
              <a:rPr lang="en-US" sz="1200" dirty="0" err="1"/>
              <a:t>vn</a:t>
            </a:r>
            <a:r>
              <a:rPr lang="en-US" sz="1200" dirty="0"/>
              <a:t>/</a:t>
            </a:r>
            <a:r>
              <a:rPr lang="en-US" sz="1200" dirty="0" err="1"/>
              <a:t>vn</a:t>
            </a:r>
            <a:r>
              <a:rPr lang="en-US" sz="1200" dirty="0"/>
              <a:t>-list/</a:t>
            </a:r>
            <a:r>
              <a:rPr lang="en-US" sz="1200" dirty="0" err="1"/>
              <a:t>vn</a:t>
            </a:r>
            <a:r>
              <a:rPr lang="en-US" sz="1200" dirty="0"/>
              <a:t>-id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79909" y="2923541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79985" y="2923541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73090" y="3720168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73166" y="3247090"/>
            <a:ext cx="5801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Get VN Status and information related to the single node abstract topology and mapping</a:t>
            </a:r>
          </a:p>
          <a:p>
            <a:r>
              <a:rPr lang="en-US" sz="1200" dirty="0" smtClean="0"/>
              <a:t>GET /</a:t>
            </a:r>
            <a:r>
              <a:rPr lang="en-US" sz="1200" dirty="0" err="1" smtClean="0"/>
              <a:t>actn</a:t>
            </a:r>
            <a:r>
              <a:rPr lang="en-US" sz="1200" dirty="0" smtClean="0"/>
              <a:t>/</a:t>
            </a:r>
            <a:r>
              <a:rPr lang="en-US" sz="1200" dirty="0" err="1" smtClean="0"/>
              <a:t>vn</a:t>
            </a:r>
            <a:r>
              <a:rPr lang="en-US" sz="1200" dirty="0" smtClean="0"/>
              <a:t>/</a:t>
            </a:r>
            <a:r>
              <a:rPr lang="en-US" sz="1200" dirty="0" err="1" smtClean="0"/>
              <a:t>vn</a:t>
            </a:r>
            <a:r>
              <a:rPr lang="en-US" sz="1200" dirty="0" smtClean="0"/>
              <a:t>-list/</a:t>
            </a:r>
            <a:r>
              <a:rPr lang="en-US" sz="1200" dirty="0" err="1" smtClean="0"/>
              <a:t>vn</a:t>
            </a:r>
            <a:r>
              <a:rPr lang="en-US" sz="1200" dirty="0" smtClean="0"/>
              <a:t>-id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73090" y="3883914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38198" y="5757118"/>
            <a:ext cx="11016050" cy="599232"/>
          </a:xfrm>
          <a:prstGeom prst="roundRect">
            <a:avLst/>
          </a:prstGeom>
          <a:effectLst>
            <a:outerShdw blurRad="63500" dist="12700" dir="5400000" sx="102000" sy="102000" rotWithShape="0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MDSC creates a single node topology by itself and maps it to the ACTN VN Yang model. Any attribute changes are done next via the </a:t>
            </a:r>
            <a:r>
              <a:rPr lang="en-US" dirty="0" err="1" smtClean="0"/>
              <a:t>te</a:t>
            </a:r>
            <a:r>
              <a:rPr lang="en-US" dirty="0" smtClean="0"/>
              <a:t> topology model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761097" y="2923541"/>
            <a:ext cx="2093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MDSC populates a single node abstract node topology by itself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561770" y="5162217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056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254592" cy="435133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Multiple VN members are configured and marked with multi-</a:t>
            </a:r>
            <a:r>
              <a:rPr lang="en-US" dirty="0" err="1" smtClean="0"/>
              <a:t>src</a:t>
            </a:r>
            <a:r>
              <a:rPr lang="en-US" dirty="0" smtClean="0"/>
              <a:t> or multi-</a:t>
            </a:r>
            <a:r>
              <a:rPr lang="en-US" dirty="0" err="1" smtClean="0"/>
              <a:t>dest</a:t>
            </a:r>
            <a:r>
              <a:rPr lang="en-US" dirty="0" smtClean="0"/>
              <a:t> 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MDSC selects the VN member to actually setup and create a connectivity matrix entry in the single node abstract topology based on the selected.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MDSC is free to change the selected VN-member in coordination with CNC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Src</a:t>
            </a:r>
            <a:r>
              <a:rPr lang="en-US" dirty="0" smtClean="0"/>
              <a:t> / Multi-</a:t>
            </a:r>
            <a:r>
              <a:rPr lang="en-US" dirty="0" err="1" smtClean="0"/>
              <a:t>Dest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09" y="4283163"/>
            <a:ext cx="3762375" cy="17526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78804"/>
              </p:ext>
            </p:extLst>
          </p:nvPr>
        </p:nvGraphicFramePr>
        <p:xfrm>
          <a:off x="7212050" y="365125"/>
          <a:ext cx="3924894" cy="35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2447"/>
                <a:gridCol w="1962447"/>
              </a:tblGrid>
              <a:tr h="652920">
                <a:tc>
                  <a:txBody>
                    <a:bodyPr/>
                    <a:lstStyle/>
                    <a:p>
                      <a:r>
                        <a:rPr lang="en-US" dirty="0" smtClean="0"/>
                        <a:t>VN</a:t>
                      </a:r>
                      <a:r>
                        <a:rPr lang="en-US" baseline="0" dirty="0" smtClean="0"/>
                        <a:t>-Member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L1-L4(*)</a:t>
                      </a:r>
                      <a:endParaRPr lang="en-IN" dirty="0"/>
                    </a:p>
                  </a:txBody>
                  <a:tcPr/>
                </a:tc>
              </a:tr>
              <a:tr h="65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-Member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2 (selected)</a:t>
                      </a:r>
                      <a:endParaRPr lang="en-I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L1-L7(*) </a:t>
                      </a:r>
                      <a:endParaRPr lang="en-IN" dirty="0" smtClean="0"/>
                    </a:p>
                  </a:txBody>
                  <a:tcPr/>
                </a:tc>
              </a:tr>
              <a:tr h="652920">
                <a:tc>
                  <a:txBody>
                    <a:bodyPr/>
                    <a:lstStyle/>
                    <a:p>
                      <a:r>
                        <a:rPr lang="en-US" dirty="0" smtClean="0"/>
                        <a:t>VN</a:t>
                      </a:r>
                      <a:r>
                        <a:rPr lang="en-US" baseline="0" dirty="0" smtClean="0"/>
                        <a:t>-Member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L2(*)-L4</a:t>
                      </a:r>
                      <a:endParaRPr lang="en-IN" dirty="0"/>
                    </a:p>
                  </a:txBody>
                  <a:tcPr/>
                </a:tc>
              </a:tr>
              <a:tr h="65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-Member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(selected)</a:t>
                      </a:r>
                      <a:endParaRPr lang="en-I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L3(*)-L4 </a:t>
                      </a:r>
                      <a:endParaRPr lang="en-IN" dirty="0" smtClean="0"/>
                    </a:p>
                  </a:txBody>
                  <a:tcPr/>
                </a:tc>
              </a:tr>
              <a:tr h="65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(*)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Multi-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or Multi-destination enabled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51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YANG data model for the ACTN Virtual Network Service (VNS) operation that is going to be implemented for CMI (between CNC and MDSC</a:t>
            </a:r>
            <a:r>
              <a:rPr lang="en-US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Aligned to Customer Service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VN Instantiation, VN Computation, VN Lifecycle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Points (AP) and Virtual Network Access Points (VNAP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Virtual Network (VN)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List of VN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Other VN Operations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Multi-</a:t>
            </a:r>
            <a:r>
              <a:rPr lang="en-US" dirty="0" err="1" smtClean="0"/>
              <a:t>src</a:t>
            </a:r>
            <a:r>
              <a:rPr lang="en-US" dirty="0" smtClean="0"/>
              <a:t>/Multi-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As per the ACTN Informational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4725202" cy="453072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Coupling with the TE Topology Yang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Removed any duplicated information that can be found in TE Topology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Constraints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Explicit Path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Underlay </a:t>
            </a:r>
            <a:r>
              <a:rPr lang="en-US" dirty="0" smtClean="0"/>
              <a:t>path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Etc.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Simplification of model for both VN Type </a:t>
            </a:r>
            <a:r>
              <a:rPr lang="en-US" dirty="0" smtClean="0"/>
              <a:t>1 &amp; VN Type 2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JSON examples are added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98502871"/>
              </p:ext>
            </p:extLst>
          </p:nvPr>
        </p:nvGraphicFramePr>
        <p:xfrm>
          <a:off x="4544194" y="2774521"/>
          <a:ext cx="812800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8173061" y="2418386"/>
            <a:ext cx="1359243" cy="3916268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55994" y="2408761"/>
            <a:ext cx="1359243" cy="3947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00395" y="2434480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TE Topology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85915" y="2434480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ACTN 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091496"/>
              </p:ext>
            </p:extLst>
          </p:nvPr>
        </p:nvGraphicFramePr>
        <p:xfrm>
          <a:off x="838200" y="1758156"/>
          <a:ext cx="5257800" cy="16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447" y="3965181"/>
            <a:ext cx="5789461" cy="221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989" y="1690688"/>
            <a:ext cx="3762375" cy="1752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41604" y="1111825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289483" y="4030144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73448" y="4111241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03717" y="382728"/>
            <a:ext cx="7342142" cy="2110643"/>
          </a:xfrm>
          <a:custGeom>
            <a:avLst/>
            <a:gdLst>
              <a:gd name="connsiteX0" fmla="*/ 628305 w 7342142"/>
              <a:gd name="connsiteY0" fmla="*/ 2376948 h 2376948"/>
              <a:gd name="connsiteX1" fmla="*/ 150510 w 7342142"/>
              <a:gd name="connsiteY1" fmla="*/ 1915629 h 2376948"/>
              <a:gd name="connsiteX2" fmla="*/ 735397 w 7342142"/>
              <a:gd name="connsiteY2" fmla="*/ 4450 h 2376948"/>
              <a:gd name="connsiteX3" fmla="*/ 7342142 w 7342142"/>
              <a:gd name="connsiteY3" fmla="*/ 1388407 h 237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142" h="2376948">
                <a:moveTo>
                  <a:pt x="628305" y="2376948"/>
                </a:moveTo>
                <a:cubicBezTo>
                  <a:pt x="380483" y="2343996"/>
                  <a:pt x="132661" y="2311045"/>
                  <a:pt x="150510" y="1915629"/>
                </a:cubicBezTo>
                <a:cubicBezTo>
                  <a:pt x="168359" y="1520213"/>
                  <a:pt x="-463208" y="92320"/>
                  <a:pt x="735397" y="4450"/>
                </a:cubicBezTo>
                <a:cubicBezTo>
                  <a:pt x="1934002" y="-83420"/>
                  <a:pt x="6247883" y="1156374"/>
                  <a:pt x="7342142" y="1388407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095999" y="469703"/>
            <a:ext cx="2874745" cy="2078864"/>
          </a:xfrm>
          <a:custGeom>
            <a:avLst/>
            <a:gdLst>
              <a:gd name="connsiteX0" fmla="*/ 0 w 2897204"/>
              <a:gd name="connsiteY0" fmla="*/ 2311999 h 2311999"/>
              <a:gd name="connsiteX1" fmla="*/ 442762 w 2897204"/>
              <a:gd name="connsiteY1" fmla="*/ 1599730 h 2311999"/>
              <a:gd name="connsiteX2" fmla="*/ 1116531 w 2897204"/>
              <a:gd name="connsiteY2" fmla="*/ 1936 h 2311999"/>
              <a:gd name="connsiteX3" fmla="*/ 2897204 w 2897204"/>
              <a:gd name="connsiteY3" fmla="*/ 1339847 h 231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204" h="2311999">
                <a:moveTo>
                  <a:pt x="0" y="2311999"/>
                </a:moveTo>
                <a:cubicBezTo>
                  <a:pt x="128337" y="2148369"/>
                  <a:pt x="256674" y="1984740"/>
                  <a:pt x="442762" y="1599730"/>
                </a:cubicBezTo>
                <a:cubicBezTo>
                  <a:pt x="628851" y="1214719"/>
                  <a:pt x="707457" y="45250"/>
                  <a:pt x="1116531" y="1936"/>
                </a:cubicBezTo>
                <a:cubicBezTo>
                  <a:pt x="1525605" y="-41378"/>
                  <a:pt x="2211404" y="649234"/>
                  <a:pt x="2897204" y="1339847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479857" y="2974206"/>
            <a:ext cx="1235643" cy="9625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102754" y="3070459"/>
            <a:ext cx="2970868" cy="298108"/>
          </a:xfrm>
          <a:custGeom>
            <a:avLst/>
            <a:gdLst>
              <a:gd name="connsiteX0" fmla="*/ 0 w 3012707"/>
              <a:gd name="connsiteY0" fmla="*/ 308008 h 587265"/>
              <a:gd name="connsiteX1" fmla="*/ 1828800 w 3012707"/>
              <a:gd name="connsiteY1" fmla="*/ 577516 h 587265"/>
              <a:gd name="connsiteX2" fmla="*/ 3012707 w 3012707"/>
              <a:gd name="connsiteY2" fmla="*/ 0 h 58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707" h="587265">
                <a:moveTo>
                  <a:pt x="0" y="308008"/>
                </a:moveTo>
                <a:cubicBezTo>
                  <a:pt x="663341" y="468429"/>
                  <a:pt x="1326682" y="628851"/>
                  <a:pt x="1828800" y="577516"/>
                </a:cubicBezTo>
                <a:cubicBezTo>
                  <a:pt x="2330918" y="526181"/>
                  <a:pt x="3012707" y="0"/>
                  <a:pt x="3012707" y="0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6376" y="3464820"/>
            <a:ext cx="568793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both VN Type 1 or Type 2 VN Yang model rely on a single node in the abstract TE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abstract node has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connectivity-matrices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connectivity-matrix [id]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attributes directly under container connectivity-matrices are the default attributes for all connectivity-matrix entries when the per entry corresponding attribute is not specified. When a per entry attribute is specified, it overrides the corresponding attribute directly under the container connectivity-matrices.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67" y="3291603"/>
            <a:ext cx="602468" cy="60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0421288" y="3291603"/>
            <a:ext cx="1388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Connectivity </a:t>
            </a:r>
          </a:p>
          <a:p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0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23312284"/>
              </p:ext>
            </p:extLst>
          </p:nvPr>
        </p:nvGraphicFramePr>
        <p:xfrm>
          <a:off x="488425" y="578840"/>
          <a:ext cx="4461079" cy="6056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3263109"/>
              </p:ext>
            </p:extLst>
          </p:nvPr>
        </p:nvGraphicFramePr>
        <p:xfrm>
          <a:off x="5039219" y="109057"/>
          <a:ext cx="6906703" cy="6602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8656" y="981073"/>
            <a:ext cx="197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</a:t>
            </a:r>
            <a:r>
              <a:rPr lang="en-IN" dirty="0" err="1" smtClean="0"/>
              <a:t>nw:networks</a:t>
            </a:r>
            <a:r>
              <a:rPr lang="en-IN" dirty="0" smtClean="0"/>
              <a:t>/</a:t>
            </a:r>
            <a:r>
              <a:rPr lang="en-IN" dirty="0" err="1" smtClean="0"/>
              <a:t>nw:network</a:t>
            </a:r>
            <a:r>
              <a:rPr lang="en-IN" dirty="0" smtClean="0"/>
              <a:t>/</a:t>
            </a:r>
            <a:r>
              <a:rPr lang="en-IN" dirty="0" err="1" smtClean="0"/>
              <a:t>nw:node</a:t>
            </a:r>
            <a:r>
              <a:rPr lang="en-IN" dirty="0" smtClean="0"/>
              <a:t>/</a:t>
            </a:r>
            <a:r>
              <a:rPr lang="en-IN" dirty="0" err="1" smtClean="0"/>
              <a:t>te</a:t>
            </a:r>
            <a:r>
              <a:rPr lang="en-IN" dirty="0" smtClean="0"/>
              <a:t>-node-id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937805" y="1258072"/>
            <a:ext cx="15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937804" y="4757680"/>
            <a:ext cx="15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 entry</a:t>
            </a:r>
            <a:endParaRPr lang="en-IN" dirty="0"/>
          </a:p>
        </p:txBody>
      </p:sp>
      <p:sp>
        <p:nvSpPr>
          <p:cNvPr id="10" name="Freeform 9"/>
          <p:cNvSpPr/>
          <p:nvPr/>
        </p:nvSpPr>
        <p:spPr>
          <a:xfrm>
            <a:off x="2709645" y="3808602"/>
            <a:ext cx="3450524" cy="949078"/>
          </a:xfrm>
          <a:custGeom>
            <a:avLst/>
            <a:gdLst>
              <a:gd name="connsiteX0" fmla="*/ 0 w 3481431"/>
              <a:gd name="connsiteY0" fmla="*/ 0 h 1459684"/>
              <a:gd name="connsiteX1" fmla="*/ 1426128 w 3481431"/>
              <a:gd name="connsiteY1" fmla="*/ 1216404 h 1459684"/>
              <a:gd name="connsiteX2" fmla="*/ 3481431 w 3481431"/>
              <a:gd name="connsiteY2" fmla="*/ 1459684 h 145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431" h="1459684">
                <a:moveTo>
                  <a:pt x="0" y="0"/>
                </a:moveTo>
                <a:cubicBezTo>
                  <a:pt x="422945" y="486561"/>
                  <a:pt x="845890" y="973123"/>
                  <a:pt x="1426128" y="1216404"/>
                </a:cubicBezTo>
                <a:cubicBezTo>
                  <a:pt x="2006367" y="1459685"/>
                  <a:pt x="2743899" y="1459684"/>
                  <a:pt x="3481431" y="1459684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3647552" y="1195754"/>
            <a:ext cx="4572000" cy="2807811"/>
          </a:xfrm>
          <a:custGeom>
            <a:avLst/>
            <a:gdLst>
              <a:gd name="connsiteX0" fmla="*/ 0 w 4572000"/>
              <a:gd name="connsiteY0" fmla="*/ 2642716 h 2807811"/>
              <a:gd name="connsiteX1" fmla="*/ 3406391 w 4572000"/>
              <a:gd name="connsiteY1" fmla="*/ 2522136 h 2807811"/>
              <a:gd name="connsiteX2" fmla="*/ 4572000 w 4572000"/>
              <a:gd name="connsiteY2" fmla="*/ 0 h 280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2807811">
                <a:moveTo>
                  <a:pt x="0" y="2642716"/>
                </a:moveTo>
                <a:cubicBezTo>
                  <a:pt x="1322195" y="2802652"/>
                  <a:pt x="2644391" y="2962589"/>
                  <a:pt x="3406391" y="2522136"/>
                </a:cubicBezTo>
                <a:cubicBezTo>
                  <a:pt x="4168391" y="2081683"/>
                  <a:pt x="4370195" y="1040841"/>
                  <a:pt x="457200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3320966" y="3658744"/>
            <a:ext cx="432079" cy="3614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ultiply 12"/>
          <p:cNvSpPr/>
          <p:nvPr/>
        </p:nvSpPr>
        <p:spPr>
          <a:xfrm>
            <a:off x="4450359" y="3620993"/>
            <a:ext cx="432079" cy="3614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4742822" y="1647930"/>
            <a:ext cx="3346101" cy="1738365"/>
          </a:xfrm>
          <a:custGeom>
            <a:avLst/>
            <a:gdLst>
              <a:gd name="connsiteX0" fmla="*/ 0 w 3346101"/>
              <a:gd name="connsiteY0" fmla="*/ 1738365 h 1738365"/>
              <a:gd name="connsiteX1" fmla="*/ 351692 w 3346101"/>
              <a:gd name="connsiteY1" fmla="*/ 934496 h 1738365"/>
              <a:gd name="connsiteX2" fmla="*/ 1647930 w 3346101"/>
              <a:gd name="connsiteY2" fmla="*/ 401934 h 1738365"/>
              <a:gd name="connsiteX3" fmla="*/ 3346101 w 3346101"/>
              <a:gd name="connsiteY3" fmla="*/ 0 h 173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6101" h="1738365">
                <a:moveTo>
                  <a:pt x="0" y="1738365"/>
                </a:moveTo>
                <a:cubicBezTo>
                  <a:pt x="38518" y="1447799"/>
                  <a:pt x="77037" y="1157234"/>
                  <a:pt x="351692" y="934496"/>
                </a:cubicBezTo>
                <a:cubicBezTo>
                  <a:pt x="626347" y="711757"/>
                  <a:pt x="1148862" y="557683"/>
                  <a:pt x="1647930" y="401934"/>
                </a:cubicBezTo>
                <a:cubicBezTo>
                  <a:pt x="2146998" y="246185"/>
                  <a:pt x="2746549" y="123092"/>
                  <a:pt x="334610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8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315371"/>
              </p:ext>
            </p:extLst>
          </p:nvPr>
        </p:nvGraphicFramePr>
        <p:xfrm>
          <a:off x="838198" y="1825625"/>
          <a:ext cx="11016050" cy="3114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39680"/>
                <a:gridCol w="71763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AP/ VNAP -&gt; LTP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Ltp</a:t>
                      </a:r>
                      <a:r>
                        <a:rPr lang="en-US" dirty="0" smtClean="0"/>
                        <a:t> of</a:t>
                      </a:r>
                      <a:r>
                        <a:rPr lang="en-US" baseline="0" dirty="0" smtClean="0"/>
                        <a:t> type </a:t>
                      </a:r>
                      <a:r>
                        <a:rPr lang="en-US" dirty="0" err="1" smtClean="0"/>
                        <a:t>te-types:te-tp-id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Customer’s Virtual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VN 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Abstract Node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vn</a:t>
                      </a:r>
                      <a:r>
                        <a:rPr lang="en-US" dirty="0" smtClean="0"/>
                        <a:t>-topology-id of type </a:t>
                      </a:r>
                      <a:r>
                        <a:rPr lang="en-US" dirty="0" err="1" smtClean="0"/>
                        <a:t>te-types:te-topology-id</a:t>
                      </a:r>
                      <a:endParaRPr lang="en-US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abstract-node -&gt; 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nw:networks</a:t>
                      </a:r>
                      <a:r>
                        <a:rPr lang="en-US" dirty="0" smtClean="0"/>
                        <a:t>/network/node/</a:t>
                      </a:r>
                      <a:r>
                        <a:rPr lang="en-US" dirty="0" err="1" smtClean="0"/>
                        <a:t>tet:te-node-id</a:t>
                      </a:r>
                      <a:r>
                        <a:rPr lang="en-US" dirty="0" smtClean="0"/>
                        <a:t> (reference)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Site to Site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VN-Member -&gt; Entry in the connectivity matrix of the abstract node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connectivity-matrix-id 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nw:networks</a:t>
                      </a:r>
                      <a:r>
                        <a:rPr lang="en-US" dirty="0" smtClean="0"/>
                        <a:t>/network/node/</a:t>
                      </a:r>
                      <a:r>
                        <a:rPr lang="en-US" dirty="0" err="1" smtClean="0"/>
                        <a:t>tet:te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te</a:t>
                      </a:r>
                      <a:r>
                        <a:rPr lang="en-US" dirty="0" smtClean="0"/>
                        <a:t>- node-attributes/connectivity-matrices/connectivity-matrix/id (reference)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How: Reference to </a:t>
            </a:r>
            <a:r>
              <a:rPr lang="en-US" dirty="0" smtClean="0"/>
              <a:t>TE Topology </a:t>
            </a:r>
            <a:r>
              <a:rPr lang="en-US" dirty="0" smtClean="0"/>
              <a:t>Yang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198" y="5101389"/>
            <a:ext cx="11016050" cy="1254961"/>
          </a:xfrm>
          <a:prstGeom prst="roundRect">
            <a:avLst/>
          </a:prstGeom>
          <a:effectLst>
            <a:outerShdw blurRad="63500" dist="12700" dir="5400000" sx="102000" sy="102000" rotWithShape="0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parameters which are can be set as global attributes to VN are set in </a:t>
            </a:r>
            <a:r>
              <a:rPr lang="en-US" dirty="0"/>
              <a:t>the </a:t>
            </a:r>
            <a:r>
              <a:rPr lang="en-US" dirty="0" smtClean="0"/>
              <a:t>connectivity-matrices (such as bandwidth) and an attribute for a particular VN-member is set in the </a:t>
            </a:r>
            <a:r>
              <a:rPr lang="en-US" dirty="0"/>
              <a:t>connectivity-matrix [id</a:t>
            </a:r>
            <a:r>
              <a:rPr lang="en-US" dirty="0" smtClean="0"/>
              <a:t>] (such as explicit path)!</a:t>
            </a:r>
          </a:p>
          <a:p>
            <a:pPr algn="ctr"/>
            <a:r>
              <a:rPr lang="en-US" dirty="0" smtClean="0"/>
              <a:t>Duplicate parameters in ACTN VN Yang model are removed!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225716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VN </a:t>
            </a:r>
            <a:r>
              <a:rPr lang="en-US" dirty="0" smtClean="0"/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VN-Member </a:t>
            </a:r>
            <a:r>
              <a:rPr lang="en-US" dirty="0"/>
              <a:t>1       L1-L4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2       L1-L7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3       L2-L4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4       </a:t>
            </a:r>
            <a:r>
              <a:rPr lang="en-US" dirty="0" smtClean="0"/>
              <a:t>L3-L8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This VN has following properties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Bandwidth 500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Optimize by delay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 Type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238" y="2204898"/>
            <a:ext cx="3762375" cy="175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83853" y="1626035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66923"/>
              </p:ext>
            </p:extLst>
          </p:nvPr>
        </p:nvGraphicFramePr>
        <p:xfrm>
          <a:off x="8059208" y="5272531"/>
          <a:ext cx="2146434" cy="7416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073217"/>
                <a:gridCol w="10732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 L1-L4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17: L1-L7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24: L2-L4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38: L3-L8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359019" y="5330995"/>
            <a:ext cx="1388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Connectivity </a:t>
            </a:r>
          </a:p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059208" y="4288111"/>
            <a:ext cx="2146434" cy="712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68568" y="3969593"/>
            <a:ext cx="2637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connectivity-matrices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727032" y="4154259"/>
            <a:ext cx="336884" cy="1176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08295" y="4736200"/>
            <a:ext cx="1850913" cy="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64985" y="4736200"/>
            <a:ext cx="2283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These properties </a:t>
            </a:r>
          </a:p>
          <a:p>
            <a:pPr lvl="1"/>
            <a:r>
              <a:rPr lang="en-US" dirty="0" smtClean="0"/>
              <a:t>are set in TE Topo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914400" y="2358189"/>
            <a:ext cx="221381" cy="1980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61424" y="3359217"/>
            <a:ext cx="7221667" cy="2680638"/>
          </a:xfrm>
          <a:custGeom>
            <a:avLst/>
            <a:gdLst>
              <a:gd name="connsiteX0" fmla="*/ 195224 w 7221667"/>
              <a:gd name="connsiteY0" fmla="*/ 0 h 2680638"/>
              <a:gd name="connsiteX1" fmla="*/ 2719 w 7221667"/>
              <a:gd name="connsiteY1" fmla="*/ 500514 h 2680638"/>
              <a:gd name="connsiteX2" fmla="*/ 137473 w 7221667"/>
              <a:gd name="connsiteY2" fmla="*/ 1578543 h 2680638"/>
              <a:gd name="connsiteX3" fmla="*/ 811241 w 7221667"/>
              <a:gd name="connsiteY3" fmla="*/ 2608446 h 2680638"/>
              <a:gd name="connsiteX4" fmla="*/ 7221667 w 7221667"/>
              <a:gd name="connsiteY4" fmla="*/ 2512194 h 268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1667" h="2680638">
                <a:moveTo>
                  <a:pt x="195224" y="0"/>
                </a:moveTo>
                <a:cubicBezTo>
                  <a:pt x="103784" y="118712"/>
                  <a:pt x="12344" y="237424"/>
                  <a:pt x="2719" y="500514"/>
                </a:cubicBezTo>
                <a:cubicBezTo>
                  <a:pt x="-6906" y="763604"/>
                  <a:pt x="2719" y="1227221"/>
                  <a:pt x="137473" y="1578543"/>
                </a:cubicBezTo>
                <a:cubicBezTo>
                  <a:pt x="272227" y="1929865"/>
                  <a:pt x="-369458" y="2452837"/>
                  <a:pt x="811241" y="2608446"/>
                </a:cubicBezTo>
                <a:cubicBezTo>
                  <a:pt x="1991940" y="2764055"/>
                  <a:pt x="4606803" y="2638124"/>
                  <a:pt x="7221667" y="2512194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63554" y="1363335"/>
            <a:ext cx="6843562" cy="898602"/>
          </a:xfrm>
          <a:custGeom>
            <a:avLst/>
            <a:gdLst>
              <a:gd name="connsiteX0" fmla="*/ 0 w 6843562"/>
              <a:gd name="connsiteY0" fmla="*/ 648345 h 898602"/>
              <a:gd name="connsiteX1" fmla="*/ 3012707 w 6843562"/>
              <a:gd name="connsiteY1" fmla="*/ 3452 h 898602"/>
              <a:gd name="connsiteX2" fmla="*/ 6843562 w 6843562"/>
              <a:gd name="connsiteY2" fmla="*/ 898602 h 89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43562" h="898602">
                <a:moveTo>
                  <a:pt x="0" y="648345"/>
                </a:moveTo>
                <a:cubicBezTo>
                  <a:pt x="936056" y="305044"/>
                  <a:pt x="1872113" y="-38257"/>
                  <a:pt x="3012707" y="3452"/>
                </a:cubicBezTo>
                <a:cubicBezTo>
                  <a:pt x="4153301" y="45161"/>
                  <a:pt x="5498431" y="471881"/>
                  <a:pt x="6843562" y="898602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69655" y="187101"/>
            <a:ext cx="6507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VN is seen as edge to edge links (VN-members) setup as tunnels across underlying networks!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5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254592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VN is seems as a topology of virtual nodes and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ease mapping between VN Yang Model and TE models, an abstract single node topology is created with VN topology as the underlay!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same mapping as VN Type 1 is reused.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VN </a:t>
            </a:r>
            <a:r>
              <a:rPr lang="en-US" dirty="0" smtClean="0"/>
              <a:t>2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</a:t>
            </a:r>
            <a:r>
              <a:rPr lang="en-US" dirty="0" smtClean="0"/>
              <a:t>1: L1-L8 via S3, S67110, S11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Set via the underlay path in connectivity-matrix[id]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 Type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96" y="4173415"/>
            <a:ext cx="5789461" cy="22117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05580" y="266736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05580" y="3648254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57390" y="266736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S124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757390" y="3648254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S67110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10196768" y="2665392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09200" y="326991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209200" y="3874447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S11</a:t>
            </a:r>
            <a:endParaRPr lang="en-US" sz="1600" dirty="0"/>
          </a:p>
        </p:txBody>
      </p:sp>
      <p:cxnSp>
        <p:nvCxnSpPr>
          <p:cNvPr id="16" name="Straight Connector 15"/>
          <p:cNvCxnSpPr>
            <a:stCxn id="7" idx="3"/>
            <a:endCxn id="9" idx="1"/>
          </p:cNvCxnSpPr>
          <p:nvPr/>
        </p:nvCxnSpPr>
        <p:spPr>
          <a:xfrm>
            <a:off x="7796468" y="2893563"/>
            <a:ext cx="96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10" idx="1"/>
          </p:cNvCxnSpPr>
          <p:nvPr/>
        </p:nvCxnSpPr>
        <p:spPr>
          <a:xfrm>
            <a:off x="7796468" y="2893563"/>
            <a:ext cx="960922" cy="98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0" idx="0"/>
          </p:cNvCxnSpPr>
          <p:nvPr/>
        </p:nvCxnSpPr>
        <p:spPr>
          <a:xfrm>
            <a:off x="9002834" y="3119756"/>
            <a:ext cx="0" cy="52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2" idx="1"/>
          </p:cNvCxnSpPr>
          <p:nvPr/>
        </p:nvCxnSpPr>
        <p:spPr>
          <a:xfrm flipV="1">
            <a:off x="9248278" y="2891586"/>
            <a:ext cx="948490" cy="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  <a:endCxn id="13" idx="1"/>
          </p:cNvCxnSpPr>
          <p:nvPr/>
        </p:nvCxnSpPr>
        <p:spPr>
          <a:xfrm flipV="1">
            <a:off x="9248278" y="3496113"/>
            <a:ext cx="960922" cy="37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4" idx="1"/>
          </p:cNvCxnSpPr>
          <p:nvPr/>
        </p:nvCxnSpPr>
        <p:spPr>
          <a:xfrm>
            <a:off x="9248278" y="3874448"/>
            <a:ext cx="960922" cy="22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13" idx="0"/>
          </p:cNvCxnSpPr>
          <p:nvPr/>
        </p:nvCxnSpPr>
        <p:spPr>
          <a:xfrm>
            <a:off x="10442212" y="3117779"/>
            <a:ext cx="12432" cy="15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54643" y="3734128"/>
            <a:ext cx="12432" cy="15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0" idx="1"/>
          </p:cNvCxnSpPr>
          <p:nvPr/>
        </p:nvCxnSpPr>
        <p:spPr>
          <a:xfrm>
            <a:off x="7796468" y="3874448"/>
            <a:ext cx="96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0687656" y="2891585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700088" y="3363834"/>
            <a:ext cx="224591" cy="13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0700088" y="3496542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700088" y="3985819"/>
            <a:ext cx="224591" cy="13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700088" y="4118527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071765" y="2914842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049307" y="3867647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7071765" y="3685280"/>
            <a:ext cx="233815" cy="18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36" y="597680"/>
            <a:ext cx="3762375" cy="17526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9207351" y="18817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094381" y="2241684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VN Topology </a:t>
            </a:r>
            <a:endParaRPr lang="en-US" dirty="0"/>
          </a:p>
        </p:txBody>
      </p:sp>
      <p:sp>
        <p:nvSpPr>
          <p:cNvPr id="49" name="Down Arrow 48"/>
          <p:cNvSpPr/>
          <p:nvPr/>
        </p:nvSpPr>
        <p:spPr>
          <a:xfrm>
            <a:off x="10792873" y="4339167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076838" y="4420264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51" name="Down Arrow 50"/>
          <p:cNvSpPr/>
          <p:nvPr/>
        </p:nvSpPr>
        <p:spPr>
          <a:xfrm>
            <a:off x="10792873" y="1712499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076838" y="1793596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7103444" y="2746438"/>
            <a:ext cx="3917482" cy="1450177"/>
          </a:xfrm>
          <a:custGeom>
            <a:avLst/>
            <a:gdLst>
              <a:gd name="connsiteX0" fmla="*/ 0 w 3917482"/>
              <a:gd name="connsiteY0" fmla="*/ 83389 h 1450177"/>
              <a:gd name="connsiteX1" fmla="*/ 471638 w 3917482"/>
              <a:gd name="connsiteY1" fmla="*/ 25638 h 1450177"/>
              <a:gd name="connsiteX2" fmla="*/ 808522 w 3917482"/>
              <a:gd name="connsiteY2" fmla="*/ 93015 h 1450177"/>
              <a:gd name="connsiteX3" fmla="*/ 1684421 w 3917482"/>
              <a:gd name="connsiteY3" fmla="*/ 978539 h 1450177"/>
              <a:gd name="connsiteX4" fmla="*/ 2492943 w 3917482"/>
              <a:gd name="connsiteY4" fmla="*/ 1305798 h 1450177"/>
              <a:gd name="connsiteX5" fmla="*/ 3917482 w 3917482"/>
              <a:gd name="connsiteY5" fmla="*/ 1450177 h 145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7482" h="1450177">
                <a:moveTo>
                  <a:pt x="0" y="83389"/>
                </a:moveTo>
                <a:cubicBezTo>
                  <a:pt x="168442" y="53711"/>
                  <a:pt x="336884" y="24034"/>
                  <a:pt x="471638" y="25638"/>
                </a:cubicBezTo>
                <a:cubicBezTo>
                  <a:pt x="606392" y="27242"/>
                  <a:pt x="606392" y="-65802"/>
                  <a:pt x="808522" y="93015"/>
                </a:cubicBezTo>
                <a:cubicBezTo>
                  <a:pt x="1010653" y="251832"/>
                  <a:pt x="1403684" y="776409"/>
                  <a:pt x="1684421" y="978539"/>
                </a:cubicBezTo>
                <a:cubicBezTo>
                  <a:pt x="1965158" y="1180670"/>
                  <a:pt x="2120766" y="1227192"/>
                  <a:pt x="2492943" y="1305798"/>
                </a:cubicBezTo>
                <a:cubicBezTo>
                  <a:pt x="2865120" y="1384404"/>
                  <a:pt x="3704122" y="1430927"/>
                  <a:pt x="3917482" y="1450177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5179" y="5158230"/>
            <a:ext cx="4533499" cy="1136692"/>
          </a:xfrm>
          <a:custGeom>
            <a:avLst/>
            <a:gdLst>
              <a:gd name="connsiteX0" fmla="*/ 0 w 4533499"/>
              <a:gd name="connsiteY0" fmla="*/ 29787 h 1136692"/>
              <a:gd name="connsiteX1" fmla="*/ 577516 w 4533499"/>
              <a:gd name="connsiteY1" fmla="*/ 39412 h 1136692"/>
              <a:gd name="connsiteX2" fmla="*/ 1366787 w 4533499"/>
              <a:gd name="connsiteY2" fmla="*/ 414797 h 1136692"/>
              <a:gd name="connsiteX3" fmla="*/ 2261937 w 4533499"/>
              <a:gd name="connsiteY3" fmla="*/ 896061 h 1136692"/>
              <a:gd name="connsiteX4" fmla="*/ 3773103 w 4533499"/>
              <a:gd name="connsiteY4" fmla="*/ 944187 h 1136692"/>
              <a:gd name="connsiteX5" fmla="*/ 4533499 w 4533499"/>
              <a:gd name="connsiteY5" fmla="*/ 1136692 h 113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3499" h="1136692">
                <a:moveTo>
                  <a:pt x="0" y="29787"/>
                </a:moveTo>
                <a:cubicBezTo>
                  <a:pt x="174859" y="2515"/>
                  <a:pt x="349718" y="-24756"/>
                  <a:pt x="577516" y="39412"/>
                </a:cubicBezTo>
                <a:cubicBezTo>
                  <a:pt x="805314" y="103580"/>
                  <a:pt x="1086050" y="272022"/>
                  <a:pt x="1366787" y="414797"/>
                </a:cubicBezTo>
                <a:cubicBezTo>
                  <a:pt x="1647524" y="557572"/>
                  <a:pt x="1860884" y="807829"/>
                  <a:pt x="2261937" y="896061"/>
                </a:cubicBezTo>
                <a:cubicBezTo>
                  <a:pt x="2662990" y="984293"/>
                  <a:pt x="3394509" y="904082"/>
                  <a:pt x="3773103" y="944187"/>
                </a:cubicBezTo>
                <a:cubicBezTo>
                  <a:pt x="4151697" y="984292"/>
                  <a:pt x="4413183" y="1103004"/>
                  <a:pt x="4533499" y="1136692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748337" y="723252"/>
            <a:ext cx="2637322" cy="1426276"/>
          </a:xfrm>
          <a:custGeom>
            <a:avLst/>
            <a:gdLst>
              <a:gd name="connsiteX0" fmla="*/ 0 w 2637322"/>
              <a:gd name="connsiteY0" fmla="*/ 94895 h 1426276"/>
              <a:gd name="connsiteX1" fmla="*/ 548640 w 2637322"/>
              <a:gd name="connsiteY1" fmla="*/ 123771 h 1426276"/>
              <a:gd name="connsiteX2" fmla="*/ 1780674 w 2637322"/>
              <a:gd name="connsiteY2" fmla="*/ 1307679 h 1426276"/>
              <a:gd name="connsiteX3" fmla="*/ 2637322 w 2637322"/>
              <a:gd name="connsiteY3" fmla="*/ 1384681 h 14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7322" h="1426276">
                <a:moveTo>
                  <a:pt x="0" y="94895"/>
                </a:moveTo>
                <a:cubicBezTo>
                  <a:pt x="125930" y="8267"/>
                  <a:pt x="251861" y="-78360"/>
                  <a:pt x="548640" y="123771"/>
                </a:cubicBezTo>
                <a:cubicBezTo>
                  <a:pt x="845419" y="325902"/>
                  <a:pt x="1432560" y="1097527"/>
                  <a:pt x="1780674" y="1307679"/>
                </a:cubicBezTo>
                <a:cubicBezTo>
                  <a:pt x="2128788" y="1517831"/>
                  <a:pt x="2637322" y="1384681"/>
                  <a:pt x="2637322" y="1384681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5592278" y="1771049"/>
            <a:ext cx="3388093" cy="3590224"/>
          </a:xfrm>
          <a:custGeom>
            <a:avLst/>
            <a:gdLst>
              <a:gd name="connsiteX0" fmla="*/ 0 w 3388093"/>
              <a:gd name="connsiteY0" fmla="*/ 3869356 h 4133027"/>
              <a:gd name="connsiteX1" fmla="*/ 548640 w 3388093"/>
              <a:gd name="connsiteY1" fmla="*/ 3811605 h 4133027"/>
              <a:gd name="connsiteX2" fmla="*/ 644893 w 3388093"/>
              <a:gd name="connsiteY2" fmla="*/ 673769 h 4133027"/>
              <a:gd name="connsiteX3" fmla="*/ 2733575 w 3388093"/>
              <a:gd name="connsiteY3" fmla="*/ 760396 h 4133027"/>
              <a:gd name="connsiteX4" fmla="*/ 3388093 w 3388093"/>
              <a:gd name="connsiteY4" fmla="*/ 0 h 413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8093" h="4133027">
                <a:moveTo>
                  <a:pt x="0" y="3869356"/>
                </a:moveTo>
                <a:cubicBezTo>
                  <a:pt x="220579" y="4106779"/>
                  <a:pt x="441158" y="4344203"/>
                  <a:pt x="548640" y="3811605"/>
                </a:cubicBezTo>
                <a:cubicBezTo>
                  <a:pt x="656122" y="3279007"/>
                  <a:pt x="280737" y="1182304"/>
                  <a:pt x="644893" y="673769"/>
                </a:cubicBezTo>
                <a:cubicBezTo>
                  <a:pt x="1009049" y="165234"/>
                  <a:pt x="2276375" y="872691"/>
                  <a:pt x="2733575" y="760396"/>
                </a:cubicBezTo>
                <a:cubicBezTo>
                  <a:pt x="3190775" y="648101"/>
                  <a:pt x="3283819" y="129941"/>
                  <a:pt x="3388093" y="0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6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1264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ACTN VN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1346</Words>
  <Application>Microsoft Office PowerPoint</Application>
  <PresentationFormat>Widescreen</PresentationFormat>
  <Paragraphs>272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 Light</vt:lpstr>
      <vt:lpstr>Century Gothic</vt:lpstr>
      <vt:lpstr>Times New Roman</vt:lpstr>
      <vt:lpstr>Wingdings</vt:lpstr>
      <vt:lpstr>Presentation level design</vt:lpstr>
      <vt:lpstr>A Yang Data Model for ACTN VN Operation draft-lee-teas-actn-vn-yang-12</vt:lpstr>
      <vt:lpstr>Introduction</vt:lpstr>
      <vt:lpstr>Major Change</vt:lpstr>
      <vt:lpstr>Overview</vt:lpstr>
      <vt:lpstr>PowerPoint Presentation</vt:lpstr>
      <vt:lpstr>How: Reference to TE Topology Yang Model</vt:lpstr>
      <vt:lpstr>VN Type 1</vt:lpstr>
      <vt:lpstr>VN Type 2</vt:lpstr>
      <vt:lpstr>Role of ACTN VN Model</vt:lpstr>
      <vt:lpstr>  ACTN VN Yang Tree </vt:lpstr>
      <vt:lpstr>Next Step</vt:lpstr>
      <vt:lpstr>PowerPoint Presentation</vt:lpstr>
      <vt:lpstr>Backup Slides</vt:lpstr>
      <vt:lpstr>Typical Interactions: VN Type 1</vt:lpstr>
      <vt:lpstr>Typical Interactions: VN Type 2</vt:lpstr>
      <vt:lpstr>Typical Interactions: VN Type 2</vt:lpstr>
      <vt:lpstr>Multi-Src / Multi-Dest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2017-03-21T05:35:19Z</dcterms:created>
  <dcterms:modified xsi:type="dcterms:W3CDTF">2018-03-16T05:48:15Z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  <property fmtid="{D5CDD505-2E9C-101B-9397-08002B2CF9AE}" pid="3" name="_2015_ms_pID_725343">
    <vt:lpwstr>(3)Zm4gjNr6PAHuUy2z9vAZzkt+P9Mnenu0RnJH8VLNj99zh7RQ0JeC7WFEHQRaYjMha6ZFeXPD
l8Zh43uvEeeOsJH3u2hlcdtbSwdnQa5vKwSjAuTqsdq8SGprVXr2g2K+bZIO6kGXrCqjiCA/
hi2aTWGou6ftp2BusFGNe+PAj2yblw3IX/vklvRv10eJy1/7u8XRG4fx7FXqiq0sz1G3s0ma
UfLf8BcRh8Ori9Vzaq</vt:lpwstr>
  </property>
  <property fmtid="{D5CDD505-2E9C-101B-9397-08002B2CF9AE}" pid="4" name="_2015_ms_pID_7253431">
    <vt:lpwstr>ETRIU9KxuaGFYjv7WzLjEVgJL9rRzxa6PSgtXasYXAip6ZvsDWGIvj
3FLSR9zyEcQ8MU5uGgAASG4iMwjtxkJPq++1s6KcMJVrLpmB8cDFBjXTAD5rKNiyRY7xG2HG
SmugjdIKlwSxxxGC6n2XrlPisFxImI31rPmfvx8eXrXD0r2Jg3DnvfSKipgAXe+CVl0Ra9NC
54aizBDV3kKDCgm4T1Y4bZo9ha6VSA8yaje4</vt:lpwstr>
  </property>
  <property fmtid="{D5CDD505-2E9C-101B-9397-08002B2CF9AE}" pid="5" name="_2015_ms_pID_7253432">
    <vt:lpwstr>2Q==</vt:lpwstr>
  </property>
</Properties>
</file>