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1F99D-D15F-4ADE-9630-6FFAC45E883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1DE9A5-CB09-4E42-8BCA-FDBF24353617}">
      <dgm:prSet phldrT="[Text]"/>
      <dgm:spPr/>
      <dgm:t>
        <a:bodyPr/>
        <a:lstStyle/>
        <a:p>
          <a:r>
            <a:rPr lang="en-US" dirty="0" smtClean="0"/>
            <a:t>Main Functions in ACTN</a:t>
          </a:r>
          <a:endParaRPr lang="en-US" dirty="0"/>
        </a:p>
      </dgm:t>
    </dgm:pt>
    <dgm:pt modelId="{C9B9C820-E675-455F-A620-1295AD579562}" type="parTrans" cxnId="{56D16B1B-B65A-43F8-914E-33EA2513B61E}">
      <dgm:prSet/>
      <dgm:spPr/>
      <dgm:t>
        <a:bodyPr/>
        <a:lstStyle/>
        <a:p>
          <a:endParaRPr lang="en-US"/>
        </a:p>
      </dgm:t>
    </dgm:pt>
    <dgm:pt modelId="{25C53C2A-0B66-43C3-A3E8-8693AE0C472C}" type="sibTrans" cxnId="{56D16B1B-B65A-43F8-914E-33EA2513B61E}">
      <dgm:prSet/>
      <dgm:spPr/>
      <dgm:t>
        <a:bodyPr/>
        <a:lstStyle/>
        <a:p>
          <a:endParaRPr lang="en-US"/>
        </a:p>
      </dgm:t>
    </dgm:pt>
    <dgm:pt modelId="{1D4C2604-C0E2-4614-AA58-CBD5DFD964F7}">
      <dgm:prSet phldrT="[Text]"/>
      <dgm:spPr/>
      <dgm:t>
        <a:bodyPr/>
        <a:lstStyle/>
        <a:p>
          <a:r>
            <a:rPr lang="en-US" dirty="0" smtClean="0"/>
            <a:t>Multi-domain Coordination</a:t>
          </a:r>
          <a:endParaRPr lang="en-US" dirty="0"/>
        </a:p>
      </dgm:t>
    </dgm:pt>
    <dgm:pt modelId="{158AA142-AE41-4C1C-BC04-BFDB6BDAEECA}" type="parTrans" cxnId="{5407138F-45AF-4614-A53A-C9DC43C29BF7}">
      <dgm:prSet/>
      <dgm:spPr/>
      <dgm:t>
        <a:bodyPr/>
        <a:lstStyle/>
        <a:p>
          <a:endParaRPr lang="en-US"/>
        </a:p>
      </dgm:t>
    </dgm:pt>
    <dgm:pt modelId="{97CEC15F-6F92-44CC-AC60-49DEB27481C2}" type="sibTrans" cxnId="{5407138F-45AF-4614-A53A-C9DC43C29BF7}">
      <dgm:prSet/>
      <dgm:spPr/>
      <dgm:t>
        <a:bodyPr/>
        <a:lstStyle/>
        <a:p>
          <a:endParaRPr lang="en-US"/>
        </a:p>
      </dgm:t>
    </dgm:pt>
    <dgm:pt modelId="{8C042873-0FA7-46FA-80EB-5D808DCAB377}">
      <dgm:prSet phldrT="[Text]"/>
      <dgm:spPr/>
      <dgm:t>
        <a:bodyPr/>
        <a:lstStyle/>
        <a:p>
          <a:r>
            <a:rPr lang="en-US" dirty="0" smtClean="0"/>
            <a:t>Customer mapping/translation</a:t>
          </a:r>
          <a:endParaRPr lang="en-US" dirty="0"/>
        </a:p>
      </dgm:t>
    </dgm:pt>
    <dgm:pt modelId="{1641787E-8486-4DCA-9231-2BE1CE7CC1A4}" type="parTrans" cxnId="{C88B68A1-032A-400C-8E35-0D2F8DFFC3B3}">
      <dgm:prSet/>
      <dgm:spPr/>
      <dgm:t>
        <a:bodyPr/>
        <a:lstStyle/>
        <a:p>
          <a:endParaRPr lang="en-US"/>
        </a:p>
      </dgm:t>
    </dgm:pt>
    <dgm:pt modelId="{6F258F41-19AE-4C88-A89A-C07A4EBE1FFC}" type="sibTrans" cxnId="{C88B68A1-032A-400C-8E35-0D2F8DFFC3B3}">
      <dgm:prSet/>
      <dgm:spPr/>
      <dgm:t>
        <a:bodyPr/>
        <a:lstStyle/>
        <a:p>
          <a:endParaRPr lang="en-US"/>
        </a:p>
      </dgm:t>
    </dgm:pt>
    <dgm:pt modelId="{4BE4DA59-9F59-42BD-AF01-D80C1D375A20}">
      <dgm:prSet phldrT="[Text]"/>
      <dgm:spPr/>
      <dgm:t>
        <a:bodyPr/>
        <a:lstStyle/>
        <a:p>
          <a:r>
            <a:rPr lang="en-US" dirty="0" smtClean="0"/>
            <a:t>Virtualization/Abstraction</a:t>
          </a:r>
          <a:endParaRPr lang="en-US" dirty="0"/>
        </a:p>
      </dgm:t>
    </dgm:pt>
    <dgm:pt modelId="{218F8726-70FD-484D-8FE4-0263347A1F9C}" type="parTrans" cxnId="{B52A3AC1-D2EB-42F9-892F-545990984FE4}">
      <dgm:prSet/>
      <dgm:spPr/>
      <dgm:t>
        <a:bodyPr/>
        <a:lstStyle/>
        <a:p>
          <a:endParaRPr lang="en-US"/>
        </a:p>
      </dgm:t>
    </dgm:pt>
    <dgm:pt modelId="{8A317981-1B97-4912-B975-E837FC42D5F6}" type="sibTrans" cxnId="{B52A3AC1-D2EB-42F9-892F-545990984FE4}">
      <dgm:prSet/>
      <dgm:spPr/>
      <dgm:t>
        <a:bodyPr/>
        <a:lstStyle/>
        <a:p>
          <a:endParaRPr lang="en-US"/>
        </a:p>
      </dgm:t>
    </dgm:pt>
    <dgm:pt modelId="{1017B23B-F025-464D-A331-215BA5DF0AB3}">
      <dgm:prSet phldrT="[Text]"/>
      <dgm:spPr/>
      <dgm:t>
        <a:bodyPr/>
        <a:lstStyle/>
        <a:p>
          <a:r>
            <a:rPr lang="en-US" dirty="0" smtClean="0"/>
            <a:t>Virtual Service Coordination</a:t>
          </a:r>
          <a:endParaRPr lang="en-US" dirty="0"/>
        </a:p>
      </dgm:t>
    </dgm:pt>
    <dgm:pt modelId="{C581B421-85E3-4B18-AB4F-4EA526070FCB}" type="parTrans" cxnId="{B9A47DA6-6C4F-40C9-922B-265D495A5CC0}">
      <dgm:prSet/>
      <dgm:spPr/>
      <dgm:t>
        <a:bodyPr/>
        <a:lstStyle/>
        <a:p>
          <a:endParaRPr lang="en-US"/>
        </a:p>
      </dgm:t>
    </dgm:pt>
    <dgm:pt modelId="{1F38605D-3B99-4525-8111-E9D58301BA66}" type="sibTrans" cxnId="{B9A47DA6-6C4F-40C9-922B-265D495A5CC0}">
      <dgm:prSet/>
      <dgm:spPr/>
      <dgm:t>
        <a:bodyPr/>
        <a:lstStyle/>
        <a:p>
          <a:endParaRPr lang="en-US"/>
        </a:p>
      </dgm:t>
    </dgm:pt>
    <dgm:pt modelId="{D1C24F9F-B158-42F1-A0B6-0227CBD8E84C}" type="pres">
      <dgm:prSet presAssocID="{78B1F99D-D15F-4ADE-9630-6FFAC45E8836}" presName="theList" presStyleCnt="0">
        <dgm:presLayoutVars>
          <dgm:dir/>
          <dgm:animLvl val="lvl"/>
          <dgm:resizeHandles val="exact"/>
        </dgm:presLayoutVars>
      </dgm:prSet>
      <dgm:spPr/>
    </dgm:pt>
    <dgm:pt modelId="{7A2888CF-3593-4660-81C0-AE132EA49DE8}" type="pres">
      <dgm:prSet presAssocID="{691DE9A5-CB09-4E42-8BCA-FDBF24353617}" presName="compNode" presStyleCnt="0"/>
      <dgm:spPr/>
    </dgm:pt>
    <dgm:pt modelId="{6169108D-0335-4BA9-8A01-846797E7DD87}" type="pres">
      <dgm:prSet presAssocID="{691DE9A5-CB09-4E42-8BCA-FDBF24353617}" presName="aNode" presStyleLbl="bgShp" presStyleIdx="0" presStyleCnt="1" custLinFactNeighborX="-2438"/>
      <dgm:spPr/>
    </dgm:pt>
    <dgm:pt modelId="{ADBE6C3C-E448-44AE-A1CF-03389AB89677}" type="pres">
      <dgm:prSet presAssocID="{691DE9A5-CB09-4E42-8BCA-FDBF24353617}" presName="textNode" presStyleLbl="bgShp" presStyleIdx="0" presStyleCnt="1"/>
      <dgm:spPr/>
    </dgm:pt>
    <dgm:pt modelId="{EDA6B1DC-6E26-4DD0-9771-66EDBA81E174}" type="pres">
      <dgm:prSet presAssocID="{691DE9A5-CB09-4E42-8BCA-FDBF24353617}" presName="compChildNode" presStyleCnt="0"/>
      <dgm:spPr/>
    </dgm:pt>
    <dgm:pt modelId="{3E6ED2D8-CFDB-446B-AABD-F6D06C38764E}" type="pres">
      <dgm:prSet presAssocID="{691DE9A5-CB09-4E42-8BCA-FDBF24353617}" presName="theInnerList" presStyleCnt="0"/>
      <dgm:spPr/>
    </dgm:pt>
    <dgm:pt modelId="{132F3BE5-6E94-488B-A988-083370115FFC}" type="pres">
      <dgm:prSet presAssocID="{1D4C2604-C0E2-4614-AA58-CBD5DFD964F7}" presName="childNode" presStyleLbl="node1" presStyleIdx="0" presStyleCnt="4">
        <dgm:presLayoutVars>
          <dgm:bulletEnabled val="1"/>
        </dgm:presLayoutVars>
      </dgm:prSet>
      <dgm:spPr/>
    </dgm:pt>
    <dgm:pt modelId="{90B73A1F-BE46-48FC-8546-C7EA26512D95}" type="pres">
      <dgm:prSet presAssocID="{1D4C2604-C0E2-4614-AA58-CBD5DFD964F7}" presName="aSpace2" presStyleCnt="0"/>
      <dgm:spPr/>
    </dgm:pt>
    <dgm:pt modelId="{EB19EF75-F6F8-42BB-96DA-8180CB8BC409}" type="pres">
      <dgm:prSet presAssocID="{4BE4DA59-9F59-42BD-AF01-D80C1D375A20}" presName="childNode" presStyleLbl="node1" presStyleIdx="1" presStyleCnt="4">
        <dgm:presLayoutVars>
          <dgm:bulletEnabled val="1"/>
        </dgm:presLayoutVars>
      </dgm:prSet>
      <dgm:spPr/>
    </dgm:pt>
    <dgm:pt modelId="{E02ECFCA-325A-43B7-AA9B-185ACA3F8A7C}" type="pres">
      <dgm:prSet presAssocID="{4BE4DA59-9F59-42BD-AF01-D80C1D375A20}" presName="aSpace2" presStyleCnt="0"/>
      <dgm:spPr/>
    </dgm:pt>
    <dgm:pt modelId="{D4A37D59-2C7F-4CCD-B47C-BCBE1E37FAD4}" type="pres">
      <dgm:prSet presAssocID="{8C042873-0FA7-46FA-80EB-5D808DCAB377}" presName="childNode" presStyleLbl="node1" presStyleIdx="2" presStyleCnt="4">
        <dgm:presLayoutVars>
          <dgm:bulletEnabled val="1"/>
        </dgm:presLayoutVars>
      </dgm:prSet>
      <dgm:spPr/>
    </dgm:pt>
    <dgm:pt modelId="{D1BF179C-F4CE-4E97-810E-43FDC2CA0316}" type="pres">
      <dgm:prSet presAssocID="{8C042873-0FA7-46FA-80EB-5D808DCAB377}" presName="aSpace2" presStyleCnt="0"/>
      <dgm:spPr/>
    </dgm:pt>
    <dgm:pt modelId="{55C5769D-5E61-47CA-A608-A0CA853C108F}" type="pres">
      <dgm:prSet presAssocID="{1017B23B-F025-464D-A331-215BA5DF0AB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16B1B-B65A-43F8-914E-33EA2513B61E}" srcId="{78B1F99D-D15F-4ADE-9630-6FFAC45E8836}" destId="{691DE9A5-CB09-4E42-8BCA-FDBF24353617}" srcOrd="0" destOrd="0" parTransId="{C9B9C820-E675-455F-A620-1295AD579562}" sibTransId="{25C53C2A-0B66-43C3-A3E8-8693AE0C472C}"/>
    <dgm:cxn modelId="{3FE7F2D3-5662-4F3C-BBA0-F19F1E46B765}" type="presOf" srcId="{4BE4DA59-9F59-42BD-AF01-D80C1D375A20}" destId="{EB19EF75-F6F8-42BB-96DA-8180CB8BC409}" srcOrd="0" destOrd="0" presId="urn:microsoft.com/office/officeart/2005/8/layout/lProcess2"/>
    <dgm:cxn modelId="{C88B68A1-032A-400C-8E35-0D2F8DFFC3B3}" srcId="{691DE9A5-CB09-4E42-8BCA-FDBF24353617}" destId="{8C042873-0FA7-46FA-80EB-5D808DCAB377}" srcOrd="2" destOrd="0" parTransId="{1641787E-8486-4DCA-9231-2BE1CE7CC1A4}" sibTransId="{6F258F41-19AE-4C88-A89A-C07A4EBE1FFC}"/>
    <dgm:cxn modelId="{65929E10-6D2D-48FD-81B8-59FCC6BC2C5E}" type="presOf" srcId="{691DE9A5-CB09-4E42-8BCA-FDBF24353617}" destId="{ADBE6C3C-E448-44AE-A1CF-03389AB89677}" srcOrd="1" destOrd="0" presId="urn:microsoft.com/office/officeart/2005/8/layout/lProcess2"/>
    <dgm:cxn modelId="{A4E4DF2D-82E9-4ABF-AE47-3C16EA50D4CE}" type="presOf" srcId="{8C042873-0FA7-46FA-80EB-5D808DCAB377}" destId="{D4A37D59-2C7F-4CCD-B47C-BCBE1E37FAD4}" srcOrd="0" destOrd="0" presId="urn:microsoft.com/office/officeart/2005/8/layout/lProcess2"/>
    <dgm:cxn modelId="{B9A47DA6-6C4F-40C9-922B-265D495A5CC0}" srcId="{691DE9A5-CB09-4E42-8BCA-FDBF24353617}" destId="{1017B23B-F025-464D-A331-215BA5DF0AB3}" srcOrd="3" destOrd="0" parTransId="{C581B421-85E3-4B18-AB4F-4EA526070FCB}" sibTransId="{1F38605D-3B99-4525-8111-E9D58301BA66}"/>
    <dgm:cxn modelId="{BFD5E294-C15C-49C2-8800-F6CE18CBE34E}" type="presOf" srcId="{1017B23B-F025-464D-A331-215BA5DF0AB3}" destId="{55C5769D-5E61-47CA-A608-A0CA853C108F}" srcOrd="0" destOrd="0" presId="urn:microsoft.com/office/officeart/2005/8/layout/lProcess2"/>
    <dgm:cxn modelId="{BFF24D0B-D715-4A83-8070-195F45CAB1A8}" type="presOf" srcId="{78B1F99D-D15F-4ADE-9630-6FFAC45E8836}" destId="{D1C24F9F-B158-42F1-A0B6-0227CBD8E84C}" srcOrd="0" destOrd="0" presId="urn:microsoft.com/office/officeart/2005/8/layout/lProcess2"/>
    <dgm:cxn modelId="{B52A3AC1-D2EB-42F9-892F-545990984FE4}" srcId="{691DE9A5-CB09-4E42-8BCA-FDBF24353617}" destId="{4BE4DA59-9F59-42BD-AF01-D80C1D375A20}" srcOrd="1" destOrd="0" parTransId="{218F8726-70FD-484D-8FE4-0263347A1F9C}" sibTransId="{8A317981-1B97-4912-B975-E837FC42D5F6}"/>
    <dgm:cxn modelId="{B5DD3D39-E5A6-4618-A45F-D1AD32450BD7}" type="presOf" srcId="{691DE9A5-CB09-4E42-8BCA-FDBF24353617}" destId="{6169108D-0335-4BA9-8A01-846797E7DD87}" srcOrd="0" destOrd="0" presId="urn:microsoft.com/office/officeart/2005/8/layout/lProcess2"/>
    <dgm:cxn modelId="{71533F01-E3B0-4FDB-9B2F-BE533E5DAEA2}" type="presOf" srcId="{1D4C2604-C0E2-4614-AA58-CBD5DFD964F7}" destId="{132F3BE5-6E94-488B-A988-083370115FFC}" srcOrd="0" destOrd="0" presId="urn:microsoft.com/office/officeart/2005/8/layout/lProcess2"/>
    <dgm:cxn modelId="{5407138F-45AF-4614-A53A-C9DC43C29BF7}" srcId="{691DE9A5-CB09-4E42-8BCA-FDBF24353617}" destId="{1D4C2604-C0E2-4614-AA58-CBD5DFD964F7}" srcOrd="0" destOrd="0" parTransId="{158AA142-AE41-4C1C-BC04-BFDB6BDAEECA}" sibTransId="{97CEC15F-6F92-44CC-AC60-49DEB27481C2}"/>
    <dgm:cxn modelId="{123EFE26-F2FC-4289-B493-AAC8EB7A33CC}" type="presParOf" srcId="{D1C24F9F-B158-42F1-A0B6-0227CBD8E84C}" destId="{7A2888CF-3593-4660-81C0-AE132EA49DE8}" srcOrd="0" destOrd="0" presId="urn:microsoft.com/office/officeart/2005/8/layout/lProcess2"/>
    <dgm:cxn modelId="{470743C4-268E-4761-A4E1-7B075456CDB3}" type="presParOf" srcId="{7A2888CF-3593-4660-81C0-AE132EA49DE8}" destId="{6169108D-0335-4BA9-8A01-846797E7DD87}" srcOrd="0" destOrd="0" presId="urn:microsoft.com/office/officeart/2005/8/layout/lProcess2"/>
    <dgm:cxn modelId="{C4C7CBC9-F3CA-4723-B768-4EFB7B38D9B6}" type="presParOf" srcId="{7A2888CF-3593-4660-81C0-AE132EA49DE8}" destId="{ADBE6C3C-E448-44AE-A1CF-03389AB89677}" srcOrd="1" destOrd="0" presId="urn:microsoft.com/office/officeart/2005/8/layout/lProcess2"/>
    <dgm:cxn modelId="{A920982B-DDB8-48A4-9B57-0537D8B61965}" type="presParOf" srcId="{7A2888CF-3593-4660-81C0-AE132EA49DE8}" destId="{EDA6B1DC-6E26-4DD0-9771-66EDBA81E174}" srcOrd="2" destOrd="0" presId="urn:microsoft.com/office/officeart/2005/8/layout/lProcess2"/>
    <dgm:cxn modelId="{60A0C450-0E97-4118-A8A4-DD85CBC34A4A}" type="presParOf" srcId="{EDA6B1DC-6E26-4DD0-9771-66EDBA81E174}" destId="{3E6ED2D8-CFDB-446B-AABD-F6D06C38764E}" srcOrd="0" destOrd="0" presId="urn:microsoft.com/office/officeart/2005/8/layout/lProcess2"/>
    <dgm:cxn modelId="{58101017-F726-4A18-945B-62F0AAFD0E1E}" type="presParOf" srcId="{3E6ED2D8-CFDB-446B-AABD-F6D06C38764E}" destId="{132F3BE5-6E94-488B-A988-083370115FFC}" srcOrd="0" destOrd="0" presId="urn:microsoft.com/office/officeart/2005/8/layout/lProcess2"/>
    <dgm:cxn modelId="{46067CD6-6A4C-4BFB-B0E3-C17EEAC3A849}" type="presParOf" srcId="{3E6ED2D8-CFDB-446B-AABD-F6D06C38764E}" destId="{90B73A1F-BE46-48FC-8546-C7EA26512D95}" srcOrd="1" destOrd="0" presId="urn:microsoft.com/office/officeart/2005/8/layout/lProcess2"/>
    <dgm:cxn modelId="{BD6D3E74-B8C4-4921-825A-987FAB810C58}" type="presParOf" srcId="{3E6ED2D8-CFDB-446B-AABD-F6D06C38764E}" destId="{EB19EF75-F6F8-42BB-96DA-8180CB8BC409}" srcOrd="2" destOrd="0" presId="urn:microsoft.com/office/officeart/2005/8/layout/lProcess2"/>
    <dgm:cxn modelId="{5F8A210B-790A-46A7-AF64-4EC5CCB544A4}" type="presParOf" srcId="{3E6ED2D8-CFDB-446B-AABD-F6D06C38764E}" destId="{E02ECFCA-325A-43B7-AA9B-185ACA3F8A7C}" srcOrd="3" destOrd="0" presId="urn:microsoft.com/office/officeart/2005/8/layout/lProcess2"/>
    <dgm:cxn modelId="{4D273196-3524-4830-9CC5-11E3F02B0A3D}" type="presParOf" srcId="{3E6ED2D8-CFDB-446B-AABD-F6D06C38764E}" destId="{D4A37D59-2C7F-4CCD-B47C-BCBE1E37FAD4}" srcOrd="4" destOrd="0" presId="urn:microsoft.com/office/officeart/2005/8/layout/lProcess2"/>
    <dgm:cxn modelId="{1526CB99-760C-4CF3-BCAD-880198994CFA}" type="presParOf" srcId="{3E6ED2D8-CFDB-446B-AABD-F6D06C38764E}" destId="{D1BF179C-F4CE-4E97-810E-43FDC2CA0316}" srcOrd="5" destOrd="0" presId="urn:microsoft.com/office/officeart/2005/8/layout/lProcess2"/>
    <dgm:cxn modelId="{A1BF83EC-571D-401C-A008-647857B40261}" type="presParOf" srcId="{3E6ED2D8-CFDB-446B-AABD-F6D06C38764E}" destId="{55C5769D-5E61-47CA-A608-A0CA853C108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770F7-2FAE-4D62-AF16-E44CA7894B3E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5EFD4F-7760-44FC-B79C-CCFF6CE38631}">
      <dgm:prSet phldrT="[Text]"/>
      <dgm:spPr/>
      <dgm:t>
        <a:bodyPr/>
        <a:lstStyle/>
        <a:p>
          <a:r>
            <a:rPr lang="en-US" dirty="0" smtClean="0"/>
            <a:t>Domain Controller / PNC</a:t>
          </a:r>
          <a:endParaRPr lang="en-US" dirty="0"/>
        </a:p>
      </dgm:t>
    </dgm:pt>
    <dgm:pt modelId="{A81A3A5B-AEC0-448B-87A3-9D919F729E28}" type="parTrans" cxnId="{A856D12F-5608-43E9-8B00-F635EB73B956}">
      <dgm:prSet/>
      <dgm:spPr/>
      <dgm:t>
        <a:bodyPr/>
        <a:lstStyle/>
        <a:p>
          <a:endParaRPr lang="en-US"/>
        </a:p>
      </dgm:t>
    </dgm:pt>
    <dgm:pt modelId="{0E9B9E57-2A64-4078-B230-EE5F748CFCF5}" type="sibTrans" cxnId="{A856D12F-5608-43E9-8B00-F635EB73B956}">
      <dgm:prSet/>
      <dgm:spPr/>
      <dgm:t>
        <a:bodyPr/>
        <a:lstStyle/>
        <a:p>
          <a:endParaRPr lang="en-US"/>
        </a:p>
      </dgm:t>
    </dgm:pt>
    <dgm:pt modelId="{0A531EFD-6EB8-42D0-9F70-8DC9F437A90A}">
      <dgm:prSet phldrT="[Text]"/>
      <dgm:spPr/>
      <dgm:t>
        <a:bodyPr/>
        <a:lstStyle/>
        <a:p>
          <a:r>
            <a:rPr lang="en-US" dirty="0" smtClean="0"/>
            <a:t>Learn Domain Topology</a:t>
          </a:r>
          <a:endParaRPr lang="en-US" dirty="0"/>
        </a:p>
      </dgm:t>
    </dgm:pt>
    <dgm:pt modelId="{08FF8A04-27B7-4B78-A193-B535E771DA94}" type="parTrans" cxnId="{5FF168F5-4CCB-4864-906E-8240CC4A744C}">
      <dgm:prSet/>
      <dgm:spPr/>
      <dgm:t>
        <a:bodyPr/>
        <a:lstStyle/>
        <a:p>
          <a:endParaRPr lang="en-US"/>
        </a:p>
      </dgm:t>
    </dgm:pt>
    <dgm:pt modelId="{EB9F7EEE-86F4-42D7-9310-91251AB8B7FB}" type="sibTrans" cxnId="{5FF168F5-4CCB-4864-906E-8240CC4A744C}">
      <dgm:prSet/>
      <dgm:spPr/>
      <dgm:t>
        <a:bodyPr/>
        <a:lstStyle/>
        <a:p>
          <a:endParaRPr lang="en-US"/>
        </a:p>
      </dgm:t>
    </dgm:pt>
    <dgm:pt modelId="{F22BC92D-633C-4E87-BBEC-CB0AD5013C7F}">
      <dgm:prSet phldrT="[Text]"/>
      <dgm:spPr/>
      <dgm:t>
        <a:bodyPr/>
        <a:lstStyle/>
        <a:p>
          <a:r>
            <a:rPr lang="en-US" dirty="0" smtClean="0"/>
            <a:t>IGP, BGP-LS, PCEP-LS, Yang based</a:t>
          </a:r>
          <a:endParaRPr lang="en-US" dirty="0"/>
        </a:p>
      </dgm:t>
    </dgm:pt>
    <dgm:pt modelId="{A4F1341C-E424-4A26-9AB0-E6D90E61D8F9}" type="parTrans" cxnId="{213C5A82-297C-4246-9781-88671E3CFC66}">
      <dgm:prSet/>
      <dgm:spPr/>
      <dgm:t>
        <a:bodyPr/>
        <a:lstStyle/>
        <a:p>
          <a:endParaRPr lang="en-US"/>
        </a:p>
      </dgm:t>
    </dgm:pt>
    <dgm:pt modelId="{BA3C292C-8E03-4E8E-94BE-7B44C3E6DA09}" type="sibTrans" cxnId="{213C5A82-297C-4246-9781-88671E3CFC66}">
      <dgm:prSet/>
      <dgm:spPr/>
      <dgm:t>
        <a:bodyPr/>
        <a:lstStyle/>
        <a:p>
          <a:endParaRPr lang="en-US"/>
        </a:p>
      </dgm:t>
    </dgm:pt>
    <dgm:pt modelId="{F7A175EE-13A5-4540-90C2-43C82C726892}">
      <dgm:prSet phldrT="[Text]"/>
      <dgm:spPr/>
      <dgm:t>
        <a:bodyPr/>
        <a:lstStyle/>
        <a:p>
          <a:r>
            <a:rPr lang="en-US" dirty="0" smtClean="0"/>
            <a:t>Super Controller / MDSC</a:t>
          </a:r>
          <a:endParaRPr lang="en-US" dirty="0"/>
        </a:p>
      </dgm:t>
    </dgm:pt>
    <dgm:pt modelId="{0282F2D7-EE0E-4BA4-8549-7BFDEE7B7664}" type="parTrans" cxnId="{D7BE88D4-9757-4836-AC5B-60E558654EB0}">
      <dgm:prSet/>
      <dgm:spPr/>
      <dgm:t>
        <a:bodyPr/>
        <a:lstStyle/>
        <a:p>
          <a:endParaRPr lang="en-US"/>
        </a:p>
      </dgm:t>
    </dgm:pt>
    <dgm:pt modelId="{3B04E431-3B11-46F2-A0DE-1BA0D733C8AE}" type="sibTrans" cxnId="{D7BE88D4-9757-4836-AC5B-60E558654EB0}">
      <dgm:prSet/>
      <dgm:spPr/>
      <dgm:t>
        <a:bodyPr/>
        <a:lstStyle/>
        <a:p>
          <a:endParaRPr lang="en-US"/>
        </a:p>
      </dgm:t>
    </dgm:pt>
    <dgm:pt modelId="{70E44C2B-BDD1-4AD3-A6A0-3915D7F58FF9}">
      <dgm:prSet phldrT="[Text]"/>
      <dgm:spPr/>
      <dgm:t>
        <a:bodyPr/>
        <a:lstStyle/>
        <a:p>
          <a:r>
            <a:rPr lang="en-US" dirty="0" smtClean="0"/>
            <a:t>Learn abstract topology from Domain Controller</a:t>
          </a:r>
          <a:endParaRPr lang="en-US" dirty="0"/>
        </a:p>
      </dgm:t>
    </dgm:pt>
    <dgm:pt modelId="{8FAFD368-8660-4F4D-87EC-B8882400922B}" type="parTrans" cxnId="{AA329E4C-3ADC-4D4A-AC57-D6784E227CED}">
      <dgm:prSet/>
      <dgm:spPr/>
      <dgm:t>
        <a:bodyPr/>
        <a:lstStyle/>
        <a:p>
          <a:endParaRPr lang="en-US"/>
        </a:p>
      </dgm:t>
    </dgm:pt>
    <dgm:pt modelId="{52318B91-0E5F-4A1E-9016-D43F83005DCE}" type="sibTrans" cxnId="{AA329E4C-3ADC-4D4A-AC57-D6784E227CED}">
      <dgm:prSet/>
      <dgm:spPr/>
      <dgm:t>
        <a:bodyPr/>
        <a:lstStyle/>
        <a:p>
          <a:endParaRPr lang="en-US"/>
        </a:p>
      </dgm:t>
    </dgm:pt>
    <dgm:pt modelId="{0A855EA1-7C49-4E6D-8EED-AA4D96FF00FA}">
      <dgm:prSet phldrT="[Text]"/>
      <dgm:spPr/>
      <dgm:t>
        <a:bodyPr/>
        <a:lstStyle/>
        <a:p>
          <a:r>
            <a:rPr lang="en-US" dirty="0" smtClean="0"/>
            <a:t>Level of abstraction</a:t>
          </a:r>
          <a:endParaRPr lang="en-US" dirty="0"/>
        </a:p>
      </dgm:t>
    </dgm:pt>
    <dgm:pt modelId="{3CCAE3E1-FCC2-4C1B-9DD3-AB1C0448742B}" type="parTrans" cxnId="{8CCBAEBB-C294-4A3F-9869-DEA88DFD8DEF}">
      <dgm:prSet/>
      <dgm:spPr/>
      <dgm:t>
        <a:bodyPr/>
        <a:lstStyle/>
        <a:p>
          <a:endParaRPr lang="en-US"/>
        </a:p>
      </dgm:t>
    </dgm:pt>
    <dgm:pt modelId="{84ACBE83-8EA3-43A8-B12E-8F81C18867C0}" type="sibTrans" cxnId="{8CCBAEBB-C294-4A3F-9869-DEA88DFD8DEF}">
      <dgm:prSet/>
      <dgm:spPr/>
      <dgm:t>
        <a:bodyPr/>
        <a:lstStyle/>
        <a:p>
          <a:endParaRPr lang="en-US"/>
        </a:p>
      </dgm:t>
    </dgm:pt>
    <dgm:pt modelId="{38EA7433-8288-427D-A7B1-DDE6434F2C07}">
      <dgm:prSet phldrT="[Text]"/>
      <dgm:spPr/>
      <dgm:t>
        <a:bodyPr/>
        <a:lstStyle/>
        <a:p>
          <a:r>
            <a:rPr lang="en-US" dirty="0" smtClean="0"/>
            <a:t>BGP-LS , PCEP-LS, Yang based interface</a:t>
          </a:r>
          <a:endParaRPr lang="en-US" dirty="0"/>
        </a:p>
      </dgm:t>
    </dgm:pt>
    <dgm:pt modelId="{025C0793-DE16-47F3-9B84-108A420E104C}" type="parTrans" cxnId="{5270D52A-0383-425E-BD5F-4D965585DD22}">
      <dgm:prSet/>
      <dgm:spPr/>
      <dgm:t>
        <a:bodyPr/>
        <a:lstStyle/>
        <a:p>
          <a:endParaRPr lang="en-US"/>
        </a:p>
      </dgm:t>
    </dgm:pt>
    <dgm:pt modelId="{4A432E64-5414-4673-B282-6EDF50D2A09E}" type="sibTrans" cxnId="{5270D52A-0383-425E-BD5F-4D965585DD22}">
      <dgm:prSet/>
      <dgm:spPr/>
      <dgm:t>
        <a:bodyPr/>
        <a:lstStyle/>
        <a:p>
          <a:endParaRPr lang="en-US"/>
        </a:p>
      </dgm:t>
    </dgm:pt>
    <dgm:pt modelId="{ED1DEA51-7C90-43C7-B776-D332163A01C5}">
      <dgm:prSet phldrT="[Text]"/>
      <dgm:spPr/>
      <dgm:t>
        <a:bodyPr/>
        <a:lstStyle/>
        <a:p>
          <a:r>
            <a:rPr lang="en-US" dirty="0" smtClean="0"/>
            <a:t>Manage E2E topology</a:t>
          </a:r>
          <a:endParaRPr lang="en-US" dirty="0"/>
        </a:p>
      </dgm:t>
    </dgm:pt>
    <dgm:pt modelId="{4BD92029-0C0A-4192-BEBF-09DA93A49CE6}" type="parTrans" cxnId="{5B355BBB-113E-4705-A92E-72FD8A719F39}">
      <dgm:prSet/>
      <dgm:spPr/>
      <dgm:t>
        <a:bodyPr/>
        <a:lstStyle/>
        <a:p>
          <a:endParaRPr lang="en-US"/>
        </a:p>
      </dgm:t>
    </dgm:pt>
    <dgm:pt modelId="{9513623C-DC8F-4DF9-BF0F-08B42652880F}" type="sibTrans" cxnId="{5B355BBB-113E-4705-A92E-72FD8A719F39}">
      <dgm:prSet/>
      <dgm:spPr/>
      <dgm:t>
        <a:bodyPr/>
        <a:lstStyle/>
        <a:p>
          <a:endParaRPr lang="en-US"/>
        </a:p>
      </dgm:t>
    </dgm:pt>
    <dgm:pt modelId="{88870FF2-A510-43B0-BF09-7998B5D58DB4}" type="pres">
      <dgm:prSet presAssocID="{0B7770F7-2FAE-4D62-AF16-E44CA7894B3E}" presName="Name0" presStyleCnt="0">
        <dgm:presLayoutVars>
          <dgm:dir/>
          <dgm:animLvl val="lvl"/>
          <dgm:resizeHandles val="exact"/>
        </dgm:presLayoutVars>
      </dgm:prSet>
      <dgm:spPr/>
    </dgm:pt>
    <dgm:pt modelId="{BCFC6722-CB3D-4604-B1C4-D1DA0EC0AE7F}" type="pres">
      <dgm:prSet presAssocID="{4C5EFD4F-7760-44FC-B79C-CCFF6CE38631}" presName="linNode" presStyleCnt="0"/>
      <dgm:spPr/>
    </dgm:pt>
    <dgm:pt modelId="{E23BAE84-B8A8-4572-B861-E52CF8CEE797}" type="pres">
      <dgm:prSet presAssocID="{4C5EFD4F-7760-44FC-B79C-CCFF6CE38631}" presName="parTx" presStyleLbl="revTx" presStyleIdx="0" presStyleCnt="2">
        <dgm:presLayoutVars>
          <dgm:chMax val="1"/>
          <dgm:bulletEnabled val="1"/>
        </dgm:presLayoutVars>
      </dgm:prSet>
      <dgm:spPr/>
    </dgm:pt>
    <dgm:pt modelId="{D51E52FB-B289-40B5-9555-713B8916247D}" type="pres">
      <dgm:prSet presAssocID="{4C5EFD4F-7760-44FC-B79C-CCFF6CE38631}" presName="bracket" presStyleLbl="parChTrans1D1" presStyleIdx="0" presStyleCnt="2"/>
      <dgm:spPr/>
    </dgm:pt>
    <dgm:pt modelId="{A4463A91-5C35-415B-BC42-16DFBE834295}" type="pres">
      <dgm:prSet presAssocID="{4C5EFD4F-7760-44FC-B79C-CCFF6CE38631}" presName="spH" presStyleCnt="0"/>
      <dgm:spPr/>
    </dgm:pt>
    <dgm:pt modelId="{5849A013-AD25-47AF-A361-7DC0D454B9B3}" type="pres">
      <dgm:prSet presAssocID="{4C5EFD4F-7760-44FC-B79C-CCFF6CE38631}" presName="desTx" presStyleLbl="node1" presStyleIdx="0" presStyleCnt="2">
        <dgm:presLayoutVars>
          <dgm:bulletEnabled val="1"/>
        </dgm:presLayoutVars>
      </dgm:prSet>
      <dgm:spPr/>
    </dgm:pt>
    <dgm:pt modelId="{608C336F-A8D6-4C54-BDD6-B0D779E1B399}" type="pres">
      <dgm:prSet presAssocID="{0E9B9E57-2A64-4078-B230-EE5F748CFCF5}" presName="spV" presStyleCnt="0"/>
      <dgm:spPr/>
    </dgm:pt>
    <dgm:pt modelId="{115E4FE9-B3F5-4121-80A4-9799423244A1}" type="pres">
      <dgm:prSet presAssocID="{F7A175EE-13A5-4540-90C2-43C82C726892}" presName="linNode" presStyleCnt="0"/>
      <dgm:spPr/>
    </dgm:pt>
    <dgm:pt modelId="{7A89DB54-0343-4F53-B11A-64050C1CCA55}" type="pres">
      <dgm:prSet presAssocID="{F7A175EE-13A5-4540-90C2-43C82C726892}" presName="parTx" presStyleLbl="revTx" presStyleIdx="1" presStyleCnt="2">
        <dgm:presLayoutVars>
          <dgm:chMax val="1"/>
          <dgm:bulletEnabled val="1"/>
        </dgm:presLayoutVars>
      </dgm:prSet>
      <dgm:spPr/>
    </dgm:pt>
    <dgm:pt modelId="{C3C296A9-4FA2-4E4B-840B-B2BDB43C005A}" type="pres">
      <dgm:prSet presAssocID="{F7A175EE-13A5-4540-90C2-43C82C726892}" presName="bracket" presStyleLbl="parChTrans1D1" presStyleIdx="1" presStyleCnt="2"/>
      <dgm:spPr/>
    </dgm:pt>
    <dgm:pt modelId="{3D7AB9A1-A478-4D1A-9AF9-00C23F9BA804}" type="pres">
      <dgm:prSet presAssocID="{F7A175EE-13A5-4540-90C2-43C82C726892}" presName="spH" presStyleCnt="0"/>
      <dgm:spPr/>
    </dgm:pt>
    <dgm:pt modelId="{F3CE8E9A-9196-4354-94FE-42FEA2E1EBF8}" type="pres">
      <dgm:prSet presAssocID="{F7A175EE-13A5-4540-90C2-43C82C726892}" presName="desTx" presStyleLbl="node1" presStyleIdx="1" presStyleCnt="2">
        <dgm:presLayoutVars>
          <dgm:bulletEnabled val="1"/>
        </dgm:presLayoutVars>
      </dgm:prSet>
      <dgm:spPr/>
    </dgm:pt>
  </dgm:ptLst>
  <dgm:cxnLst>
    <dgm:cxn modelId="{8CCBAEBB-C294-4A3F-9869-DEA88DFD8DEF}" srcId="{F7A175EE-13A5-4540-90C2-43C82C726892}" destId="{0A855EA1-7C49-4E6D-8EED-AA4D96FF00FA}" srcOrd="1" destOrd="0" parTransId="{3CCAE3E1-FCC2-4C1B-9DD3-AB1C0448742B}" sibTransId="{84ACBE83-8EA3-43A8-B12E-8F81C18867C0}"/>
    <dgm:cxn modelId="{EDC15B37-EF38-48A3-8960-2FC3A56C9C26}" type="presOf" srcId="{0B7770F7-2FAE-4D62-AF16-E44CA7894B3E}" destId="{88870FF2-A510-43B0-BF09-7998B5D58DB4}" srcOrd="0" destOrd="0" presId="urn:diagrams.loki3.com/BracketList"/>
    <dgm:cxn modelId="{5B355BBB-113E-4705-A92E-72FD8A719F39}" srcId="{F7A175EE-13A5-4540-90C2-43C82C726892}" destId="{ED1DEA51-7C90-43C7-B776-D332163A01C5}" srcOrd="3" destOrd="0" parTransId="{4BD92029-0C0A-4192-BEBF-09DA93A49CE6}" sibTransId="{9513623C-DC8F-4DF9-BF0F-08B42652880F}"/>
    <dgm:cxn modelId="{D09C7755-E1FC-4AC7-870C-367930C6117C}" type="presOf" srcId="{F7A175EE-13A5-4540-90C2-43C82C726892}" destId="{7A89DB54-0343-4F53-B11A-64050C1CCA55}" srcOrd="0" destOrd="0" presId="urn:diagrams.loki3.com/BracketList"/>
    <dgm:cxn modelId="{B6ACB3F5-39F8-4FEE-865A-E49A1DCED067}" type="presOf" srcId="{4C5EFD4F-7760-44FC-B79C-CCFF6CE38631}" destId="{E23BAE84-B8A8-4572-B861-E52CF8CEE797}" srcOrd="0" destOrd="0" presId="urn:diagrams.loki3.com/BracketList"/>
    <dgm:cxn modelId="{213C5A82-297C-4246-9781-88671E3CFC66}" srcId="{4C5EFD4F-7760-44FC-B79C-CCFF6CE38631}" destId="{F22BC92D-633C-4E87-BBEC-CB0AD5013C7F}" srcOrd="1" destOrd="0" parTransId="{A4F1341C-E424-4A26-9AB0-E6D90E61D8F9}" sibTransId="{BA3C292C-8E03-4E8E-94BE-7B44C3E6DA09}"/>
    <dgm:cxn modelId="{95418A49-29B1-4CCF-B291-91656D0E59E0}" type="presOf" srcId="{ED1DEA51-7C90-43C7-B776-D332163A01C5}" destId="{F3CE8E9A-9196-4354-94FE-42FEA2E1EBF8}" srcOrd="0" destOrd="3" presId="urn:diagrams.loki3.com/BracketList"/>
    <dgm:cxn modelId="{670C841B-3D0F-4D32-AEF5-A3CE5BAD504A}" type="presOf" srcId="{0A531EFD-6EB8-42D0-9F70-8DC9F437A90A}" destId="{5849A013-AD25-47AF-A361-7DC0D454B9B3}" srcOrd="0" destOrd="0" presId="urn:diagrams.loki3.com/BracketList"/>
    <dgm:cxn modelId="{A856D12F-5608-43E9-8B00-F635EB73B956}" srcId="{0B7770F7-2FAE-4D62-AF16-E44CA7894B3E}" destId="{4C5EFD4F-7760-44FC-B79C-CCFF6CE38631}" srcOrd="0" destOrd="0" parTransId="{A81A3A5B-AEC0-448B-87A3-9D919F729E28}" sibTransId="{0E9B9E57-2A64-4078-B230-EE5F748CFCF5}"/>
    <dgm:cxn modelId="{0C66B3D4-E5D9-4ECA-955C-D31C4BC6769A}" type="presOf" srcId="{38EA7433-8288-427D-A7B1-DDE6434F2C07}" destId="{F3CE8E9A-9196-4354-94FE-42FEA2E1EBF8}" srcOrd="0" destOrd="2" presId="urn:diagrams.loki3.com/BracketList"/>
    <dgm:cxn modelId="{1C734C27-61DB-49DF-BCC0-9828B8674F3E}" type="presOf" srcId="{70E44C2B-BDD1-4AD3-A6A0-3915D7F58FF9}" destId="{F3CE8E9A-9196-4354-94FE-42FEA2E1EBF8}" srcOrd="0" destOrd="0" presId="urn:diagrams.loki3.com/BracketList"/>
    <dgm:cxn modelId="{AA329E4C-3ADC-4D4A-AC57-D6784E227CED}" srcId="{F7A175EE-13A5-4540-90C2-43C82C726892}" destId="{70E44C2B-BDD1-4AD3-A6A0-3915D7F58FF9}" srcOrd="0" destOrd="0" parTransId="{8FAFD368-8660-4F4D-87EC-B8882400922B}" sibTransId="{52318B91-0E5F-4A1E-9016-D43F83005DCE}"/>
    <dgm:cxn modelId="{5FF168F5-4CCB-4864-906E-8240CC4A744C}" srcId="{4C5EFD4F-7760-44FC-B79C-CCFF6CE38631}" destId="{0A531EFD-6EB8-42D0-9F70-8DC9F437A90A}" srcOrd="0" destOrd="0" parTransId="{08FF8A04-27B7-4B78-A193-B535E771DA94}" sibTransId="{EB9F7EEE-86F4-42D7-9310-91251AB8B7FB}"/>
    <dgm:cxn modelId="{5270D52A-0383-425E-BD5F-4D965585DD22}" srcId="{F7A175EE-13A5-4540-90C2-43C82C726892}" destId="{38EA7433-8288-427D-A7B1-DDE6434F2C07}" srcOrd="2" destOrd="0" parTransId="{025C0793-DE16-47F3-9B84-108A420E104C}" sibTransId="{4A432E64-5414-4673-B282-6EDF50D2A09E}"/>
    <dgm:cxn modelId="{402C8CAD-D64E-49C8-8CCD-772195FDD3EC}" type="presOf" srcId="{F22BC92D-633C-4E87-BBEC-CB0AD5013C7F}" destId="{5849A013-AD25-47AF-A361-7DC0D454B9B3}" srcOrd="0" destOrd="1" presId="urn:diagrams.loki3.com/BracketList"/>
    <dgm:cxn modelId="{D7BE88D4-9757-4836-AC5B-60E558654EB0}" srcId="{0B7770F7-2FAE-4D62-AF16-E44CA7894B3E}" destId="{F7A175EE-13A5-4540-90C2-43C82C726892}" srcOrd="1" destOrd="0" parTransId="{0282F2D7-EE0E-4BA4-8549-7BFDEE7B7664}" sibTransId="{3B04E431-3B11-46F2-A0DE-1BA0D733C8AE}"/>
    <dgm:cxn modelId="{BC5C0D7B-5182-4BC7-9858-61FAFCF4BC43}" type="presOf" srcId="{0A855EA1-7C49-4E6D-8EED-AA4D96FF00FA}" destId="{F3CE8E9A-9196-4354-94FE-42FEA2E1EBF8}" srcOrd="0" destOrd="1" presId="urn:diagrams.loki3.com/BracketList"/>
    <dgm:cxn modelId="{5053E146-F21A-4C92-9C8B-0D32A156F380}" type="presParOf" srcId="{88870FF2-A510-43B0-BF09-7998B5D58DB4}" destId="{BCFC6722-CB3D-4604-B1C4-D1DA0EC0AE7F}" srcOrd="0" destOrd="0" presId="urn:diagrams.loki3.com/BracketList"/>
    <dgm:cxn modelId="{CE257962-8CF2-4B50-B461-9C8DB7D68A67}" type="presParOf" srcId="{BCFC6722-CB3D-4604-B1C4-D1DA0EC0AE7F}" destId="{E23BAE84-B8A8-4572-B861-E52CF8CEE797}" srcOrd="0" destOrd="0" presId="urn:diagrams.loki3.com/BracketList"/>
    <dgm:cxn modelId="{E2578DBC-E19A-447F-85C0-0D409FDE50A3}" type="presParOf" srcId="{BCFC6722-CB3D-4604-B1C4-D1DA0EC0AE7F}" destId="{D51E52FB-B289-40B5-9555-713B8916247D}" srcOrd="1" destOrd="0" presId="urn:diagrams.loki3.com/BracketList"/>
    <dgm:cxn modelId="{E77A6F6F-65CD-4EC2-82B4-CDCEB18E7AE5}" type="presParOf" srcId="{BCFC6722-CB3D-4604-B1C4-D1DA0EC0AE7F}" destId="{A4463A91-5C35-415B-BC42-16DFBE834295}" srcOrd="2" destOrd="0" presId="urn:diagrams.loki3.com/BracketList"/>
    <dgm:cxn modelId="{4ECAE723-7CCF-4EEF-95B2-2A4C32B7823D}" type="presParOf" srcId="{BCFC6722-CB3D-4604-B1C4-D1DA0EC0AE7F}" destId="{5849A013-AD25-47AF-A361-7DC0D454B9B3}" srcOrd="3" destOrd="0" presId="urn:diagrams.loki3.com/BracketList"/>
    <dgm:cxn modelId="{5678B7D3-D022-4BDE-921A-96959A811A93}" type="presParOf" srcId="{88870FF2-A510-43B0-BF09-7998B5D58DB4}" destId="{608C336F-A8D6-4C54-BDD6-B0D779E1B399}" srcOrd="1" destOrd="0" presId="urn:diagrams.loki3.com/BracketList"/>
    <dgm:cxn modelId="{50FD7F31-B923-4CB5-ADE0-6EB2BB92DA84}" type="presParOf" srcId="{88870FF2-A510-43B0-BF09-7998B5D58DB4}" destId="{115E4FE9-B3F5-4121-80A4-9799423244A1}" srcOrd="2" destOrd="0" presId="urn:diagrams.loki3.com/BracketList"/>
    <dgm:cxn modelId="{C0AB51BF-59FC-4FC4-BCFA-AF86ADE171D5}" type="presParOf" srcId="{115E4FE9-B3F5-4121-80A4-9799423244A1}" destId="{7A89DB54-0343-4F53-B11A-64050C1CCA55}" srcOrd="0" destOrd="0" presId="urn:diagrams.loki3.com/BracketList"/>
    <dgm:cxn modelId="{4F4E113E-8C49-46DF-BE56-6D2C83345D4D}" type="presParOf" srcId="{115E4FE9-B3F5-4121-80A4-9799423244A1}" destId="{C3C296A9-4FA2-4E4B-840B-B2BDB43C005A}" srcOrd="1" destOrd="0" presId="urn:diagrams.loki3.com/BracketList"/>
    <dgm:cxn modelId="{15CA2BF9-F240-4F0D-AB3E-ED15D668F638}" type="presParOf" srcId="{115E4FE9-B3F5-4121-80A4-9799423244A1}" destId="{3D7AB9A1-A478-4D1A-9AF9-00C23F9BA804}" srcOrd="2" destOrd="0" presId="urn:diagrams.loki3.com/BracketList"/>
    <dgm:cxn modelId="{089B7E91-627D-432E-9691-F7AF1ADCDB90}" type="presParOf" srcId="{115E4FE9-B3F5-4121-80A4-9799423244A1}" destId="{F3CE8E9A-9196-4354-94FE-42FEA2E1EBF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108D-0335-4BA9-8A01-846797E7DD87}">
      <dsp:nvSpPr>
        <dsp:cNvPr id="0" name=""/>
        <dsp:cNvSpPr/>
      </dsp:nvSpPr>
      <dsp:spPr>
        <a:xfrm>
          <a:off x="0" y="0"/>
          <a:ext cx="5072061" cy="402272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Main Functions in ACTN</a:t>
          </a:r>
          <a:endParaRPr lang="en-US" sz="3900" kern="1200" dirty="0"/>
        </a:p>
      </dsp:txBody>
      <dsp:txXfrm>
        <a:off x="0" y="0"/>
        <a:ext cx="5072061" cy="1206817"/>
      </dsp:txXfrm>
    </dsp:sp>
    <dsp:sp modelId="{132F3BE5-6E94-488B-A988-083370115FFC}">
      <dsp:nvSpPr>
        <dsp:cNvPr id="0" name=""/>
        <dsp:cNvSpPr/>
      </dsp:nvSpPr>
      <dsp:spPr>
        <a:xfrm>
          <a:off x="507206" y="120691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Multi-domain Coordination</a:t>
          </a:r>
          <a:endParaRPr lang="en-US" sz="2400" kern="1200" dirty="0"/>
        </a:p>
      </dsp:txBody>
      <dsp:txXfrm>
        <a:off x="524370" y="1224079"/>
        <a:ext cx="4023321" cy="551697"/>
      </dsp:txXfrm>
    </dsp:sp>
    <dsp:sp modelId="{EB19EF75-F6F8-42BB-96DA-8180CB8BC409}">
      <dsp:nvSpPr>
        <dsp:cNvPr id="0" name=""/>
        <dsp:cNvSpPr/>
      </dsp:nvSpPr>
      <dsp:spPr>
        <a:xfrm>
          <a:off x="507206" y="1883098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Virtualization/Abstraction</a:t>
          </a:r>
          <a:endParaRPr lang="en-US" sz="2400" kern="1200" dirty="0"/>
        </a:p>
      </dsp:txBody>
      <dsp:txXfrm>
        <a:off x="524370" y="1900262"/>
        <a:ext cx="4023321" cy="551697"/>
      </dsp:txXfrm>
    </dsp:sp>
    <dsp:sp modelId="{D4A37D59-2C7F-4CCD-B47C-BCBE1E37FAD4}">
      <dsp:nvSpPr>
        <dsp:cNvPr id="0" name=""/>
        <dsp:cNvSpPr/>
      </dsp:nvSpPr>
      <dsp:spPr>
        <a:xfrm>
          <a:off x="507206" y="2559282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mapping/translation</a:t>
          </a:r>
          <a:endParaRPr lang="en-US" sz="2400" kern="1200" dirty="0"/>
        </a:p>
      </dsp:txBody>
      <dsp:txXfrm>
        <a:off x="524370" y="2576446"/>
        <a:ext cx="4023321" cy="551697"/>
      </dsp:txXfrm>
    </dsp:sp>
    <dsp:sp modelId="{55C5769D-5E61-47CA-A608-A0CA853C108F}">
      <dsp:nvSpPr>
        <dsp:cNvPr id="0" name=""/>
        <dsp:cNvSpPr/>
      </dsp:nvSpPr>
      <dsp:spPr>
        <a:xfrm>
          <a:off x="507206" y="3235465"/>
          <a:ext cx="4057649" cy="5860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Virtual Service Coordination</a:t>
          </a:r>
          <a:endParaRPr lang="en-US" sz="2400" kern="1200" dirty="0"/>
        </a:p>
      </dsp:txBody>
      <dsp:txXfrm>
        <a:off x="524370" y="3252629"/>
        <a:ext cx="4023321" cy="551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BAE84-B8A8-4572-B861-E52CF8CEE797}">
      <dsp:nvSpPr>
        <dsp:cNvPr id="0" name=""/>
        <dsp:cNvSpPr/>
      </dsp:nvSpPr>
      <dsp:spPr>
        <a:xfrm>
          <a:off x="4746" y="41424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Domain Controller / PNC</a:t>
          </a:r>
          <a:endParaRPr lang="en-US" sz="2900" kern="1200" dirty="0"/>
        </a:p>
      </dsp:txBody>
      <dsp:txXfrm>
        <a:off x="4746" y="41424"/>
        <a:ext cx="2427692" cy="1363725"/>
      </dsp:txXfrm>
    </dsp:sp>
    <dsp:sp modelId="{D51E52FB-B289-40B5-9555-713B8916247D}">
      <dsp:nvSpPr>
        <dsp:cNvPr id="0" name=""/>
        <dsp:cNvSpPr/>
      </dsp:nvSpPr>
      <dsp:spPr>
        <a:xfrm>
          <a:off x="2432438" y="41424"/>
          <a:ext cx="485538" cy="13637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9A013-AD25-47AF-A361-7DC0D454B9B3}">
      <dsp:nvSpPr>
        <dsp:cNvPr id="0" name=""/>
        <dsp:cNvSpPr/>
      </dsp:nvSpPr>
      <dsp:spPr>
        <a:xfrm>
          <a:off x="3112192" y="41424"/>
          <a:ext cx="6603323" cy="1363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Domain Topology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IGP, BGP-LS, PCEP-LS, Yang based</a:t>
          </a:r>
          <a:endParaRPr lang="en-US" sz="2900" kern="1200" dirty="0"/>
        </a:p>
      </dsp:txBody>
      <dsp:txXfrm>
        <a:off x="3112192" y="41424"/>
        <a:ext cx="6603323" cy="1363725"/>
      </dsp:txXfrm>
    </dsp:sp>
    <dsp:sp modelId="{7A89DB54-0343-4F53-B11A-64050C1CCA55}">
      <dsp:nvSpPr>
        <dsp:cNvPr id="0" name=""/>
        <dsp:cNvSpPr/>
      </dsp:nvSpPr>
      <dsp:spPr>
        <a:xfrm>
          <a:off x="4746" y="2063562"/>
          <a:ext cx="2427692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lvl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 Controller / MDSC</a:t>
          </a:r>
          <a:endParaRPr lang="en-US" sz="2900" kern="1200" dirty="0"/>
        </a:p>
      </dsp:txBody>
      <dsp:txXfrm>
        <a:off x="4746" y="2063562"/>
        <a:ext cx="2427692" cy="1363725"/>
      </dsp:txXfrm>
    </dsp:sp>
    <dsp:sp modelId="{C3C296A9-4FA2-4E4B-840B-B2BDB43C005A}">
      <dsp:nvSpPr>
        <dsp:cNvPr id="0" name=""/>
        <dsp:cNvSpPr/>
      </dsp:nvSpPr>
      <dsp:spPr>
        <a:xfrm>
          <a:off x="2432438" y="1509549"/>
          <a:ext cx="485538" cy="2471751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E8E9A-9196-4354-94FE-42FEA2E1EBF8}">
      <dsp:nvSpPr>
        <dsp:cNvPr id="0" name=""/>
        <dsp:cNvSpPr/>
      </dsp:nvSpPr>
      <dsp:spPr>
        <a:xfrm>
          <a:off x="3112192" y="1509549"/>
          <a:ext cx="6603323" cy="24717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Learn abstract topology from Domain Controller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Level of abstraction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BGP-LS , PCEP-LS, Yang based interface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Manage E2E topology</a:t>
          </a:r>
          <a:endParaRPr lang="en-US" sz="2900" kern="1200" dirty="0"/>
        </a:p>
      </dsp:txBody>
      <dsp:txXfrm>
        <a:off x="3112192" y="1509549"/>
        <a:ext cx="6603323" cy="2471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39D8-3EA0-4898-B4A7-BB6D261FB6E8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16C5-0051-47A1-8A63-AB7B94BB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16C5-0051-47A1-8A63-AB7B94BBA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70E29C-86BD-46C9-8B47-929DEC3B751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8578-7F82-4FB9-BFC2-A0431C8BFBC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CF2D-168C-431D-B54D-13DDBC4344D4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E787-7012-4A36-BE27-C4E96010CB1C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23F-98B8-4BFA-B968-310A90F5353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349A-2E74-40BF-A6B0-E65003707C9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C44F-B4D8-479E-909D-3A1A73D5C489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6F5D-539B-4A50-B2DA-9B87AF60340D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3820-0566-4BCB-9458-BA136B957205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50CB-F9C9-46CE-937C-289D8C8135DB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C54F-1F79-4315-B841-9914C34B6986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E38B09-ED93-41EB-AF8E-83662E0E71E7}" type="datetime1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cap="none" dirty="0" smtClean="0"/>
              <a:t>Hierarchy of IP Controllers (HIC)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2000" cap="none" dirty="0" smtClean="0"/>
              <a:t>draft-li-teas-hierarchy-ip-controllers-00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Zhenbin</a:t>
            </a:r>
            <a:r>
              <a:rPr lang="en-US" dirty="0"/>
              <a:t> Li, Dhruv Dhody, Huaimo Chen - </a:t>
            </a:r>
            <a:r>
              <a:rPr lang="en-US" dirty="0" smtClean="0"/>
              <a:t>Huawei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3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YANG Models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missing?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What else can be added / removed?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Is such an informational document useful?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Identified Gaps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other Yang Models that are useful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usage of BGP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Need to add more details about OAM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have expertise in these areas please provide help – Call for collaboration!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hiller" panose="04020404031007020602" pitchFamily="82" charset="0"/>
              </a:rPr>
              <a:t>Thank you!</a:t>
            </a:r>
            <a:endParaRPr lang="en-US" cap="none" dirty="0">
              <a:latin typeface="Chiller" panose="04020404031007020602" pitchFamily="8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This I-D describes how multiple IP controllers work in a hierarchical fashion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the ACTN framework is applied to IP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Interactions between TE and non-TE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Control Plane and Management Plane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IP Services Realization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Seamless MPLS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L3VPN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L2VPN/EVPN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Scope for possible new extensions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Hierarchy of IP controllers (HIC)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616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receives request from the network/service orchestrator to setup dynamic services spanning multiple domains.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breaks down and assigns tasks to the domain controllers, responsible for communicating to network devices in the domain.  It further coordinates between the controller to provide a    unified view of the multi-domain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969212" y="4119799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592065" y="4119798"/>
            <a:ext cx="1318054" cy="118624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211259" y="4119798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964" y="3685753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66888" y="3689869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4549" y="3685753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67686" y="2960819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3653" y="4410623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3653" y="4858335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61026" y="4406442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1026" y="4854154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0" idx="0"/>
          </p:cNvCxnSpPr>
          <p:nvPr/>
        </p:nvCxnSpPr>
        <p:spPr>
          <a:xfrm flipH="1">
            <a:off x="7566789" y="3273857"/>
            <a:ext cx="1659924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>
            <a:off x="9226713" y="327385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>
            <a:off x="9226713" y="3273857"/>
            <a:ext cx="1697661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26713" y="254480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to ACTN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254756"/>
              </p:ext>
            </p:extLst>
          </p:nvPr>
        </p:nvGraphicFramePr>
        <p:xfrm>
          <a:off x="364910" y="2286000"/>
          <a:ext cx="50720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7849" y="4868562"/>
            <a:ext cx="5443151" cy="1440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7849" y="2756615"/>
            <a:ext cx="5443151" cy="1440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73795" y="2940908"/>
            <a:ext cx="3097427" cy="10709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73794" y="5053183"/>
            <a:ext cx="3097427" cy="10709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74876" y="505318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4876" y="2949760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 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9698" y="3576511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9698" y="5721818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7867135" y="3596091"/>
            <a:ext cx="667265" cy="19411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11108723" y="3596091"/>
            <a:ext cx="667265" cy="194110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11262" y="422892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non-TE interactions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1121" y="4348004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3" name="Up-Down Arrow 32"/>
          <p:cNvSpPr/>
          <p:nvPr/>
        </p:nvSpPr>
        <p:spPr>
          <a:xfrm>
            <a:off x="7780633" y="311590"/>
            <a:ext cx="716069" cy="194110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47897" y="634237"/>
            <a:ext cx="3505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 &amp; non-TE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Protocol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PCEP, BGP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RESTCONF/NETCONF/gRPC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08541" y="5721818"/>
            <a:ext cx="939113" cy="30004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Child PCE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08540" y="3013269"/>
            <a:ext cx="939113" cy="30004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Parent PCE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Topology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39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Path Compute/Instantiate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Domain Controller computes/setup per-domain paths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Super Controller responsible for E2E inter-domain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PCEP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Stateful H-PCE framework on how E2E path computation, setup, stitching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YANG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Path Computation Yang Model (via RPC)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 Tunnel Yang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Same as ACTN framework!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Seamless MPLS</a:t>
            </a:r>
            <a:endParaRPr lang="en-US" cap="none" dirty="0"/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53689"/>
              </p:ext>
            </p:extLst>
          </p:nvPr>
        </p:nvGraphicFramePr>
        <p:xfrm>
          <a:off x="7195751" y="5406681"/>
          <a:ext cx="3974553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24851"/>
                <a:gridCol w="1324851"/>
                <a:gridCol w="1324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IGP-X1 (MBH)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IGP-Y (Core)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IGP-X2 (MBH)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199871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270794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70794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720651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720651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0837334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88676" y="2650584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34417" y="2650584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280158" y="2650584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43120" y="1928313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2"/>
            <a:endCxn id="12" idx="0"/>
          </p:cNvCxnSpPr>
          <p:nvPr/>
        </p:nvCxnSpPr>
        <p:spPr>
          <a:xfrm flipH="1">
            <a:off x="7648501" y="2241351"/>
            <a:ext cx="145364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3" idx="0"/>
          </p:cNvCxnSpPr>
          <p:nvPr/>
        </p:nvCxnSpPr>
        <p:spPr>
          <a:xfrm flipH="1">
            <a:off x="9094242" y="2241351"/>
            <a:ext cx="7905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102147" y="2241351"/>
            <a:ext cx="143783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9871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3120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54763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70302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7" idx="2"/>
          </p:cNvCxnSpPr>
          <p:nvPr/>
        </p:nvCxnSpPr>
        <p:spPr>
          <a:xfrm flipV="1">
            <a:off x="7545860" y="3593757"/>
            <a:ext cx="72493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8" idx="2"/>
          </p:cNvCxnSpPr>
          <p:nvPr/>
        </p:nvCxnSpPr>
        <p:spPr>
          <a:xfrm>
            <a:off x="7545860" y="4291914"/>
            <a:ext cx="72493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  <a:endCxn id="9" idx="2"/>
          </p:cNvCxnSpPr>
          <p:nvPr/>
        </p:nvCxnSpPr>
        <p:spPr>
          <a:xfrm>
            <a:off x="8616783" y="3593757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10" idx="2"/>
          </p:cNvCxnSpPr>
          <p:nvPr/>
        </p:nvCxnSpPr>
        <p:spPr>
          <a:xfrm>
            <a:off x="8616783" y="4961779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2"/>
          </p:cNvCxnSpPr>
          <p:nvPr/>
        </p:nvCxnSpPr>
        <p:spPr>
          <a:xfrm flipV="1">
            <a:off x="10066640" y="4291914"/>
            <a:ext cx="77069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2"/>
          </p:cNvCxnSpPr>
          <p:nvPr/>
        </p:nvCxnSpPr>
        <p:spPr>
          <a:xfrm>
            <a:off x="10066640" y="3593757"/>
            <a:ext cx="77069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99871" y="5774724"/>
            <a:ext cx="3983452" cy="1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03992" y="5964193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54763" y="5983971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43121" y="6102935"/>
            <a:ext cx="1511642" cy="1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09040" y="5754066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E2E BGP LSP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190512" y="6104227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Per Domain LSP</a:t>
            </a:r>
            <a:endParaRPr lang="en-US" sz="900" dirty="0"/>
          </a:p>
        </p:txBody>
      </p:sp>
      <p:cxnSp>
        <p:nvCxnSpPr>
          <p:cNvPr id="55" name="Straight Connector 54"/>
          <p:cNvCxnSpPr>
            <a:stCxn id="7" idx="4"/>
            <a:endCxn id="10" idx="2"/>
          </p:cNvCxnSpPr>
          <p:nvPr/>
        </p:nvCxnSpPr>
        <p:spPr>
          <a:xfrm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4"/>
            <a:endCxn id="9" idx="2"/>
          </p:cNvCxnSpPr>
          <p:nvPr/>
        </p:nvCxnSpPr>
        <p:spPr>
          <a:xfrm flipV="1"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024129" y="2286000"/>
            <a:ext cx="50625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Extend MPLS to the edge mobile backhaul.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super controller is aware of the E2E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Super </a:t>
            </a:r>
            <a:r>
              <a:rPr lang="en-US" dirty="0"/>
              <a:t>Controller is responsible to setup the seamless MPLS service from </a:t>
            </a:r>
            <a:r>
              <a:rPr lang="en-US" dirty="0" smtClean="0"/>
              <a:t>the service </a:t>
            </a:r>
            <a:r>
              <a:rPr lang="en-US" dirty="0"/>
              <a:t>model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 controller </a:t>
            </a:r>
            <a:r>
              <a:rPr lang="en-US" dirty="0" smtClean="0"/>
              <a:t>selects </a:t>
            </a:r>
            <a:r>
              <a:rPr lang="en-US" dirty="0"/>
              <a:t>the right ABR and create corresponding per-domain </a:t>
            </a:r>
            <a:r>
              <a:rPr lang="en-US" dirty="0" smtClean="0"/>
              <a:t>tunnels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Based on the service model, the Super </a:t>
            </a:r>
            <a:r>
              <a:rPr lang="en-US" dirty="0"/>
              <a:t>Controller </a:t>
            </a:r>
            <a:r>
              <a:rPr lang="en-US" dirty="0" smtClean="0"/>
              <a:t> translates to the network configuration model for the domain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domain controller further breaks into the device configuration model to the PE/ABR to make E2E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Routes </a:t>
            </a:r>
            <a:r>
              <a:rPr lang="en-US" dirty="0"/>
              <a:t>can also be learned via the BGP sessions between Domain Controller and Super Controller </a:t>
            </a:r>
            <a:r>
              <a:rPr lang="en-US" dirty="0" smtClean="0"/>
              <a:t>for intelligent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L3VPN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PCE / PCEP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514949"/>
    </a:dk2>
    <a:lt2>
      <a:srgbClr val="E1E1DB"/>
    </a:lt2>
    <a:accent1>
      <a:srgbClr val="9DBFBE"/>
    </a:accent1>
    <a:accent2>
      <a:srgbClr val="DB8631"/>
    </a:accent2>
    <a:accent3>
      <a:srgbClr val="E3CC5A"/>
    </a:accent3>
    <a:accent4>
      <a:srgbClr val="ACADA8"/>
    </a:accent4>
    <a:accent5>
      <a:srgbClr val="927C61"/>
    </a:accent5>
    <a:accent6>
      <a:srgbClr val="B3B43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550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Tw Cen MT</vt:lpstr>
      <vt:lpstr>Arial</vt:lpstr>
      <vt:lpstr>Calibri</vt:lpstr>
      <vt:lpstr>Calibri Light</vt:lpstr>
      <vt:lpstr>Chiller</vt:lpstr>
      <vt:lpstr>Wingdings 3</vt:lpstr>
      <vt:lpstr>Integral</vt:lpstr>
      <vt:lpstr>Hierarchy of IP Controllers (HIC) draft-li-teas-hierarchy-ip-controllers-00</vt:lpstr>
      <vt:lpstr>Introduction</vt:lpstr>
      <vt:lpstr>Hierarchy of IP controllers (HIC)</vt:lpstr>
      <vt:lpstr>Mapping to ACTN</vt:lpstr>
      <vt:lpstr>Topology</vt:lpstr>
      <vt:lpstr>Path Compute/Instantiate</vt:lpstr>
      <vt:lpstr>Seamless MPLS</vt:lpstr>
      <vt:lpstr>L3VPN</vt:lpstr>
      <vt:lpstr>PCE / PCEP</vt:lpstr>
      <vt:lpstr>YANG Models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of IP Controllers (HIC) draft-li-teas-hierarchy-ip-controllers-00</dc:title>
  <dc:creator>Dhruv Dhody</dc:creator>
  <cp:lastModifiedBy>Dhruv Dhody</cp:lastModifiedBy>
  <cp:revision>20</cp:revision>
  <dcterms:created xsi:type="dcterms:W3CDTF">2018-03-14T06:22:48Z</dcterms:created>
  <dcterms:modified xsi:type="dcterms:W3CDTF">2018-03-14T11:09:06Z</dcterms:modified>
</cp:coreProperties>
</file>