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50D2C-1242-4074-A5C1-08207A09B520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2EDA8-1037-49B3-A67F-64211A376830}">
      <dgm:prSet phldrT="[Text]"/>
      <dgm:spPr/>
      <dgm:t>
        <a:bodyPr/>
        <a:lstStyle/>
        <a:p>
          <a:r>
            <a:rPr lang="en-US" dirty="0" smtClean="0"/>
            <a:t>Customer Access</a:t>
          </a:r>
          <a:endParaRPr lang="en-US" dirty="0"/>
        </a:p>
      </dgm:t>
    </dgm:pt>
    <dgm:pt modelId="{086D27DA-8D20-4A71-8576-C544653909C7}" type="parTrans" cxnId="{A266F606-1E14-4660-9DC7-77F251F83FFF}">
      <dgm:prSet/>
      <dgm:spPr/>
      <dgm:t>
        <a:bodyPr/>
        <a:lstStyle/>
        <a:p>
          <a:endParaRPr lang="en-US"/>
        </a:p>
      </dgm:t>
    </dgm:pt>
    <dgm:pt modelId="{683F1809-761B-4051-87BD-5764D08A9CC6}" type="sibTrans" cxnId="{A266F606-1E14-4660-9DC7-77F251F83FFF}">
      <dgm:prSet/>
      <dgm:spPr/>
      <dgm:t>
        <a:bodyPr/>
        <a:lstStyle/>
        <a:p>
          <a:endParaRPr lang="en-US"/>
        </a:p>
      </dgm:t>
    </dgm:pt>
    <dgm:pt modelId="{34FDD027-23DD-4C36-9812-6EDC2D7C39F4}">
      <dgm:prSet phldrT="[Text]"/>
      <dgm:spPr/>
      <dgm:t>
        <a:bodyPr/>
        <a:lstStyle/>
        <a:p>
          <a:r>
            <a:rPr lang="en-US" dirty="0" smtClean="0"/>
            <a:t>AP/ VNAP</a:t>
          </a:r>
          <a:endParaRPr lang="en-US" dirty="0"/>
        </a:p>
      </dgm:t>
    </dgm:pt>
    <dgm:pt modelId="{1D20304B-01AB-40CE-9F99-6513B3FF4F08}" type="parTrans" cxnId="{AEF05872-0883-4DDB-A6B5-E232450E20F7}">
      <dgm:prSet/>
      <dgm:spPr/>
      <dgm:t>
        <a:bodyPr/>
        <a:lstStyle/>
        <a:p>
          <a:endParaRPr lang="en-US"/>
        </a:p>
      </dgm:t>
    </dgm:pt>
    <dgm:pt modelId="{3ED3CCFA-157C-4B14-9EF2-F05DC821FE34}" type="sibTrans" cxnId="{AEF05872-0883-4DDB-A6B5-E232450E20F7}">
      <dgm:prSet/>
      <dgm:spPr/>
      <dgm:t>
        <a:bodyPr/>
        <a:lstStyle/>
        <a:p>
          <a:endParaRPr lang="en-US"/>
        </a:p>
      </dgm:t>
    </dgm:pt>
    <dgm:pt modelId="{B58633B3-49C5-4D70-854D-2741BA97FCED}">
      <dgm:prSet phldrT="[Text]"/>
      <dgm:spPr/>
      <dgm:t>
        <a:bodyPr/>
        <a:lstStyle/>
        <a:p>
          <a:r>
            <a:rPr lang="en-US" dirty="0" smtClean="0"/>
            <a:t>LTP</a:t>
          </a:r>
          <a:endParaRPr lang="en-US" dirty="0"/>
        </a:p>
      </dgm:t>
    </dgm:pt>
    <dgm:pt modelId="{DF7B4A85-1717-4BFF-8DAE-97BF6FC0A9E9}" type="parTrans" cxnId="{FCCE0AA3-38B2-45AC-A367-FC5C7EEE7DF8}">
      <dgm:prSet/>
      <dgm:spPr/>
      <dgm:t>
        <a:bodyPr/>
        <a:lstStyle/>
        <a:p>
          <a:endParaRPr lang="en-US"/>
        </a:p>
      </dgm:t>
    </dgm:pt>
    <dgm:pt modelId="{EEC8C151-EB4E-4B2B-B983-38719F2BF605}" type="sibTrans" cxnId="{FCCE0AA3-38B2-45AC-A367-FC5C7EEE7DF8}">
      <dgm:prSet/>
      <dgm:spPr/>
      <dgm:t>
        <a:bodyPr/>
        <a:lstStyle/>
        <a:p>
          <a:endParaRPr lang="en-US"/>
        </a:p>
      </dgm:t>
    </dgm:pt>
    <dgm:pt modelId="{18E1F14C-40F6-4360-96B2-AC59EE4DF006}">
      <dgm:prSet phldrT="[Text]"/>
      <dgm:spPr/>
      <dgm:t>
        <a:bodyPr/>
        <a:lstStyle/>
        <a:p>
          <a:r>
            <a:rPr lang="en-US" dirty="0" smtClean="0"/>
            <a:t>Customer’s Virtual Network</a:t>
          </a:r>
          <a:endParaRPr lang="en-US" dirty="0"/>
        </a:p>
      </dgm:t>
    </dgm:pt>
    <dgm:pt modelId="{20CE03B7-0500-4C21-890B-C21293BFC47D}" type="parTrans" cxnId="{27124CC8-0FC7-4AED-A2BD-511026DB78B8}">
      <dgm:prSet/>
      <dgm:spPr/>
      <dgm:t>
        <a:bodyPr/>
        <a:lstStyle/>
        <a:p>
          <a:endParaRPr lang="en-US"/>
        </a:p>
      </dgm:t>
    </dgm:pt>
    <dgm:pt modelId="{2848788B-6313-4953-A8E8-ED9C1B7793A1}" type="sibTrans" cxnId="{27124CC8-0FC7-4AED-A2BD-511026DB78B8}">
      <dgm:prSet/>
      <dgm:spPr/>
      <dgm:t>
        <a:bodyPr/>
        <a:lstStyle/>
        <a:p>
          <a:endParaRPr lang="en-US"/>
        </a:p>
      </dgm:t>
    </dgm:pt>
    <dgm:pt modelId="{A3896E34-D4F0-4B5D-B477-6D506DD2FF3B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BE6AEFE6-EDE7-4EF7-9DC3-4916F5270B34}" type="parTrans" cxnId="{D6E29362-6F23-436E-8EFB-529BFFEEA704}">
      <dgm:prSet/>
      <dgm:spPr/>
      <dgm:t>
        <a:bodyPr/>
        <a:lstStyle/>
        <a:p>
          <a:endParaRPr lang="en-US"/>
        </a:p>
      </dgm:t>
    </dgm:pt>
    <dgm:pt modelId="{F15C8D0B-AFDB-434B-9B23-091FB4433CD8}" type="sibTrans" cxnId="{D6E29362-6F23-436E-8EFB-529BFFEEA704}">
      <dgm:prSet/>
      <dgm:spPr/>
      <dgm:t>
        <a:bodyPr/>
        <a:lstStyle/>
        <a:p>
          <a:endParaRPr lang="en-US"/>
        </a:p>
      </dgm:t>
    </dgm:pt>
    <dgm:pt modelId="{F562F3EE-4C85-4AA3-BA18-93B113A1D84E}">
      <dgm:prSet phldrT="[Text]"/>
      <dgm:spPr/>
      <dgm:t>
        <a:bodyPr/>
        <a:lstStyle/>
        <a:p>
          <a:r>
            <a:rPr lang="en-US" dirty="0" smtClean="0"/>
            <a:t>Abstract Node</a:t>
          </a:r>
          <a:endParaRPr lang="en-US" dirty="0"/>
        </a:p>
      </dgm:t>
    </dgm:pt>
    <dgm:pt modelId="{B8837649-0F44-454E-9780-F3F61F2DC9F0}" type="parTrans" cxnId="{BF99B4A0-C401-454D-A161-00C7929CCBA0}">
      <dgm:prSet/>
      <dgm:spPr/>
      <dgm:t>
        <a:bodyPr/>
        <a:lstStyle/>
        <a:p>
          <a:endParaRPr lang="en-US"/>
        </a:p>
      </dgm:t>
    </dgm:pt>
    <dgm:pt modelId="{23CF09C6-29CA-490C-9363-DDA75A7B1DB3}" type="sibTrans" cxnId="{BF99B4A0-C401-454D-A161-00C7929CCBA0}">
      <dgm:prSet/>
      <dgm:spPr/>
      <dgm:t>
        <a:bodyPr/>
        <a:lstStyle/>
        <a:p>
          <a:endParaRPr lang="en-US"/>
        </a:p>
      </dgm:t>
    </dgm:pt>
    <dgm:pt modelId="{5A3F13DA-62E3-4C96-AFA3-1B3F2682710C}">
      <dgm:prSet phldrT="[Text]"/>
      <dgm:spPr/>
      <dgm:t>
        <a:bodyPr/>
        <a:lstStyle/>
        <a:p>
          <a:r>
            <a:rPr lang="en-US" dirty="0" smtClean="0"/>
            <a:t>Customer Site to Site connection</a:t>
          </a:r>
          <a:endParaRPr lang="en-US" dirty="0"/>
        </a:p>
      </dgm:t>
    </dgm:pt>
    <dgm:pt modelId="{0AEC19DF-082D-4753-AC2F-7F6593179972}" type="parTrans" cxnId="{37C9FD04-759C-4A93-AC6B-0272B1ADC2D1}">
      <dgm:prSet/>
      <dgm:spPr/>
      <dgm:t>
        <a:bodyPr/>
        <a:lstStyle/>
        <a:p>
          <a:endParaRPr lang="en-US"/>
        </a:p>
      </dgm:t>
    </dgm:pt>
    <dgm:pt modelId="{3B78CE7D-C3AF-4517-963C-B70A287E334A}" type="sibTrans" cxnId="{37C9FD04-759C-4A93-AC6B-0272B1ADC2D1}">
      <dgm:prSet/>
      <dgm:spPr/>
      <dgm:t>
        <a:bodyPr/>
        <a:lstStyle/>
        <a:p>
          <a:endParaRPr lang="en-US"/>
        </a:p>
      </dgm:t>
    </dgm:pt>
    <dgm:pt modelId="{B2D26E7C-33DF-4134-AB68-24D3C1674173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US" dirty="0"/>
        </a:p>
      </dgm:t>
    </dgm:pt>
    <dgm:pt modelId="{55648876-C842-4C4C-BE7A-168ACCCABC7B}" type="parTrans" cxnId="{8B58A890-676E-4874-B7B2-2E41DA7D5132}">
      <dgm:prSet/>
      <dgm:spPr/>
      <dgm:t>
        <a:bodyPr/>
        <a:lstStyle/>
        <a:p>
          <a:endParaRPr lang="en-US"/>
        </a:p>
      </dgm:t>
    </dgm:pt>
    <dgm:pt modelId="{4D5F0349-2904-4CD7-B347-576C12C93EFA}" type="sibTrans" cxnId="{8B58A890-676E-4874-B7B2-2E41DA7D5132}">
      <dgm:prSet/>
      <dgm:spPr/>
      <dgm:t>
        <a:bodyPr/>
        <a:lstStyle/>
        <a:p>
          <a:endParaRPr lang="en-US"/>
        </a:p>
      </dgm:t>
    </dgm:pt>
    <dgm:pt modelId="{1D904932-A40A-48E9-9519-0EE545E22A46}">
      <dgm:prSet phldrT="[Text]"/>
      <dgm:spPr/>
      <dgm:t>
        <a:bodyPr/>
        <a:lstStyle/>
        <a:p>
          <a:r>
            <a:rPr lang="en-US" dirty="0" smtClean="0"/>
            <a:t>Entry in the connectivity matrix of the abstract node</a:t>
          </a:r>
          <a:endParaRPr lang="en-US" dirty="0"/>
        </a:p>
      </dgm:t>
    </dgm:pt>
    <dgm:pt modelId="{A8CBE052-121D-4C8B-B14E-AC3FCADEDDA9}" type="parTrans" cxnId="{1F76D673-CD68-4F77-8C82-EAFAD9577E65}">
      <dgm:prSet/>
      <dgm:spPr/>
      <dgm:t>
        <a:bodyPr/>
        <a:lstStyle/>
        <a:p>
          <a:endParaRPr lang="en-US"/>
        </a:p>
      </dgm:t>
    </dgm:pt>
    <dgm:pt modelId="{80378313-DAAD-49CC-A7A8-24152DDE8C0C}" type="sibTrans" cxnId="{1F76D673-CD68-4F77-8C82-EAFAD9577E65}">
      <dgm:prSet/>
      <dgm:spPr/>
      <dgm:t>
        <a:bodyPr/>
        <a:lstStyle/>
        <a:p>
          <a:endParaRPr lang="en-US"/>
        </a:p>
      </dgm:t>
    </dgm:pt>
    <dgm:pt modelId="{3E5B2B64-C032-4DDC-8215-93D87F0E230D}" type="pres">
      <dgm:prSet presAssocID="{6BC50D2C-1242-4074-A5C1-08207A09B52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10FBDC-A9CB-4CCF-AA59-12FED454F902}" type="pres">
      <dgm:prSet presAssocID="{20A2EDA8-1037-49B3-A67F-64211A376830}" presName="horFlow" presStyleCnt="0"/>
      <dgm:spPr/>
    </dgm:pt>
    <dgm:pt modelId="{11F81B5E-0D1E-40C2-9DC9-9B38B1E91269}" type="pres">
      <dgm:prSet presAssocID="{20A2EDA8-1037-49B3-A67F-64211A376830}" presName="bigChev" presStyleLbl="node1" presStyleIdx="0" presStyleCnt="3"/>
      <dgm:spPr/>
      <dgm:t>
        <a:bodyPr/>
        <a:lstStyle/>
        <a:p>
          <a:endParaRPr lang="en-US"/>
        </a:p>
      </dgm:t>
    </dgm:pt>
    <dgm:pt modelId="{C6E57F8E-0A27-4283-934B-8A16B44AEEF1}" type="pres">
      <dgm:prSet presAssocID="{1D20304B-01AB-40CE-9F99-6513B3FF4F08}" presName="parTrans" presStyleCnt="0"/>
      <dgm:spPr/>
    </dgm:pt>
    <dgm:pt modelId="{15D39A70-60DF-422E-BBE5-CA757A2A7BC7}" type="pres">
      <dgm:prSet presAssocID="{34FDD027-23DD-4C36-9812-6EDC2D7C39F4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5081E-FC1C-4C35-B8C9-2003B0600EED}" type="pres">
      <dgm:prSet presAssocID="{3ED3CCFA-157C-4B14-9EF2-F05DC821FE34}" presName="sibTrans" presStyleCnt="0"/>
      <dgm:spPr/>
    </dgm:pt>
    <dgm:pt modelId="{746AAEB6-97ED-43AD-9CE9-C5139C5BCA98}" type="pres">
      <dgm:prSet presAssocID="{B58633B3-49C5-4D70-854D-2741BA97FCED}" presName="node" presStyleLbl="alignAccFollowNode1" presStyleIdx="1" presStyleCnt="6">
        <dgm:presLayoutVars>
          <dgm:bulletEnabled val="1"/>
        </dgm:presLayoutVars>
      </dgm:prSet>
      <dgm:spPr/>
    </dgm:pt>
    <dgm:pt modelId="{FA5BBD23-3CD1-47C2-BDA8-2C26AF138DDF}" type="pres">
      <dgm:prSet presAssocID="{20A2EDA8-1037-49B3-A67F-64211A376830}" presName="vSp" presStyleCnt="0"/>
      <dgm:spPr/>
    </dgm:pt>
    <dgm:pt modelId="{3D2E32D8-EF57-4831-BBE9-55DB31508CEF}" type="pres">
      <dgm:prSet presAssocID="{18E1F14C-40F6-4360-96B2-AC59EE4DF006}" presName="horFlow" presStyleCnt="0"/>
      <dgm:spPr/>
    </dgm:pt>
    <dgm:pt modelId="{EFDACF4D-DB5E-4788-97D4-2EDFA67DE85A}" type="pres">
      <dgm:prSet presAssocID="{18E1F14C-40F6-4360-96B2-AC59EE4DF006}" presName="bigChev" presStyleLbl="node1" presStyleIdx="1" presStyleCnt="3"/>
      <dgm:spPr/>
      <dgm:t>
        <a:bodyPr/>
        <a:lstStyle/>
        <a:p>
          <a:endParaRPr lang="en-US"/>
        </a:p>
      </dgm:t>
    </dgm:pt>
    <dgm:pt modelId="{0AD40B17-3A23-45AB-ACCF-2845BCD5F0A0}" type="pres">
      <dgm:prSet presAssocID="{BE6AEFE6-EDE7-4EF7-9DC3-4916F5270B34}" presName="parTrans" presStyleCnt="0"/>
      <dgm:spPr/>
    </dgm:pt>
    <dgm:pt modelId="{A2B5181F-5026-45C8-AAFF-266ED7B8B924}" type="pres">
      <dgm:prSet presAssocID="{A3896E34-D4F0-4B5D-B477-6D506DD2FF3B}" presName="node" presStyleLbl="alignAccFollowNode1" presStyleIdx="2" presStyleCnt="6">
        <dgm:presLayoutVars>
          <dgm:bulletEnabled val="1"/>
        </dgm:presLayoutVars>
      </dgm:prSet>
      <dgm:spPr/>
    </dgm:pt>
    <dgm:pt modelId="{86C25788-2BBC-4685-81EB-FBFEEA75825D}" type="pres">
      <dgm:prSet presAssocID="{F15C8D0B-AFDB-434B-9B23-091FB4433CD8}" presName="sibTrans" presStyleCnt="0"/>
      <dgm:spPr/>
    </dgm:pt>
    <dgm:pt modelId="{729A3BC5-867E-4CE0-B703-D0D15620EE1C}" type="pres">
      <dgm:prSet presAssocID="{F562F3EE-4C85-4AA3-BA18-93B113A1D84E}" presName="node" presStyleLbl="alignAccFollowNode1" presStyleIdx="3" presStyleCnt="6">
        <dgm:presLayoutVars>
          <dgm:bulletEnabled val="1"/>
        </dgm:presLayoutVars>
      </dgm:prSet>
      <dgm:spPr/>
    </dgm:pt>
    <dgm:pt modelId="{404C6FDD-C22A-417B-BD18-8AFBA862C71F}" type="pres">
      <dgm:prSet presAssocID="{18E1F14C-40F6-4360-96B2-AC59EE4DF006}" presName="vSp" presStyleCnt="0"/>
      <dgm:spPr/>
    </dgm:pt>
    <dgm:pt modelId="{ADA40EAE-653E-4FFC-BDC3-857381DAE728}" type="pres">
      <dgm:prSet presAssocID="{5A3F13DA-62E3-4C96-AFA3-1B3F2682710C}" presName="horFlow" presStyleCnt="0"/>
      <dgm:spPr/>
    </dgm:pt>
    <dgm:pt modelId="{7CFA2ED5-BA38-47B0-B518-5A231D07C8AC}" type="pres">
      <dgm:prSet presAssocID="{5A3F13DA-62E3-4C96-AFA3-1B3F2682710C}" presName="bigChev" presStyleLbl="node1" presStyleIdx="2" presStyleCnt="3"/>
      <dgm:spPr/>
      <dgm:t>
        <a:bodyPr/>
        <a:lstStyle/>
        <a:p>
          <a:endParaRPr lang="en-US"/>
        </a:p>
      </dgm:t>
    </dgm:pt>
    <dgm:pt modelId="{B4072F4F-7201-4D16-9E77-3CA82476105B}" type="pres">
      <dgm:prSet presAssocID="{55648876-C842-4C4C-BE7A-168ACCCABC7B}" presName="parTrans" presStyleCnt="0"/>
      <dgm:spPr/>
    </dgm:pt>
    <dgm:pt modelId="{2BAD0D2B-3C08-471C-9D91-8A1B2EFE578D}" type="pres">
      <dgm:prSet presAssocID="{B2D26E7C-33DF-4134-AB68-24D3C1674173}" presName="node" presStyleLbl="alignAccFollowNode1" presStyleIdx="4" presStyleCnt="6">
        <dgm:presLayoutVars>
          <dgm:bulletEnabled val="1"/>
        </dgm:presLayoutVars>
      </dgm:prSet>
      <dgm:spPr/>
    </dgm:pt>
    <dgm:pt modelId="{F58CC551-5A2E-4FA8-9D24-51B873B535A6}" type="pres">
      <dgm:prSet presAssocID="{4D5F0349-2904-4CD7-B347-576C12C93EFA}" presName="sibTrans" presStyleCnt="0"/>
      <dgm:spPr/>
    </dgm:pt>
    <dgm:pt modelId="{3CF22596-42ED-4C7C-9A07-350186529A6F}" type="pres">
      <dgm:prSet presAssocID="{1D904932-A40A-48E9-9519-0EE545E22A46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8B92F-40D3-4E2E-9E0F-5351742BAF43}" type="presOf" srcId="{A3896E34-D4F0-4B5D-B477-6D506DD2FF3B}" destId="{A2B5181F-5026-45C8-AAFF-266ED7B8B924}" srcOrd="0" destOrd="0" presId="urn:microsoft.com/office/officeart/2005/8/layout/lProcess3"/>
    <dgm:cxn modelId="{BF99B4A0-C401-454D-A161-00C7929CCBA0}" srcId="{18E1F14C-40F6-4360-96B2-AC59EE4DF006}" destId="{F562F3EE-4C85-4AA3-BA18-93B113A1D84E}" srcOrd="1" destOrd="0" parTransId="{B8837649-0F44-454E-9780-F3F61F2DC9F0}" sibTransId="{23CF09C6-29CA-490C-9363-DDA75A7B1DB3}"/>
    <dgm:cxn modelId="{A266F606-1E14-4660-9DC7-77F251F83FFF}" srcId="{6BC50D2C-1242-4074-A5C1-08207A09B520}" destId="{20A2EDA8-1037-49B3-A67F-64211A376830}" srcOrd="0" destOrd="0" parTransId="{086D27DA-8D20-4A71-8576-C544653909C7}" sibTransId="{683F1809-761B-4051-87BD-5764D08A9CC6}"/>
    <dgm:cxn modelId="{7E654031-BC5B-485A-B193-EBF88E5682F1}" type="presOf" srcId="{B58633B3-49C5-4D70-854D-2741BA97FCED}" destId="{746AAEB6-97ED-43AD-9CE9-C5139C5BCA98}" srcOrd="0" destOrd="0" presId="urn:microsoft.com/office/officeart/2005/8/layout/lProcess3"/>
    <dgm:cxn modelId="{48309E94-53D1-4B59-9FD2-9FC7CE098D2F}" type="presOf" srcId="{F562F3EE-4C85-4AA3-BA18-93B113A1D84E}" destId="{729A3BC5-867E-4CE0-B703-D0D15620EE1C}" srcOrd="0" destOrd="0" presId="urn:microsoft.com/office/officeart/2005/8/layout/lProcess3"/>
    <dgm:cxn modelId="{D05A1543-9061-449C-A9B3-B640A2DB40C4}" type="presOf" srcId="{B2D26E7C-33DF-4134-AB68-24D3C1674173}" destId="{2BAD0D2B-3C08-471C-9D91-8A1B2EFE578D}" srcOrd="0" destOrd="0" presId="urn:microsoft.com/office/officeart/2005/8/layout/lProcess3"/>
    <dgm:cxn modelId="{32955FB6-706A-4934-9342-532F093D2B5E}" type="presOf" srcId="{20A2EDA8-1037-49B3-A67F-64211A376830}" destId="{11F81B5E-0D1E-40C2-9DC9-9B38B1E91269}" srcOrd="0" destOrd="0" presId="urn:microsoft.com/office/officeart/2005/8/layout/lProcess3"/>
    <dgm:cxn modelId="{B057C70C-82ED-4A26-A973-FDDBCB62BF75}" type="presOf" srcId="{6BC50D2C-1242-4074-A5C1-08207A09B520}" destId="{3E5B2B64-C032-4DDC-8215-93D87F0E230D}" srcOrd="0" destOrd="0" presId="urn:microsoft.com/office/officeart/2005/8/layout/lProcess3"/>
    <dgm:cxn modelId="{AEF05872-0883-4DDB-A6B5-E232450E20F7}" srcId="{20A2EDA8-1037-49B3-A67F-64211A376830}" destId="{34FDD027-23DD-4C36-9812-6EDC2D7C39F4}" srcOrd="0" destOrd="0" parTransId="{1D20304B-01AB-40CE-9F99-6513B3FF4F08}" sibTransId="{3ED3CCFA-157C-4B14-9EF2-F05DC821FE34}"/>
    <dgm:cxn modelId="{27124CC8-0FC7-4AED-A2BD-511026DB78B8}" srcId="{6BC50D2C-1242-4074-A5C1-08207A09B520}" destId="{18E1F14C-40F6-4360-96B2-AC59EE4DF006}" srcOrd="1" destOrd="0" parTransId="{20CE03B7-0500-4C21-890B-C21293BFC47D}" sibTransId="{2848788B-6313-4953-A8E8-ED9C1B7793A1}"/>
    <dgm:cxn modelId="{C143B26C-504B-48F7-97F9-7736F7056B2D}" type="presOf" srcId="{1D904932-A40A-48E9-9519-0EE545E22A46}" destId="{3CF22596-42ED-4C7C-9A07-350186529A6F}" srcOrd="0" destOrd="0" presId="urn:microsoft.com/office/officeart/2005/8/layout/lProcess3"/>
    <dgm:cxn modelId="{FCCE0AA3-38B2-45AC-A367-FC5C7EEE7DF8}" srcId="{20A2EDA8-1037-49B3-A67F-64211A376830}" destId="{B58633B3-49C5-4D70-854D-2741BA97FCED}" srcOrd="1" destOrd="0" parTransId="{DF7B4A85-1717-4BFF-8DAE-97BF6FC0A9E9}" sibTransId="{EEC8C151-EB4E-4B2B-B983-38719F2BF605}"/>
    <dgm:cxn modelId="{D6E29362-6F23-436E-8EFB-529BFFEEA704}" srcId="{18E1F14C-40F6-4360-96B2-AC59EE4DF006}" destId="{A3896E34-D4F0-4B5D-B477-6D506DD2FF3B}" srcOrd="0" destOrd="0" parTransId="{BE6AEFE6-EDE7-4EF7-9DC3-4916F5270B34}" sibTransId="{F15C8D0B-AFDB-434B-9B23-091FB4433CD8}"/>
    <dgm:cxn modelId="{01D2C848-8973-44B0-958B-05F352F46D75}" type="presOf" srcId="{18E1F14C-40F6-4360-96B2-AC59EE4DF006}" destId="{EFDACF4D-DB5E-4788-97D4-2EDFA67DE85A}" srcOrd="0" destOrd="0" presId="urn:microsoft.com/office/officeart/2005/8/layout/lProcess3"/>
    <dgm:cxn modelId="{37C9FD04-759C-4A93-AC6B-0272B1ADC2D1}" srcId="{6BC50D2C-1242-4074-A5C1-08207A09B520}" destId="{5A3F13DA-62E3-4C96-AFA3-1B3F2682710C}" srcOrd="2" destOrd="0" parTransId="{0AEC19DF-082D-4753-AC2F-7F6593179972}" sibTransId="{3B78CE7D-C3AF-4517-963C-B70A287E334A}"/>
    <dgm:cxn modelId="{8B58A890-676E-4874-B7B2-2E41DA7D5132}" srcId="{5A3F13DA-62E3-4C96-AFA3-1B3F2682710C}" destId="{B2D26E7C-33DF-4134-AB68-24D3C1674173}" srcOrd="0" destOrd="0" parTransId="{55648876-C842-4C4C-BE7A-168ACCCABC7B}" sibTransId="{4D5F0349-2904-4CD7-B347-576C12C93EFA}"/>
    <dgm:cxn modelId="{1F76D673-CD68-4F77-8C82-EAFAD9577E65}" srcId="{5A3F13DA-62E3-4C96-AFA3-1B3F2682710C}" destId="{1D904932-A40A-48E9-9519-0EE545E22A46}" srcOrd="1" destOrd="0" parTransId="{A8CBE052-121D-4C8B-B14E-AC3FCADEDDA9}" sibTransId="{80378313-DAAD-49CC-A7A8-24152DDE8C0C}"/>
    <dgm:cxn modelId="{D727FC2C-A608-4CA1-BA2D-D9FA880A8F89}" type="presOf" srcId="{34FDD027-23DD-4C36-9812-6EDC2D7C39F4}" destId="{15D39A70-60DF-422E-BBE5-CA757A2A7BC7}" srcOrd="0" destOrd="0" presId="urn:microsoft.com/office/officeart/2005/8/layout/lProcess3"/>
    <dgm:cxn modelId="{4F9EC4AF-932E-4CFE-8A8D-55B6434E1970}" type="presOf" srcId="{5A3F13DA-62E3-4C96-AFA3-1B3F2682710C}" destId="{7CFA2ED5-BA38-47B0-B518-5A231D07C8AC}" srcOrd="0" destOrd="0" presId="urn:microsoft.com/office/officeart/2005/8/layout/lProcess3"/>
    <dgm:cxn modelId="{EEFA3FAB-CC02-4AAB-B474-C003889402ED}" type="presParOf" srcId="{3E5B2B64-C032-4DDC-8215-93D87F0E230D}" destId="{5710FBDC-A9CB-4CCF-AA59-12FED454F902}" srcOrd="0" destOrd="0" presId="urn:microsoft.com/office/officeart/2005/8/layout/lProcess3"/>
    <dgm:cxn modelId="{E9FAD564-AE86-4346-8F8D-537B6AA1F217}" type="presParOf" srcId="{5710FBDC-A9CB-4CCF-AA59-12FED454F902}" destId="{11F81B5E-0D1E-40C2-9DC9-9B38B1E91269}" srcOrd="0" destOrd="0" presId="urn:microsoft.com/office/officeart/2005/8/layout/lProcess3"/>
    <dgm:cxn modelId="{9BEE64E0-D8E2-4273-BD46-0962FFEF0D14}" type="presParOf" srcId="{5710FBDC-A9CB-4CCF-AA59-12FED454F902}" destId="{C6E57F8E-0A27-4283-934B-8A16B44AEEF1}" srcOrd="1" destOrd="0" presId="urn:microsoft.com/office/officeart/2005/8/layout/lProcess3"/>
    <dgm:cxn modelId="{B648CA68-BBC0-4881-9AA7-DCF8786A9779}" type="presParOf" srcId="{5710FBDC-A9CB-4CCF-AA59-12FED454F902}" destId="{15D39A70-60DF-422E-BBE5-CA757A2A7BC7}" srcOrd="2" destOrd="0" presId="urn:microsoft.com/office/officeart/2005/8/layout/lProcess3"/>
    <dgm:cxn modelId="{8476D72D-A1E4-470B-986A-06771D5BF2EF}" type="presParOf" srcId="{5710FBDC-A9CB-4CCF-AA59-12FED454F902}" destId="{4965081E-FC1C-4C35-B8C9-2003B0600EED}" srcOrd="3" destOrd="0" presId="urn:microsoft.com/office/officeart/2005/8/layout/lProcess3"/>
    <dgm:cxn modelId="{2A8309C2-90AC-4472-9053-C4D599A722F3}" type="presParOf" srcId="{5710FBDC-A9CB-4CCF-AA59-12FED454F902}" destId="{746AAEB6-97ED-43AD-9CE9-C5139C5BCA98}" srcOrd="4" destOrd="0" presId="urn:microsoft.com/office/officeart/2005/8/layout/lProcess3"/>
    <dgm:cxn modelId="{39DF35FC-BFF3-415B-B2BF-779C86188E79}" type="presParOf" srcId="{3E5B2B64-C032-4DDC-8215-93D87F0E230D}" destId="{FA5BBD23-3CD1-47C2-BDA8-2C26AF138DDF}" srcOrd="1" destOrd="0" presId="urn:microsoft.com/office/officeart/2005/8/layout/lProcess3"/>
    <dgm:cxn modelId="{8FFEDCA1-C8B0-412A-AA20-759D21709EFD}" type="presParOf" srcId="{3E5B2B64-C032-4DDC-8215-93D87F0E230D}" destId="{3D2E32D8-EF57-4831-BBE9-55DB31508CEF}" srcOrd="2" destOrd="0" presId="urn:microsoft.com/office/officeart/2005/8/layout/lProcess3"/>
    <dgm:cxn modelId="{528F0EF6-50BF-473C-8483-3F8955B25462}" type="presParOf" srcId="{3D2E32D8-EF57-4831-BBE9-55DB31508CEF}" destId="{EFDACF4D-DB5E-4788-97D4-2EDFA67DE85A}" srcOrd="0" destOrd="0" presId="urn:microsoft.com/office/officeart/2005/8/layout/lProcess3"/>
    <dgm:cxn modelId="{15E0647D-B16A-40EE-A7FA-9CEF38717CAE}" type="presParOf" srcId="{3D2E32D8-EF57-4831-BBE9-55DB31508CEF}" destId="{0AD40B17-3A23-45AB-ACCF-2845BCD5F0A0}" srcOrd="1" destOrd="0" presId="urn:microsoft.com/office/officeart/2005/8/layout/lProcess3"/>
    <dgm:cxn modelId="{E8B4095C-ACC4-479B-A1BD-EEEC4D9E8FD4}" type="presParOf" srcId="{3D2E32D8-EF57-4831-BBE9-55DB31508CEF}" destId="{A2B5181F-5026-45C8-AAFF-266ED7B8B924}" srcOrd="2" destOrd="0" presId="urn:microsoft.com/office/officeart/2005/8/layout/lProcess3"/>
    <dgm:cxn modelId="{6A07EB8C-933A-4ED3-9D4E-6E7B43108B7B}" type="presParOf" srcId="{3D2E32D8-EF57-4831-BBE9-55DB31508CEF}" destId="{86C25788-2BBC-4685-81EB-FBFEEA75825D}" srcOrd="3" destOrd="0" presId="urn:microsoft.com/office/officeart/2005/8/layout/lProcess3"/>
    <dgm:cxn modelId="{D28AD85D-6A97-4BE1-A0E0-1028A3446E48}" type="presParOf" srcId="{3D2E32D8-EF57-4831-BBE9-55DB31508CEF}" destId="{729A3BC5-867E-4CE0-B703-D0D15620EE1C}" srcOrd="4" destOrd="0" presId="urn:microsoft.com/office/officeart/2005/8/layout/lProcess3"/>
    <dgm:cxn modelId="{20C1F3AB-0A6A-465D-94DB-F3B1BFDB46D1}" type="presParOf" srcId="{3E5B2B64-C032-4DDC-8215-93D87F0E230D}" destId="{404C6FDD-C22A-417B-BD18-8AFBA862C71F}" srcOrd="3" destOrd="0" presId="urn:microsoft.com/office/officeart/2005/8/layout/lProcess3"/>
    <dgm:cxn modelId="{0CE83878-F146-4E40-AFFB-95BB8985931B}" type="presParOf" srcId="{3E5B2B64-C032-4DDC-8215-93D87F0E230D}" destId="{ADA40EAE-653E-4FFC-BDC3-857381DAE728}" srcOrd="4" destOrd="0" presId="urn:microsoft.com/office/officeart/2005/8/layout/lProcess3"/>
    <dgm:cxn modelId="{EEBEA7BA-9122-4BF7-A019-94CEAD480316}" type="presParOf" srcId="{ADA40EAE-653E-4FFC-BDC3-857381DAE728}" destId="{7CFA2ED5-BA38-47B0-B518-5A231D07C8AC}" srcOrd="0" destOrd="0" presId="urn:microsoft.com/office/officeart/2005/8/layout/lProcess3"/>
    <dgm:cxn modelId="{409CFCAE-BA49-45F0-A67E-D01294D096E6}" type="presParOf" srcId="{ADA40EAE-653E-4FFC-BDC3-857381DAE728}" destId="{B4072F4F-7201-4D16-9E77-3CA82476105B}" srcOrd="1" destOrd="0" presId="urn:microsoft.com/office/officeart/2005/8/layout/lProcess3"/>
    <dgm:cxn modelId="{E0A1D7F6-7D7B-486D-BDA8-C9190680620C}" type="presParOf" srcId="{ADA40EAE-653E-4FFC-BDC3-857381DAE728}" destId="{2BAD0D2B-3C08-471C-9D91-8A1B2EFE578D}" srcOrd="2" destOrd="0" presId="urn:microsoft.com/office/officeart/2005/8/layout/lProcess3"/>
    <dgm:cxn modelId="{00ECC5CE-5B6D-4667-A138-D717ABC78EA0}" type="presParOf" srcId="{ADA40EAE-653E-4FFC-BDC3-857381DAE728}" destId="{F58CC551-5A2E-4FA8-9D24-51B873B535A6}" srcOrd="3" destOrd="0" presId="urn:microsoft.com/office/officeart/2005/8/layout/lProcess3"/>
    <dgm:cxn modelId="{4DEA2299-6721-482F-8494-9B48F49C6D30}" type="presParOf" srcId="{ADA40EAE-653E-4FFC-BDC3-857381DAE728}" destId="{3CF22596-42ED-4C7C-9A07-350186529A6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81B5E-0D1E-40C2-9DC9-9B38B1E91269}">
      <dsp:nvSpPr>
        <dsp:cNvPr id="0" name=""/>
        <dsp:cNvSpPr/>
      </dsp:nvSpPr>
      <dsp:spPr>
        <a:xfrm>
          <a:off x="940995" y="84"/>
          <a:ext cx="2587624" cy="10350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Access</a:t>
          </a:r>
          <a:endParaRPr lang="en-US" sz="2400" kern="1200" dirty="0"/>
        </a:p>
      </dsp:txBody>
      <dsp:txXfrm>
        <a:off x="1458520" y="84"/>
        <a:ext cx="1552574" cy="1035050"/>
      </dsp:txXfrm>
    </dsp:sp>
    <dsp:sp modelId="{15D39A70-60DF-422E-BBE5-CA757A2A7BC7}">
      <dsp:nvSpPr>
        <dsp:cNvPr id="0" name=""/>
        <dsp:cNvSpPr/>
      </dsp:nvSpPr>
      <dsp:spPr>
        <a:xfrm>
          <a:off x="3192229" y="88063"/>
          <a:ext cx="2147728" cy="85909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AP/ VNAP</a:t>
          </a:r>
          <a:endParaRPr lang="en-US" sz="1500" kern="1200" dirty="0"/>
        </a:p>
      </dsp:txBody>
      <dsp:txXfrm>
        <a:off x="3621775" y="88063"/>
        <a:ext cx="1288637" cy="859091"/>
      </dsp:txXfrm>
    </dsp:sp>
    <dsp:sp modelId="{746AAEB6-97ED-43AD-9CE9-C5139C5BCA98}">
      <dsp:nvSpPr>
        <dsp:cNvPr id="0" name=""/>
        <dsp:cNvSpPr/>
      </dsp:nvSpPr>
      <dsp:spPr>
        <a:xfrm>
          <a:off x="5039275" y="88063"/>
          <a:ext cx="2147728" cy="859091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LTP</a:t>
          </a:r>
          <a:endParaRPr lang="en-US" sz="1500" kern="1200" dirty="0"/>
        </a:p>
      </dsp:txBody>
      <dsp:txXfrm>
        <a:off x="5468821" y="88063"/>
        <a:ext cx="1288637" cy="859091"/>
      </dsp:txXfrm>
    </dsp:sp>
    <dsp:sp modelId="{EFDACF4D-DB5E-4788-97D4-2EDFA67DE85A}">
      <dsp:nvSpPr>
        <dsp:cNvPr id="0" name=""/>
        <dsp:cNvSpPr/>
      </dsp:nvSpPr>
      <dsp:spPr>
        <a:xfrm>
          <a:off x="940995" y="1180041"/>
          <a:ext cx="2587624" cy="10350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Customer’s Virtual Network</a:t>
          </a:r>
          <a:endParaRPr lang="en-US" sz="2400" kern="1200" dirty="0"/>
        </a:p>
      </dsp:txBody>
      <dsp:txXfrm>
        <a:off x="1458520" y="1180041"/>
        <a:ext cx="1552574" cy="1035050"/>
      </dsp:txXfrm>
    </dsp:sp>
    <dsp:sp modelId="{A2B5181F-5026-45C8-AAFF-266ED7B8B924}">
      <dsp:nvSpPr>
        <dsp:cNvPr id="0" name=""/>
        <dsp:cNvSpPr/>
      </dsp:nvSpPr>
      <dsp:spPr>
        <a:xfrm>
          <a:off x="3192229" y="1268020"/>
          <a:ext cx="2147728" cy="85909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VN</a:t>
          </a:r>
          <a:endParaRPr lang="en-US" sz="1500" kern="1200" dirty="0"/>
        </a:p>
      </dsp:txBody>
      <dsp:txXfrm>
        <a:off x="3621775" y="1268020"/>
        <a:ext cx="1288637" cy="859091"/>
      </dsp:txXfrm>
    </dsp:sp>
    <dsp:sp modelId="{729A3BC5-867E-4CE0-B703-D0D15620EE1C}">
      <dsp:nvSpPr>
        <dsp:cNvPr id="0" name=""/>
        <dsp:cNvSpPr/>
      </dsp:nvSpPr>
      <dsp:spPr>
        <a:xfrm>
          <a:off x="5039275" y="1268020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Abstract Node</a:t>
          </a:r>
          <a:endParaRPr lang="en-US" sz="1500" kern="1200" dirty="0"/>
        </a:p>
      </dsp:txBody>
      <dsp:txXfrm>
        <a:off x="5468821" y="1268020"/>
        <a:ext cx="1288637" cy="859091"/>
      </dsp:txXfrm>
    </dsp:sp>
    <dsp:sp modelId="{7CFA2ED5-BA38-47B0-B518-5A231D07C8AC}">
      <dsp:nvSpPr>
        <dsp:cNvPr id="0" name=""/>
        <dsp:cNvSpPr/>
      </dsp:nvSpPr>
      <dsp:spPr>
        <a:xfrm>
          <a:off x="940995" y="2359998"/>
          <a:ext cx="2587624" cy="10350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Site to Site connection</a:t>
          </a:r>
          <a:endParaRPr lang="en-US" sz="2400" kern="1200" dirty="0"/>
        </a:p>
      </dsp:txBody>
      <dsp:txXfrm>
        <a:off x="1458520" y="2359998"/>
        <a:ext cx="1552574" cy="1035050"/>
      </dsp:txXfrm>
    </dsp:sp>
    <dsp:sp modelId="{2BAD0D2B-3C08-471C-9D91-8A1B2EFE578D}">
      <dsp:nvSpPr>
        <dsp:cNvPr id="0" name=""/>
        <dsp:cNvSpPr/>
      </dsp:nvSpPr>
      <dsp:spPr>
        <a:xfrm>
          <a:off x="3192229" y="2447977"/>
          <a:ext cx="2147728" cy="859091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VN-Member</a:t>
          </a:r>
          <a:endParaRPr lang="en-US" sz="1500" kern="1200" dirty="0"/>
        </a:p>
      </dsp:txBody>
      <dsp:txXfrm>
        <a:off x="3621775" y="2447977"/>
        <a:ext cx="1288637" cy="859091"/>
      </dsp:txXfrm>
    </dsp:sp>
    <dsp:sp modelId="{3CF22596-42ED-4C7C-9A07-350186529A6F}">
      <dsp:nvSpPr>
        <dsp:cNvPr id="0" name=""/>
        <dsp:cNvSpPr/>
      </dsp:nvSpPr>
      <dsp:spPr>
        <a:xfrm>
          <a:off x="5039275" y="2447977"/>
          <a:ext cx="2147728" cy="85909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Entry in the connectivity matrix of the abstract node</a:t>
          </a:r>
          <a:endParaRPr lang="en-US" sz="1500" kern="1200" dirty="0"/>
        </a:p>
      </dsp:txBody>
      <dsp:txXfrm>
        <a:off x="5468821" y="2447977"/>
        <a:ext cx="1288637" cy="859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0CB9C0B-0B66-452E-9F13-5AD055819027}" type="datetime1">
              <a:rPr lang="en-US" smtClean="0"/>
              <a:t>3/15/2018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A0E3C46-2ECA-44FC-A6DB-D70BDA5A7F31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C28E30A-A752-4C35-8437-039670E418D0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E0DB52C-3F7C-4D43-A0A6-A3A486F6B6C6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C2AD6A9-8F03-448D-956E-5D86143A994A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104F775-F59B-4143-9A87-987EC7979C41}" type="datetime1">
              <a:rPr lang="en-US" smtClean="0"/>
              <a:t>3/15/2018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16D55EE-10AC-4823-B1B8-C01938BC5F14}" type="datetime1">
              <a:rPr lang="en-US" smtClean="0"/>
              <a:t>3/15/2018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0BBEE99-BE2B-41E7-A623-2AB5F865B294}" type="datetime1">
              <a:rPr lang="en-US" smtClean="0"/>
              <a:t>3/15/2018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953E7FD-7A1D-4B00-9E7A-FB448CE920A5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86F4959-281D-4567-8F86-DD3E3D62D93B}" type="datetime1">
              <a:rPr lang="en-US" smtClean="0"/>
              <a:t>3/15/2018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ECD4291-7F98-443C-BC32-D13BD5E8965D}" type="datetime1">
              <a:rPr lang="en-US" smtClean="0"/>
              <a:t>3/15/2018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9504B55-30CA-44B4-A79D-1F217A8B324C}" type="datetime1">
              <a:rPr lang="en-US" smtClean="0"/>
              <a:t>3/15/2018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Yang Data Model for ACTN VN </a:t>
            </a:r>
            <a:r>
              <a:rPr lang="en-US" dirty="0" smtClean="0"/>
              <a:t>Operation</a:t>
            </a:r>
            <a:br>
              <a:rPr lang="en-US" dirty="0" smtClean="0"/>
            </a:br>
            <a:r>
              <a:rPr lang="en-US" sz="3600" dirty="0" smtClean="0"/>
              <a:t>draft-lee-teas-actn-vn-yang-12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3224"/>
              </p:ext>
            </p:extLst>
          </p:nvPr>
        </p:nvGraphicFramePr>
        <p:xfrm>
          <a:off x="1523998" y="4006563"/>
          <a:ext cx="9209904" cy="148336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604952"/>
                <a:gridCol w="46049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 Lee, Dhruv Dhody, Igor Bryskin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Huawei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Daniele Ceccarelli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Ericsson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Bin Yeong Yoon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ETRI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Haomian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Xian, Sergio, Qin, </a:t>
                      </a:r>
                      <a:r>
                        <a:rPr lang="en-US" dirty="0" smtClean="0"/>
                        <a:t>Takuya, Peter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Contributors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1720" y="3889973"/>
            <a:ext cx="319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</a:t>
            </a:r>
            <a:endParaRPr lang="en-US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1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YANG data model for the ACTN Virtual Network Service (VNS) operation that is going to be implemented for CMI (between CNC and MDSC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Aligned to Customer Service Model</a:t>
            </a:r>
          </a:p>
          <a:p>
            <a:pPr lvl="1"/>
            <a:r>
              <a:rPr lang="en-US" dirty="0" smtClean="0"/>
              <a:t>VN Instantiation, VN Computation, VN Lifecycle</a:t>
            </a:r>
          </a:p>
          <a:p>
            <a:pPr lvl="1"/>
            <a:r>
              <a:rPr lang="en-US" dirty="0"/>
              <a:t>Access Points (AP) and Virtual Network Access Points (VNAP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Network (VN)</a:t>
            </a:r>
          </a:p>
          <a:p>
            <a:pPr lvl="2"/>
            <a:r>
              <a:rPr lang="en-US" dirty="0" smtClean="0"/>
              <a:t>List of VN members</a:t>
            </a:r>
          </a:p>
          <a:p>
            <a:pPr lvl="1"/>
            <a:r>
              <a:rPr lang="en-US" dirty="0" smtClean="0"/>
              <a:t>Other VN Operations</a:t>
            </a:r>
          </a:p>
          <a:p>
            <a:pPr lvl="2"/>
            <a:r>
              <a:rPr lang="en-US" dirty="0" smtClean="0"/>
              <a:t>Multi-</a:t>
            </a:r>
            <a:r>
              <a:rPr lang="en-US" dirty="0" err="1" smtClean="0"/>
              <a:t>src</a:t>
            </a:r>
            <a:r>
              <a:rPr lang="en-US" dirty="0" smtClean="0"/>
              <a:t>/Multi-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As per the ACTN Informational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4725202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Coupling with the TE Topology Yang Model</a:t>
            </a:r>
          </a:p>
          <a:p>
            <a:pPr lvl="1"/>
            <a:r>
              <a:rPr lang="en-US" dirty="0" smtClean="0"/>
              <a:t>Removed any duplicated information that can be found in TE Topology</a:t>
            </a:r>
          </a:p>
          <a:p>
            <a:pPr lvl="2"/>
            <a:r>
              <a:rPr lang="en-US" dirty="0" smtClean="0"/>
              <a:t>Constraints</a:t>
            </a:r>
          </a:p>
          <a:p>
            <a:pPr lvl="2"/>
            <a:r>
              <a:rPr lang="en-US" dirty="0" smtClean="0"/>
              <a:t>Explicit Path</a:t>
            </a:r>
          </a:p>
          <a:p>
            <a:pPr lvl="2"/>
            <a:r>
              <a:rPr lang="en-US" dirty="0" smtClean="0"/>
              <a:t>Underlay path</a:t>
            </a:r>
          </a:p>
          <a:p>
            <a:r>
              <a:rPr lang="en-US" dirty="0" smtClean="0"/>
              <a:t>Simplification of model for both VN Type 1/2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65472241"/>
              </p:ext>
            </p:extLst>
          </p:nvPr>
        </p:nvGraphicFramePr>
        <p:xfrm>
          <a:off x="4544194" y="2774521"/>
          <a:ext cx="81280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8173061" y="2418386"/>
            <a:ext cx="1359243" cy="3916268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55994" y="2408761"/>
            <a:ext cx="1359243" cy="3947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00395" y="2434480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TE Topology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85915" y="24344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TE Topology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ACTN VN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Yang Model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Interactions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253</Words>
  <Application>Microsoft Office PowerPoint</Application>
  <PresentationFormat>Widescreen</PresentationFormat>
  <Paragraphs>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Century Gothic</vt:lpstr>
      <vt:lpstr>Times New Roman</vt:lpstr>
      <vt:lpstr>Wingdings</vt:lpstr>
      <vt:lpstr>Presentation level design</vt:lpstr>
      <vt:lpstr>A Yang Data Model for ACTN VN Operation draft-lee-teas-actn-vn-yang-12</vt:lpstr>
      <vt:lpstr>Introduction</vt:lpstr>
      <vt:lpstr>Major Change</vt:lpstr>
      <vt:lpstr>Principles</vt:lpstr>
      <vt:lpstr>Role of TE Topology Model</vt:lpstr>
      <vt:lpstr>Role of ACTN VN Model</vt:lpstr>
      <vt:lpstr>VN Yang Model Tree</vt:lpstr>
      <vt:lpstr>Typical Interactions</vt:lpstr>
      <vt:lpstr>Summary</vt:lpstr>
      <vt:lpstr>Next Step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2018-03-15T11:14:38Z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(3)Zm4gjNr6PAHuUy2z9vAZzkt+P9Mnenu0RnJH8VLNj99zh7RQ0JeC7WFEHQRaYjMha6ZFeXPD
l8Zh43uvEeeOsJH3u2hlcdtbSwdnQa5vKwSjAuTqsdq8SGprVXr2g2K+bZIO6kGXrCqjiCA/
hi2aTWGou6ftp2BusFGNe+PAj2yblw3IX/vklvRv10eJy1/7u8XRG4fx7FXqiq0sz1G3s0ma
UfLf8BcRh8Ori9Vzaq</vt:lpwstr>
  </property>
  <property fmtid="{D5CDD505-2E9C-101B-9397-08002B2CF9AE}" pid="4" name="_2015_ms_pID_7253431">
    <vt:lpwstr>ETRIU9KxuaGFYjv7WzLjEVgJL9rRzxa6PSgtXasYXAip6ZvsDWGIvj
3FLSR9zyEcQ8MU5uGgAASG4iMwjtxkJPq++1s6KcMJVrLpmB8cDFBjXTAD5rKNiyRY7xG2HG
SmugjdIKlwSxxxGC6n2XrlPisFxImI31rPmfvx8eXrXD0r2Jg3DnvfSKipgAXe+CVl0Ra9NC
54aizBDV3kKDCgm4T1Y4bZo9ha6VSA8yaje4</vt:lpwstr>
  </property>
  <property fmtid="{D5CDD505-2E9C-101B-9397-08002B2CF9AE}" pid="5" name="_2015_ms_pID_7253432">
    <vt:lpwstr>2Q==</vt:lpwstr>
  </property>
</Properties>
</file>