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87E7E98-E5C3-4016-A2A8-94F433AC8356}" type="presOf" srcId="{AA35C123-4EC7-46F9-B223-CA3C49E5238B}" destId="{B2B2443F-8ABD-4524-9D0A-CABE0F408CF0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E361A7CB-B34A-4664-BF97-63DEA486A245}" type="presOf" srcId="{0256371B-59DF-43D9-90D9-34479EFBFF5F}" destId="{9DBCC942-805F-4DF1-B1FE-2E37DBFA52C7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4090C491-3425-4718-9D5B-14E5C8D52FC5}" type="presOf" srcId="{F17958B6-450F-43CF-A649-A069369CC629}" destId="{5426EF65-2F65-405C-809D-C9698863A7F7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839B6BB2-AEA0-42B2-8B84-C3DD88662E8F}" type="presOf" srcId="{AEF94CF7-3BC4-4BE6-8DCF-0BC1773F674A}" destId="{1396BAAF-79B4-468B-B32B-CD0AE547AC93}" srcOrd="0" destOrd="0" presId="urn:microsoft.com/office/officeart/2005/8/layout/hChevron3"/>
    <dgm:cxn modelId="{2286A112-87EB-4029-BA44-019C179CE246}" type="presOf" srcId="{4F02F517-3D7A-4854-B171-F5E2AF44C46F}" destId="{748342E3-1A6F-4B24-9E1A-333BCE50BEA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7454BE08-FEB0-440B-B8E4-810288CD4431}" type="presOf" srcId="{DE228721-7E82-48EA-A177-A09380374842}" destId="{3FD50E63-5210-4366-8D37-B4050F8FE5D3}" srcOrd="0" destOrd="0" presId="urn:microsoft.com/office/officeart/2005/8/layout/hChevron3"/>
    <dgm:cxn modelId="{E4ECAADD-62EA-492E-A2FA-8ECE36E302D6}" type="presParOf" srcId="{3FD50E63-5210-4366-8D37-B4050F8FE5D3}" destId="{B2B2443F-8ABD-4524-9D0A-CABE0F408CF0}" srcOrd="0" destOrd="0" presId="urn:microsoft.com/office/officeart/2005/8/layout/hChevron3"/>
    <dgm:cxn modelId="{62701B83-D3ED-4994-BFD8-79648D31C133}" type="presParOf" srcId="{3FD50E63-5210-4366-8D37-B4050F8FE5D3}" destId="{95A03ABC-9D54-4AAD-84BE-C36E0F1F3A5A}" srcOrd="1" destOrd="0" presId="urn:microsoft.com/office/officeart/2005/8/layout/hChevron3"/>
    <dgm:cxn modelId="{B2A86DA9-C56B-446F-BE9C-515714B18A70}" type="presParOf" srcId="{3FD50E63-5210-4366-8D37-B4050F8FE5D3}" destId="{5426EF65-2F65-405C-809D-C9698863A7F7}" srcOrd="2" destOrd="0" presId="urn:microsoft.com/office/officeart/2005/8/layout/hChevron3"/>
    <dgm:cxn modelId="{2F4D999B-6AC9-47FB-99F0-A84DA8DB024D}" type="presParOf" srcId="{3FD50E63-5210-4366-8D37-B4050F8FE5D3}" destId="{ED412518-D2D1-4228-879A-E950A87B91D7}" srcOrd="3" destOrd="0" presId="urn:microsoft.com/office/officeart/2005/8/layout/hChevron3"/>
    <dgm:cxn modelId="{02BEB04E-A637-4365-8CE9-655FF4368585}" type="presParOf" srcId="{3FD50E63-5210-4366-8D37-B4050F8FE5D3}" destId="{9DBCC942-805F-4DF1-B1FE-2E37DBFA52C7}" srcOrd="4" destOrd="0" presId="urn:microsoft.com/office/officeart/2005/8/layout/hChevron3"/>
    <dgm:cxn modelId="{E16216D2-F20F-4098-9AD4-6DF5F91721CF}" type="presParOf" srcId="{3FD50E63-5210-4366-8D37-B4050F8FE5D3}" destId="{997BC7D4-AE60-4C8E-ADE1-ABB6CEDDCACA}" srcOrd="5" destOrd="0" presId="urn:microsoft.com/office/officeart/2005/8/layout/hChevron3"/>
    <dgm:cxn modelId="{466868CF-B568-4574-90F2-1C4217E17135}" type="presParOf" srcId="{3FD50E63-5210-4366-8D37-B4050F8FE5D3}" destId="{1396BAAF-79B4-468B-B32B-CD0AE547AC93}" srcOrd="6" destOrd="0" presId="urn:microsoft.com/office/officeart/2005/8/layout/hChevron3"/>
    <dgm:cxn modelId="{789D2B1A-2AED-42D8-A2E6-56AB6E64D43C}" type="presParOf" srcId="{3FD50E63-5210-4366-8D37-B4050F8FE5D3}" destId="{40BA949E-40F4-4D69-AF1F-4F9DD71DA076}" srcOrd="7" destOrd="0" presId="urn:microsoft.com/office/officeart/2005/8/layout/hChevron3"/>
    <dgm:cxn modelId="{19C11EBA-B07D-4743-BFF5-3F3F55A31F42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264B8-6E1A-4F7E-922B-01DD82115EFE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992684-4306-49CA-A983-E284C7332DA6}">
      <dgm:prSet phldrT="[Text]"/>
      <dgm:spPr/>
      <dgm:t>
        <a:bodyPr/>
        <a:lstStyle/>
        <a:p>
          <a:r>
            <a:rPr lang="en-US" dirty="0" smtClean="0"/>
            <a:t>PCE</a:t>
          </a:r>
          <a:endParaRPr lang="en-US" dirty="0"/>
        </a:p>
      </dgm:t>
    </dgm:pt>
    <dgm:pt modelId="{AD37B663-3269-4E85-B27E-83A9CF0857D4}" type="parTrans" cxnId="{10CE61DE-5F7C-4C5C-9C69-AC9014D1BB1F}">
      <dgm:prSet/>
      <dgm:spPr/>
      <dgm:t>
        <a:bodyPr/>
        <a:lstStyle/>
        <a:p>
          <a:endParaRPr lang="en-US"/>
        </a:p>
      </dgm:t>
    </dgm:pt>
    <dgm:pt modelId="{678EDAD6-D4E5-420C-86D7-87580475DC4B}" type="sibTrans" cxnId="{10CE61DE-5F7C-4C5C-9C69-AC9014D1BB1F}">
      <dgm:prSet/>
      <dgm:spPr/>
      <dgm:t>
        <a:bodyPr/>
        <a:lstStyle/>
        <a:p>
          <a:endParaRPr lang="en-US"/>
        </a:p>
      </dgm:t>
    </dgm:pt>
    <dgm:pt modelId="{C05A6CA2-B9D0-4B31-AECD-52FFE8F5D8F1}">
      <dgm:prSet phldrT="[Text]"/>
      <dgm:spPr/>
      <dgm:t>
        <a:bodyPr/>
        <a:lstStyle/>
        <a:p>
          <a:r>
            <a:rPr lang="en-US" dirty="0" smtClean="0"/>
            <a:t>Stateful PCE</a:t>
          </a:r>
          <a:endParaRPr lang="en-US" dirty="0"/>
        </a:p>
      </dgm:t>
    </dgm:pt>
    <dgm:pt modelId="{7A1792C8-042D-4597-B92C-C34551339DD1}" type="parTrans" cxnId="{56B2DDBA-E81F-45D8-A87D-8518F2B60653}">
      <dgm:prSet/>
      <dgm:spPr/>
      <dgm:t>
        <a:bodyPr/>
        <a:lstStyle/>
        <a:p>
          <a:endParaRPr lang="en-US"/>
        </a:p>
      </dgm:t>
    </dgm:pt>
    <dgm:pt modelId="{60E440A6-7DD9-4B82-9AF9-1BAB8076AD72}" type="sibTrans" cxnId="{56B2DDBA-E81F-45D8-A87D-8518F2B60653}">
      <dgm:prSet/>
      <dgm:spPr/>
      <dgm:t>
        <a:bodyPr/>
        <a:lstStyle/>
        <a:p>
          <a:endParaRPr lang="en-US"/>
        </a:p>
      </dgm:t>
    </dgm:pt>
    <dgm:pt modelId="{B98E8C16-6ADA-4819-A6FB-46B4734226A2}">
      <dgm:prSet phldrT="[Text]"/>
      <dgm:spPr/>
      <dgm:t>
        <a:bodyPr/>
        <a:lstStyle/>
        <a:p>
          <a:r>
            <a:rPr lang="en-US" dirty="0" smtClean="0"/>
            <a:t>PCE Initiation</a:t>
          </a:r>
          <a:endParaRPr lang="en-US" dirty="0"/>
        </a:p>
      </dgm:t>
    </dgm:pt>
    <dgm:pt modelId="{86356EF0-2A3B-43BA-85F4-0D390BA1EA3C}" type="parTrans" cxnId="{B248BCC3-DAD4-47DE-8527-0472BC6C56B0}">
      <dgm:prSet/>
      <dgm:spPr/>
      <dgm:t>
        <a:bodyPr/>
        <a:lstStyle/>
        <a:p>
          <a:endParaRPr lang="en-US"/>
        </a:p>
      </dgm:t>
    </dgm:pt>
    <dgm:pt modelId="{0A7D5F94-1794-4D35-B9B9-E0B677A99016}" type="sibTrans" cxnId="{B248BCC3-DAD4-47DE-8527-0472BC6C56B0}">
      <dgm:prSet/>
      <dgm:spPr/>
      <dgm:t>
        <a:bodyPr/>
        <a:lstStyle/>
        <a:p>
          <a:endParaRPr lang="en-US"/>
        </a:p>
      </dgm:t>
    </dgm:pt>
    <dgm:pt modelId="{CEBACB4D-B63C-420B-9377-2D34B3CD006B}">
      <dgm:prSet phldrT="[Text]"/>
      <dgm:spPr/>
      <dgm:t>
        <a:bodyPr/>
        <a:lstStyle/>
        <a:p>
          <a:r>
            <a:rPr lang="en-US" dirty="0" smtClean="0"/>
            <a:t>Stateful H-PCE</a:t>
          </a:r>
          <a:endParaRPr lang="en-US" dirty="0"/>
        </a:p>
      </dgm:t>
    </dgm:pt>
    <dgm:pt modelId="{CF371FA5-5188-4FE6-8568-729863F8903C}" type="parTrans" cxnId="{5DFF85EF-72F7-433C-8DCD-1E631B65DC90}">
      <dgm:prSet/>
      <dgm:spPr/>
      <dgm:t>
        <a:bodyPr/>
        <a:lstStyle/>
        <a:p>
          <a:endParaRPr lang="en-US"/>
        </a:p>
      </dgm:t>
    </dgm:pt>
    <dgm:pt modelId="{77A0BC0B-78E5-4422-85BB-7DCE4571E945}" type="sibTrans" cxnId="{5DFF85EF-72F7-433C-8DCD-1E631B65DC90}">
      <dgm:prSet/>
      <dgm:spPr/>
      <dgm:t>
        <a:bodyPr/>
        <a:lstStyle/>
        <a:p>
          <a:endParaRPr lang="en-US"/>
        </a:p>
      </dgm:t>
    </dgm:pt>
    <dgm:pt modelId="{8053D985-AEB4-4416-9A14-EFF82A400DF3}">
      <dgm:prSet phldrT="[Text]"/>
      <dgm:spPr/>
      <dgm:t>
        <a:bodyPr/>
        <a:lstStyle/>
        <a:p>
          <a:r>
            <a:rPr lang="en-US" dirty="0" smtClean="0"/>
            <a:t>Applicability to ACTN</a:t>
          </a:r>
          <a:endParaRPr lang="en-US" dirty="0"/>
        </a:p>
      </dgm:t>
    </dgm:pt>
    <dgm:pt modelId="{56A1A256-1C58-4C12-9D7F-78C80C3EFC17}" type="parTrans" cxnId="{6BFE5BBA-3FED-45EE-BB2A-BCF0C7EC4646}">
      <dgm:prSet/>
      <dgm:spPr/>
      <dgm:t>
        <a:bodyPr/>
        <a:lstStyle/>
        <a:p>
          <a:endParaRPr lang="en-US"/>
        </a:p>
      </dgm:t>
    </dgm:pt>
    <dgm:pt modelId="{454759F6-F1AE-4CC4-9326-0FDC52AA199F}" type="sibTrans" cxnId="{6BFE5BBA-3FED-45EE-BB2A-BCF0C7EC4646}">
      <dgm:prSet/>
      <dgm:spPr/>
      <dgm:t>
        <a:bodyPr/>
        <a:lstStyle/>
        <a:p>
          <a:endParaRPr lang="en-US"/>
        </a:p>
      </dgm:t>
    </dgm:pt>
    <dgm:pt modelId="{319A4EC7-73E8-4140-BDF6-B06F3F0A0AC4}">
      <dgm:prSet phldrT="[Text]"/>
      <dgm:spPr/>
      <dgm:t>
        <a:bodyPr/>
        <a:lstStyle/>
        <a:p>
          <a:r>
            <a:rPr lang="en-US" dirty="0" smtClean="0"/>
            <a:t>H-PCE and other inter-domain procedures</a:t>
          </a:r>
          <a:endParaRPr lang="en-US" dirty="0"/>
        </a:p>
      </dgm:t>
    </dgm:pt>
    <dgm:pt modelId="{EEE94FFD-44D7-4158-906F-5475D2B49A98}" type="parTrans" cxnId="{E7CE9AE7-0554-4FA9-B32E-4B660DE3CA20}">
      <dgm:prSet/>
      <dgm:spPr/>
      <dgm:t>
        <a:bodyPr/>
        <a:lstStyle/>
        <a:p>
          <a:endParaRPr lang="en-US"/>
        </a:p>
      </dgm:t>
    </dgm:pt>
    <dgm:pt modelId="{9188422C-386D-4DC0-B818-8FF2FD33768B}" type="sibTrans" cxnId="{E7CE9AE7-0554-4FA9-B32E-4B660DE3CA20}">
      <dgm:prSet/>
      <dgm:spPr/>
      <dgm:t>
        <a:bodyPr/>
        <a:lstStyle/>
        <a:p>
          <a:endParaRPr lang="en-US"/>
        </a:p>
      </dgm:t>
    </dgm:pt>
    <dgm:pt modelId="{89EBB5AC-4C85-418C-976F-184DD1BEC303}" type="pres">
      <dgm:prSet presAssocID="{FE7264B8-6E1A-4F7E-922B-01DD82115EFE}" presName="rootnode" presStyleCnt="0">
        <dgm:presLayoutVars>
          <dgm:chMax/>
          <dgm:chPref/>
          <dgm:dir/>
          <dgm:animLvl val="lvl"/>
        </dgm:presLayoutVars>
      </dgm:prSet>
      <dgm:spPr/>
    </dgm:pt>
    <dgm:pt modelId="{BFEE9384-DD69-4C46-98C0-BCA8F6583295}" type="pres">
      <dgm:prSet presAssocID="{EB992684-4306-49CA-A983-E284C7332DA6}" presName="composite" presStyleCnt="0"/>
      <dgm:spPr/>
    </dgm:pt>
    <dgm:pt modelId="{C3F7B5D7-52EE-4B46-B024-D5439E0DA8DF}" type="pres">
      <dgm:prSet presAssocID="{EB992684-4306-49CA-A983-E284C7332DA6}" presName="LShape" presStyleLbl="alignNode1" presStyleIdx="0" presStyleCnt="11"/>
      <dgm:spPr/>
    </dgm:pt>
    <dgm:pt modelId="{206F4F65-0A54-48FA-88FC-8FBC5B4237C6}" type="pres">
      <dgm:prSet presAssocID="{EB992684-4306-49CA-A983-E284C7332DA6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4CC19-122E-4937-83FA-BE04AD69372A}" type="pres">
      <dgm:prSet presAssocID="{EB992684-4306-49CA-A983-E284C7332DA6}" presName="Triangle" presStyleLbl="alignNode1" presStyleIdx="1" presStyleCnt="11"/>
      <dgm:spPr/>
    </dgm:pt>
    <dgm:pt modelId="{44F0DB3F-FFF8-49BA-9BEE-8C05319E1085}" type="pres">
      <dgm:prSet presAssocID="{678EDAD6-D4E5-420C-86D7-87580475DC4B}" presName="sibTrans" presStyleCnt="0"/>
      <dgm:spPr/>
    </dgm:pt>
    <dgm:pt modelId="{3760153E-7A90-45B3-AB14-674D9C72AE6C}" type="pres">
      <dgm:prSet presAssocID="{678EDAD6-D4E5-420C-86D7-87580475DC4B}" presName="space" presStyleCnt="0"/>
      <dgm:spPr/>
    </dgm:pt>
    <dgm:pt modelId="{C59A4139-D5C7-4375-ADE5-037A8E22C25B}" type="pres">
      <dgm:prSet presAssocID="{319A4EC7-73E8-4140-BDF6-B06F3F0A0AC4}" presName="composite" presStyleCnt="0"/>
      <dgm:spPr/>
    </dgm:pt>
    <dgm:pt modelId="{EB2A7CF7-CECB-4B77-921A-7F33C8B7CDC9}" type="pres">
      <dgm:prSet presAssocID="{319A4EC7-73E8-4140-BDF6-B06F3F0A0AC4}" presName="LShape" presStyleLbl="alignNode1" presStyleIdx="2" presStyleCnt="11"/>
      <dgm:spPr/>
    </dgm:pt>
    <dgm:pt modelId="{F8C5FCB7-747E-4F54-9AEE-D5232B57AE62}" type="pres">
      <dgm:prSet presAssocID="{319A4EC7-73E8-4140-BDF6-B06F3F0A0AC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F5DC7-9311-4EB9-B6C2-F4E8A0A12E47}" type="pres">
      <dgm:prSet presAssocID="{319A4EC7-73E8-4140-BDF6-B06F3F0A0AC4}" presName="Triangle" presStyleLbl="alignNode1" presStyleIdx="3" presStyleCnt="11"/>
      <dgm:spPr/>
    </dgm:pt>
    <dgm:pt modelId="{207CEDC8-AF23-423D-9F60-668EF69A3AD3}" type="pres">
      <dgm:prSet presAssocID="{9188422C-386D-4DC0-B818-8FF2FD33768B}" presName="sibTrans" presStyleCnt="0"/>
      <dgm:spPr/>
    </dgm:pt>
    <dgm:pt modelId="{1834D93D-2998-45EC-BF18-6CD7AC5F2FC3}" type="pres">
      <dgm:prSet presAssocID="{9188422C-386D-4DC0-B818-8FF2FD33768B}" presName="space" presStyleCnt="0"/>
      <dgm:spPr/>
    </dgm:pt>
    <dgm:pt modelId="{C151C58A-6F4C-4DE4-BCC5-7E0AB04D45B1}" type="pres">
      <dgm:prSet presAssocID="{C05A6CA2-B9D0-4B31-AECD-52FFE8F5D8F1}" presName="composite" presStyleCnt="0"/>
      <dgm:spPr/>
    </dgm:pt>
    <dgm:pt modelId="{FAFBA70F-595D-4467-9070-18CBAFAAF82E}" type="pres">
      <dgm:prSet presAssocID="{C05A6CA2-B9D0-4B31-AECD-52FFE8F5D8F1}" presName="LShape" presStyleLbl="alignNode1" presStyleIdx="4" presStyleCnt="11"/>
      <dgm:spPr/>
    </dgm:pt>
    <dgm:pt modelId="{E5881288-FFDE-4721-8B2E-CC86D8FAE287}" type="pres">
      <dgm:prSet presAssocID="{C05A6CA2-B9D0-4B31-AECD-52FFE8F5D8F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FC741E8-87A2-4D6E-8B44-957115333D75}" type="pres">
      <dgm:prSet presAssocID="{C05A6CA2-B9D0-4B31-AECD-52FFE8F5D8F1}" presName="Triangle" presStyleLbl="alignNode1" presStyleIdx="5" presStyleCnt="11"/>
      <dgm:spPr/>
    </dgm:pt>
    <dgm:pt modelId="{C39FC558-2ECB-40D3-ABC9-828116C23AD9}" type="pres">
      <dgm:prSet presAssocID="{60E440A6-7DD9-4B82-9AF9-1BAB8076AD72}" presName="sibTrans" presStyleCnt="0"/>
      <dgm:spPr/>
    </dgm:pt>
    <dgm:pt modelId="{7ADBD3D0-2EE0-4AC0-A479-589C2317AE15}" type="pres">
      <dgm:prSet presAssocID="{60E440A6-7DD9-4B82-9AF9-1BAB8076AD72}" presName="space" presStyleCnt="0"/>
      <dgm:spPr/>
    </dgm:pt>
    <dgm:pt modelId="{7453251C-66A6-407C-8569-6A690CBFA871}" type="pres">
      <dgm:prSet presAssocID="{B98E8C16-6ADA-4819-A6FB-46B4734226A2}" presName="composite" presStyleCnt="0"/>
      <dgm:spPr/>
    </dgm:pt>
    <dgm:pt modelId="{E8B67260-9697-41C7-B89E-9C022949B714}" type="pres">
      <dgm:prSet presAssocID="{B98E8C16-6ADA-4819-A6FB-46B4734226A2}" presName="LShape" presStyleLbl="alignNode1" presStyleIdx="6" presStyleCnt="11"/>
      <dgm:spPr/>
    </dgm:pt>
    <dgm:pt modelId="{BF3EDF09-FBE4-4066-8E9F-7700CC0130D1}" type="pres">
      <dgm:prSet presAssocID="{B98E8C16-6ADA-4819-A6FB-46B4734226A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F07ABAD-54EB-4E56-BB22-FBFCA7D006E9}" type="pres">
      <dgm:prSet presAssocID="{B98E8C16-6ADA-4819-A6FB-46B4734226A2}" presName="Triangle" presStyleLbl="alignNode1" presStyleIdx="7" presStyleCnt="11"/>
      <dgm:spPr/>
    </dgm:pt>
    <dgm:pt modelId="{82E865A0-6DC3-4085-9650-D412B3E8E55A}" type="pres">
      <dgm:prSet presAssocID="{0A7D5F94-1794-4D35-B9B9-E0B677A99016}" presName="sibTrans" presStyleCnt="0"/>
      <dgm:spPr/>
    </dgm:pt>
    <dgm:pt modelId="{3BF1E3B3-6FA4-4B23-ABF2-9BBDDF6EA8C3}" type="pres">
      <dgm:prSet presAssocID="{0A7D5F94-1794-4D35-B9B9-E0B677A99016}" presName="space" presStyleCnt="0"/>
      <dgm:spPr/>
    </dgm:pt>
    <dgm:pt modelId="{12C08E84-0798-48B8-8F1B-4F4FF8850C9A}" type="pres">
      <dgm:prSet presAssocID="{CEBACB4D-B63C-420B-9377-2D34B3CD006B}" presName="composite" presStyleCnt="0"/>
      <dgm:spPr/>
    </dgm:pt>
    <dgm:pt modelId="{88F82A9D-E2D4-4856-979A-ADC5995DFA78}" type="pres">
      <dgm:prSet presAssocID="{CEBACB4D-B63C-420B-9377-2D34B3CD006B}" presName="LShape" presStyleLbl="alignNode1" presStyleIdx="8" presStyleCnt="11"/>
      <dgm:spPr/>
    </dgm:pt>
    <dgm:pt modelId="{81B74F9F-5668-4127-BCB8-9E3DC605276C}" type="pres">
      <dgm:prSet presAssocID="{CEBACB4D-B63C-420B-9377-2D34B3CD006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36178F0-2220-4328-A776-35465F456E11}" type="pres">
      <dgm:prSet presAssocID="{CEBACB4D-B63C-420B-9377-2D34B3CD006B}" presName="Triangle" presStyleLbl="alignNode1" presStyleIdx="9" presStyleCnt="11"/>
      <dgm:spPr/>
    </dgm:pt>
    <dgm:pt modelId="{EAA650D3-B9F7-424E-8E89-DBB61A0E2C8F}" type="pres">
      <dgm:prSet presAssocID="{77A0BC0B-78E5-4422-85BB-7DCE4571E945}" presName="sibTrans" presStyleCnt="0"/>
      <dgm:spPr/>
    </dgm:pt>
    <dgm:pt modelId="{59635307-369D-4041-A655-49595665588C}" type="pres">
      <dgm:prSet presAssocID="{77A0BC0B-78E5-4422-85BB-7DCE4571E945}" presName="space" presStyleCnt="0"/>
      <dgm:spPr/>
    </dgm:pt>
    <dgm:pt modelId="{42AA1114-3966-43F8-8FF8-9F4A8AC7C1F0}" type="pres">
      <dgm:prSet presAssocID="{8053D985-AEB4-4416-9A14-EFF82A400DF3}" presName="composite" presStyleCnt="0"/>
      <dgm:spPr/>
    </dgm:pt>
    <dgm:pt modelId="{27033694-01F7-4554-8394-020FACEF3D5F}" type="pres">
      <dgm:prSet presAssocID="{8053D985-AEB4-4416-9A14-EFF82A400DF3}" presName="LShape" presStyleLbl="alignNode1" presStyleIdx="10" presStyleCnt="11"/>
      <dgm:spPr/>
    </dgm:pt>
    <dgm:pt modelId="{5BF105F6-4CC1-409E-BD2D-5E17FC094877}" type="pres">
      <dgm:prSet presAssocID="{8053D985-AEB4-4416-9A14-EFF82A400DF3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6CDA88F-CBE8-40E6-9B26-B335011B6188}" type="presOf" srcId="{B98E8C16-6ADA-4819-A6FB-46B4734226A2}" destId="{BF3EDF09-FBE4-4066-8E9F-7700CC0130D1}" srcOrd="0" destOrd="0" presId="urn:microsoft.com/office/officeart/2009/3/layout/StepUpProcess"/>
    <dgm:cxn modelId="{7E9C12FE-F9B8-4D45-99EE-652A1DE53350}" type="presOf" srcId="{8053D985-AEB4-4416-9A14-EFF82A400DF3}" destId="{5BF105F6-4CC1-409E-BD2D-5E17FC094877}" srcOrd="0" destOrd="0" presId="urn:microsoft.com/office/officeart/2009/3/layout/StepUpProcess"/>
    <dgm:cxn modelId="{B248BCC3-DAD4-47DE-8527-0472BC6C56B0}" srcId="{FE7264B8-6E1A-4F7E-922B-01DD82115EFE}" destId="{B98E8C16-6ADA-4819-A6FB-46B4734226A2}" srcOrd="3" destOrd="0" parTransId="{86356EF0-2A3B-43BA-85F4-0D390BA1EA3C}" sibTransId="{0A7D5F94-1794-4D35-B9B9-E0B677A99016}"/>
    <dgm:cxn modelId="{F646F3C3-0D34-4123-A979-19DE322698E8}" type="presOf" srcId="{CEBACB4D-B63C-420B-9377-2D34B3CD006B}" destId="{81B74F9F-5668-4127-BCB8-9E3DC605276C}" srcOrd="0" destOrd="0" presId="urn:microsoft.com/office/officeart/2009/3/layout/StepUpProcess"/>
    <dgm:cxn modelId="{E7CE9AE7-0554-4FA9-B32E-4B660DE3CA20}" srcId="{FE7264B8-6E1A-4F7E-922B-01DD82115EFE}" destId="{319A4EC7-73E8-4140-BDF6-B06F3F0A0AC4}" srcOrd="1" destOrd="0" parTransId="{EEE94FFD-44D7-4158-906F-5475D2B49A98}" sibTransId="{9188422C-386D-4DC0-B818-8FF2FD33768B}"/>
    <dgm:cxn modelId="{14D65530-721B-49AF-94A5-FA931CCDB1AB}" type="presOf" srcId="{C05A6CA2-B9D0-4B31-AECD-52FFE8F5D8F1}" destId="{E5881288-FFDE-4721-8B2E-CC86D8FAE287}" srcOrd="0" destOrd="0" presId="urn:microsoft.com/office/officeart/2009/3/layout/StepUpProcess"/>
    <dgm:cxn modelId="{10CE61DE-5F7C-4C5C-9C69-AC9014D1BB1F}" srcId="{FE7264B8-6E1A-4F7E-922B-01DD82115EFE}" destId="{EB992684-4306-49CA-A983-E284C7332DA6}" srcOrd="0" destOrd="0" parTransId="{AD37B663-3269-4E85-B27E-83A9CF0857D4}" sibTransId="{678EDAD6-D4E5-420C-86D7-87580475DC4B}"/>
    <dgm:cxn modelId="{56B2DDBA-E81F-45D8-A87D-8518F2B60653}" srcId="{FE7264B8-6E1A-4F7E-922B-01DD82115EFE}" destId="{C05A6CA2-B9D0-4B31-AECD-52FFE8F5D8F1}" srcOrd="2" destOrd="0" parTransId="{7A1792C8-042D-4597-B92C-C34551339DD1}" sibTransId="{60E440A6-7DD9-4B82-9AF9-1BAB8076AD72}"/>
    <dgm:cxn modelId="{5D913D94-4FEE-47B4-929E-44B7300A9E7A}" type="presOf" srcId="{319A4EC7-73E8-4140-BDF6-B06F3F0A0AC4}" destId="{F8C5FCB7-747E-4F54-9AEE-D5232B57AE62}" srcOrd="0" destOrd="0" presId="urn:microsoft.com/office/officeart/2009/3/layout/StepUpProcess"/>
    <dgm:cxn modelId="{68F05FCF-E7AB-4B8C-8A06-56E47971B3DC}" type="presOf" srcId="{FE7264B8-6E1A-4F7E-922B-01DD82115EFE}" destId="{89EBB5AC-4C85-418C-976F-184DD1BEC303}" srcOrd="0" destOrd="0" presId="urn:microsoft.com/office/officeart/2009/3/layout/StepUpProcess"/>
    <dgm:cxn modelId="{5DFF85EF-72F7-433C-8DCD-1E631B65DC90}" srcId="{FE7264B8-6E1A-4F7E-922B-01DD82115EFE}" destId="{CEBACB4D-B63C-420B-9377-2D34B3CD006B}" srcOrd="4" destOrd="0" parTransId="{CF371FA5-5188-4FE6-8568-729863F8903C}" sibTransId="{77A0BC0B-78E5-4422-85BB-7DCE4571E945}"/>
    <dgm:cxn modelId="{9B0814EE-4607-4AC6-B908-E41CC3E6E54B}" type="presOf" srcId="{EB992684-4306-49CA-A983-E284C7332DA6}" destId="{206F4F65-0A54-48FA-88FC-8FBC5B4237C6}" srcOrd="0" destOrd="0" presId="urn:microsoft.com/office/officeart/2009/3/layout/StepUpProcess"/>
    <dgm:cxn modelId="{6BFE5BBA-3FED-45EE-BB2A-BCF0C7EC4646}" srcId="{FE7264B8-6E1A-4F7E-922B-01DD82115EFE}" destId="{8053D985-AEB4-4416-9A14-EFF82A400DF3}" srcOrd="5" destOrd="0" parTransId="{56A1A256-1C58-4C12-9D7F-78C80C3EFC17}" sibTransId="{454759F6-F1AE-4CC4-9326-0FDC52AA199F}"/>
    <dgm:cxn modelId="{598547E4-24C6-4917-B26D-E48EE2AB6108}" type="presParOf" srcId="{89EBB5AC-4C85-418C-976F-184DD1BEC303}" destId="{BFEE9384-DD69-4C46-98C0-BCA8F6583295}" srcOrd="0" destOrd="0" presId="urn:microsoft.com/office/officeart/2009/3/layout/StepUpProcess"/>
    <dgm:cxn modelId="{76092C28-3BDD-4E4B-935B-4326D39A489D}" type="presParOf" srcId="{BFEE9384-DD69-4C46-98C0-BCA8F6583295}" destId="{C3F7B5D7-52EE-4B46-B024-D5439E0DA8DF}" srcOrd="0" destOrd="0" presId="urn:microsoft.com/office/officeart/2009/3/layout/StepUpProcess"/>
    <dgm:cxn modelId="{5E42F129-1C55-4E77-9752-8FC8FF1847E2}" type="presParOf" srcId="{BFEE9384-DD69-4C46-98C0-BCA8F6583295}" destId="{206F4F65-0A54-48FA-88FC-8FBC5B4237C6}" srcOrd="1" destOrd="0" presId="urn:microsoft.com/office/officeart/2009/3/layout/StepUpProcess"/>
    <dgm:cxn modelId="{D91D8B5F-4D45-4BEE-99AB-1E17AE153AD7}" type="presParOf" srcId="{BFEE9384-DD69-4C46-98C0-BCA8F6583295}" destId="{F964CC19-122E-4937-83FA-BE04AD69372A}" srcOrd="2" destOrd="0" presId="urn:microsoft.com/office/officeart/2009/3/layout/StepUpProcess"/>
    <dgm:cxn modelId="{FEF3CA68-A91B-46BA-8261-AC568657C429}" type="presParOf" srcId="{89EBB5AC-4C85-418C-976F-184DD1BEC303}" destId="{44F0DB3F-FFF8-49BA-9BEE-8C05319E1085}" srcOrd="1" destOrd="0" presId="urn:microsoft.com/office/officeart/2009/3/layout/StepUpProcess"/>
    <dgm:cxn modelId="{F1B481F2-6C42-4413-9EB7-61B0FDAD78AD}" type="presParOf" srcId="{44F0DB3F-FFF8-49BA-9BEE-8C05319E1085}" destId="{3760153E-7A90-45B3-AB14-674D9C72AE6C}" srcOrd="0" destOrd="0" presId="urn:microsoft.com/office/officeart/2009/3/layout/StepUpProcess"/>
    <dgm:cxn modelId="{1D14DDEC-0F3D-45BB-89F4-4C1A1B8F2B0C}" type="presParOf" srcId="{89EBB5AC-4C85-418C-976F-184DD1BEC303}" destId="{C59A4139-D5C7-4375-ADE5-037A8E22C25B}" srcOrd="2" destOrd="0" presId="urn:microsoft.com/office/officeart/2009/3/layout/StepUpProcess"/>
    <dgm:cxn modelId="{1E3700BB-95A2-4E61-8FB5-DE5AC7064A9A}" type="presParOf" srcId="{C59A4139-D5C7-4375-ADE5-037A8E22C25B}" destId="{EB2A7CF7-CECB-4B77-921A-7F33C8B7CDC9}" srcOrd="0" destOrd="0" presId="urn:microsoft.com/office/officeart/2009/3/layout/StepUpProcess"/>
    <dgm:cxn modelId="{2287A84A-1204-4321-AD64-76ADDBFCBC85}" type="presParOf" srcId="{C59A4139-D5C7-4375-ADE5-037A8E22C25B}" destId="{F8C5FCB7-747E-4F54-9AEE-D5232B57AE62}" srcOrd="1" destOrd="0" presId="urn:microsoft.com/office/officeart/2009/3/layout/StepUpProcess"/>
    <dgm:cxn modelId="{D6EC2744-8CE9-48EA-A314-7BB9695358D2}" type="presParOf" srcId="{C59A4139-D5C7-4375-ADE5-037A8E22C25B}" destId="{1E7F5DC7-9311-4EB9-B6C2-F4E8A0A12E47}" srcOrd="2" destOrd="0" presId="urn:microsoft.com/office/officeart/2009/3/layout/StepUpProcess"/>
    <dgm:cxn modelId="{4AB2A600-5AC6-4430-9C26-A5F444A79596}" type="presParOf" srcId="{89EBB5AC-4C85-418C-976F-184DD1BEC303}" destId="{207CEDC8-AF23-423D-9F60-668EF69A3AD3}" srcOrd="3" destOrd="0" presId="urn:microsoft.com/office/officeart/2009/3/layout/StepUpProcess"/>
    <dgm:cxn modelId="{949CA016-4AFA-4017-ACCB-7D4F371C8016}" type="presParOf" srcId="{207CEDC8-AF23-423D-9F60-668EF69A3AD3}" destId="{1834D93D-2998-45EC-BF18-6CD7AC5F2FC3}" srcOrd="0" destOrd="0" presId="urn:microsoft.com/office/officeart/2009/3/layout/StepUpProcess"/>
    <dgm:cxn modelId="{6F0E7A47-6A19-41E0-B751-665342BC4964}" type="presParOf" srcId="{89EBB5AC-4C85-418C-976F-184DD1BEC303}" destId="{C151C58A-6F4C-4DE4-BCC5-7E0AB04D45B1}" srcOrd="4" destOrd="0" presId="urn:microsoft.com/office/officeart/2009/3/layout/StepUpProcess"/>
    <dgm:cxn modelId="{8942B88E-9AFE-4AAA-8B34-85CFF012F359}" type="presParOf" srcId="{C151C58A-6F4C-4DE4-BCC5-7E0AB04D45B1}" destId="{FAFBA70F-595D-4467-9070-18CBAFAAF82E}" srcOrd="0" destOrd="0" presId="urn:microsoft.com/office/officeart/2009/3/layout/StepUpProcess"/>
    <dgm:cxn modelId="{A3AB394B-F57A-42F5-9B49-CE95B65A6D40}" type="presParOf" srcId="{C151C58A-6F4C-4DE4-BCC5-7E0AB04D45B1}" destId="{E5881288-FFDE-4721-8B2E-CC86D8FAE287}" srcOrd="1" destOrd="0" presId="urn:microsoft.com/office/officeart/2009/3/layout/StepUpProcess"/>
    <dgm:cxn modelId="{B21C33DC-78A1-49C1-AD84-30CD7105606E}" type="presParOf" srcId="{C151C58A-6F4C-4DE4-BCC5-7E0AB04D45B1}" destId="{BFC741E8-87A2-4D6E-8B44-957115333D75}" srcOrd="2" destOrd="0" presId="urn:microsoft.com/office/officeart/2009/3/layout/StepUpProcess"/>
    <dgm:cxn modelId="{7BFBBD80-04D5-448E-A558-25C76FBF5A02}" type="presParOf" srcId="{89EBB5AC-4C85-418C-976F-184DD1BEC303}" destId="{C39FC558-2ECB-40D3-ABC9-828116C23AD9}" srcOrd="5" destOrd="0" presId="urn:microsoft.com/office/officeart/2009/3/layout/StepUpProcess"/>
    <dgm:cxn modelId="{28322FD9-5875-4D46-A626-59DE6BABF0FD}" type="presParOf" srcId="{C39FC558-2ECB-40D3-ABC9-828116C23AD9}" destId="{7ADBD3D0-2EE0-4AC0-A479-589C2317AE15}" srcOrd="0" destOrd="0" presId="urn:microsoft.com/office/officeart/2009/3/layout/StepUpProcess"/>
    <dgm:cxn modelId="{90B2B11C-1FAC-4DE9-A36E-822BDA807A19}" type="presParOf" srcId="{89EBB5AC-4C85-418C-976F-184DD1BEC303}" destId="{7453251C-66A6-407C-8569-6A690CBFA871}" srcOrd="6" destOrd="0" presId="urn:microsoft.com/office/officeart/2009/3/layout/StepUpProcess"/>
    <dgm:cxn modelId="{8D742279-68D9-4E09-BCBD-3975FCE60A50}" type="presParOf" srcId="{7453251C-66A6-407C-8569-6A690CBFA871}" destId="{E8B67260-9697-41C7-B89E-9C022949B714}" srcOrd="0" destOrd="0" presId="urn:microsoft.com/office/officeart/2009/3/layout/StepUpProcess"/>
    <dgm:cxn modelId="{AD55F83B-A100-44F3-AE21-64059D4F5F2A}" type="presParOf" srcId="{7453251C-66A6-407C-8569-6A690CBFA871}" destId="{BF3EDF09-FBE4-4066-8E9F-7700CC0130D1}" srcOrd="1" destOrd="0" presId="urn:microsoft.com/office/officeart/2009/3/layout/StepUpProcess"/>
    <dgm:cxn modelId="{D4FDEF40-41CE-4616-BE09-88003B6F98DA}" type="presParOf" srcId="{7453251C-66A6-407C-8569-6A690CBFA871}" destId="{8F07ABAD-54EB-4E56-BB22-FBFCA7D006E9}" srcOrd="2" destOrd="0" presId="urn:microsoft.com/office/officeart/2009/3/layout/StepUpProcess"/>
    <dgm:cxn modelId="{4B9A51B8-67DC-4CE0-A4B4-AFDE4005794D}" type="presParOf" srcId="{89EBB5AC-4C85-418C-976F-184DD1BEC303}" destId="{82E865A0-6DC3-4085-9650-D412B3E8E55A}" srcOrd="7" destOrd="0" presId="urn:microsoft.com/office/officeart/2009/3/layout/StepUpProcess"/>
    <dgm:cxn modelId="{2FCBC232-ED98-4367-BED0-A26CC060CC6A}" type="presParOf" srcId="{82E865A0-6DC3-4085-9650-D412B3E8E55A}" destId="{3BF1E3B3-6FA4-4B23-ABF2-9BBDDF6EA8C3}" srcOrd="0" destOrd="0" presId="urn:microsoft.com/office/officeart/2009/3/layout/StepUpProcess"/>
    <dgm:cxn modelId="{C92219C4-31E3-492F-9FA0-F6E891BDE78B}" type="presParOf" srcId="{89EBB5AC-4C85-418C-976F-184DD1BEC303}" destId="{12C08E84-0798-48B8-8F1B-4F4FF8850C9A}" srcOrd="8" destOrd="0" presId="urn:microsoft.com/office/officeart/2009/3/layout/StepUpProcess"/>
    <dgm:cxn modelId="{362CFBE4-56BE-4254-A5F5-014A52C4F7B7}" type="presParOf" srcId="{12C08E84-0798-48B8-8F1B-4F4FF8850C9A}" destId="{88F82A9D-E2D4-4856-979A-ADC5995DFA78}" srcOrd="0" destOrd="0" presId="urn:microsoft.com/office/officeart/2009/3/layout/StepUpProcess"/>
    <dgm:cxn modelId="{F82A8C17-6F1A-4705-A863-2100012C53A7}" type="presParOf" srcId="{12C08E84-0798-48B8-8F1B-4F4FF8850C9A}" destId="{81B74F9F-5668-4127-BCB8-9E3DC605276C}" srcOrd="1" destOrd="0" presId="urn:microsoft.com/office/officeart/2009/3/layout/StepUpProcess"/>
    <dgm:cxn modelId="{2EFB102C-C34F-45A0-B546-08CCAF75777F}" type="presParOf" srcId="{12C08E84-0798-48B8-8F1B-4F4FF8850C9A}" destId="{836178F0-2220-4328-A776-35465F456E11}" srcOrd="2" destOrd="0" presId="urn:microsoft.com/office/officeart/2009/3/layout/StepUpProcess"/>
    <dgm:cxn modelId="{60D4FBFB-38A3-4A10-9415-327E57AF08FB}" type="presParOf" srcId="{89EBB5AC-4C85-418C-976F-184DD1BEC303}" destId="{EAA650D3-B9F7-424E-8E89-DBB61A0E2C8F}" srcOrd="9" destOrd="0" presId="urn:microsoft.com/office/officeart/2009/3/layout/StepUpProcess"/>
    <dgm:cxn modelId="{431D552C-F042-4F9A-A1DB-B6801918E0BB}" type="presParOf" srcId="{EAA650D3-B9F7-424E-8E89-DBB61A0E2C8F}" destId="{59635307-369D-4041-A655-49595665588C}" srcOrd="0" destOrd="0" presId="urn:microsoft.com/office/officeart/2009/3/layout/StepUpProcess"/>
    <dgm:cxn modelId="{7C6A600B-8020-4346-9D74-2EC31E797192}" type="presParOf" srcId="{89EBB5AC-4C85-418C-976F-184DD1BEC303}" destId="{42AA1114-3966-43F8-8FF8-9F4A8AC7C1F0}" srcOrd="10" destOrd="0" presId="urn:microsoft.com/office/officeart/2009/3/layout/StepUpProcess"/>
    <dgm:cxn modelId="{542F47CD-91AF-4E36-AB1B-AD7FE04E4724}" type="presParOf" srcId="{42AA1114-3966-43F8-8FF8-9F4A8AC7C1F0}" destId="{27033694-01F7-4554-8394-020FACEF3D5F}" srcOrd="0" destOrd="0" presId="urn:microsoft.com/office/officeart/2009/3/layout/StepUpProcess"/>
    <dgm:cxn modelId="{34B0F60E-3E64-497E-BAAD-3861735840F7}" type="presParOf" srcId="{42AA1114-3966-43F8-8FF8-9F4A8AC7C1F0}" destId="{5BF105F6-4CC1-409E-BD2D-5E17FC09487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47287EC-3128-42C1-A8F4-EE42BCB0F8D2}" type="presOf" srcId="{AEF94CF7-3BC4-4BE6-8DCF-0BC1773F674A}" destId="{1396BAAF-79B4-468B-B32B-CD0AE547AC93}" srcOrd="0" destOrd="0" presId="urn:microsoft.com/office/officeart/2005/8/layout/hChevron3"/>
    <dgm:cxn modelId="{88ECC32F-2B5C-4DFD-8CAB-4A2CB7FC2336}" type="presOf" srcId="{AA35C123-4EC7-46F9-B223-CA3C49E5238B}" destId="{B2B2443F-8ABD-4524-9D0A-CABE0F408CF0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1D97EF27-F301-4AA0-9CC3-3730B115C4CD}" type="presOf" srcId="{0256371B-59DF-43D9-90D9-34479EFBFF5F}" destId="{9DBCC942-805F-4DF1-B1FE-2E37DBFA52C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1CC0E2DD-54FC-465D-949F-99DA568909C9}" type="presOf" srcId="{F17958B6-450F-43CF-A649-A069369CC629}" destId="{5426EF65-2F65-405C-809D-C9698863A7F7}" srcOrd="0" destOrd="0" presId="urn:microsoft.com/office/officeart/2005/8/layout/hChevron3"/>
    <dgm:cxn modelId="{E44B2143-03CC-47DB-A29F-2731C0C9FD02}" type="presOf" srcId="{DE228721-7E82-48EA-A177-A09380374842}" destId="{3FD50E63-5210-4366-8D37-B4050F8FE5D3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2B82C571-23A5-4CB2-BEFA-2858D4AF4958}" type="presOf" srcId="{4F02F517-3D7A-4854-B171-F5E2AF44C46F}" destId="{748342E3-1A6F-4B24-9E1A-333BCE50BEA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B316C6A1-C0CD-4262-BF77-3A69A548A4F7}" type="presParOf" srcId="{3FD50E63-5210-4366-8D37-B4050F8FE5D3}" destId="{B2B2443F-8ABD-4524-9D0A-CABE0F408CF0}" srcOrd="0" destOrd="0" presId="urn:microsoft.com/office/officeart/2005/8/layout/hChevron3"/>
    <dgm:cxn modelId="{C9C92FA9-ADF3-4CED-811F-3163CAC104E9}" type="presParOf" srcId="{3FD50E63-5210-4366-8D37-B4050F8FE5D3}" destId="{95A03ABC-9D54-4AAD-84BE-C36E0F1F3A5A}" srcOrd="1" destOrd="0" presId="urn:microsoft.com/office/officeart/2005/8/layout/hChevron3"/>
    <dgm:cxn modelId="{388431AA-2C82-499D-AD5C-0810F068AF45}" type="presParOf" srcId="{3FD50E63-5210-4366-8D37-B4050F8FE5D3}" destId="{5426EF65-2F65-405C-809D-C9698863A7F7}" srcOrd="2" destOrd="0" presId="urn:microsoft.com/office/officeart/2005/8/layout/hChevron3"/>
    <dgm:cxn modelId="{1A0AC944-09B8-4537-81B7-189BBFD2B905}" type="presParOf" srcId="{3FD50E63-5210-4366-8D37-B4050F8FE5D3}" destId="{ED412518-D2D1-4228-879A-E950A87B91D7}" srcOrd="3" destOrd="0" presId="urn:microsoft.com/office/officeart/2005/8/layout/hChevron3"/>
    <dgm:cxn modelId="{998E4D01-2F69-4EEA-9D79-29E6B6C53965}" type="presParOf" srcId="{3FD50E63-5210-4366-8D37-B4050F8FE5D3}" destId="{9DBCC942-805F-4DF1-B1FE-2E37DBFA52C7}" srcOrd="4" destOrd="0" presId="urn:microsoft.com/office/officeart/2005/8/layout/hChevron3"/>
    <dgm:cxn modelId="{A981F11F-8F46-460D-9A92-A70DBCC8F680}" type="presParOf" srcId="{3FD50E63-5210-4366-8D37-B4050F8FE5D3}" destId="{997BC7D4-AE60-4C8E-ADE1-ABB6CEDDCACA}" srcOrd="5" destOrd="0" presId="urn:microsoft.com/office/officeart/2005/8/layout/hChevron3"/>
    <dgm:cxn modelId="{E5197C95-51D7-4353-9BBE-DF8C4E1CCFC1}" type="presParOf" srcId="{3FD50E63-5210-4366-8D37-B4050F8FE5D3}" destId="{1396BAAF-79B4-468B-B32B-CD0AE547AC93}" srcOrd="6" destOrd="0" presId="urn:microsoft.com/office/officeart/2005/8/layout/hChevron3"/>
    <dgm:cxn modelId="{CD5F5A7E-9607-40AE-BC03-8F29C9FF9BF7}" type="presParOf" srcId="{3FD50E63-5210-4366-8D37-B4050F8FE5D3}" destId="{40BA949E-40F4-4D69-AF1F-4F9DD71DA076}" srcOrd="7" destOrd="0" presId="urn:microsoft.com/office/officeart/2005/8/layout/hChevron3"/>
    <dgm:cxn modelId="{28E6BB64-3A06-4E58-B9A0-F91A6521831C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B91E98-81B8-4B0B-8951-2DA6F9D72B8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323D8B-C935-4F0D-9740-97C4B888CC16}">
      <dgm:prSet phldrT="[Text]"/>
      <dgm:spPr/>
      <dgm:t>
        <a:bodyPr/>
        <a:lstStyle/>
        <a:p>
          <a:r>
            <a:rPr lang="en-US" dirty="0" smtClean="0"/>
            <a:t>Service Models (L3SM, L2SM)</a:t>
          </a:r>
          <a:endParaRPr lang="en-US" dirty="0"/>
        </a:p>
      </dgm:t>
    </dgm:pt>
    <dgm:pt modelId="{073754C8-3B9C-492B-9A54-89DD0D854256}" type="parTrans" cxnId="{D0B89E17-D7C4-4376-B3E9-EAC72C8CA86C}">
      <dgm:prSet/>
      <dgm:spPr/>
      <dgm:t>
        <a:bodyPr/>
        <a:lstStyle/>
        <a:p>
          <a:endParaRPr lang="en-US"/>
        </a:p>
      </dgm:t>
    </dgm:pt>
    <dgm:pt modelId="{651D3B84-5585-4BC9-909B-DBEFE365E1C2}" type="sibTrans" cxnId="{D0B89E17-D7C4-4376-B3E9-EAC72C8CA86C}">
      <dgm:prSet/>
      <dgm:spPr/>
      <dgm:t>
        <a:bodyPr/>
        <a:lstStyle/>
        <a:p>
          <a:endParaRPr lang="en-US"/>
        </a:p>
      </dgm:t>
    </dgm:pt>
    <dgm:pt modelId="{E3C5E416-5DDF-49B3-8620-D38801A54081}">
      <dgm:prSet phldrT="[Text]"/>
      <dgm:spPr/>
      <dgm:t>
        <a:bodyPr/>
        <a:lstStyle/>
        <a:p>
          <a:r>
            <a:rPr lang="en-US" dirty="0" smtClean="0"/>
            <a:t>Network Configuration Models (?)</a:t>
          </a:r>
          <a:endParaRPr lang="en-US" dirty="0"/>
        </a:p>
      </dgm:t>
    </dgm:pt>
    <dgm:pt modelId="{31618741-5138-46A2-82B7-95D403F3D77F}" type="parTrans" cxnId="{4FCE9003-4BEA-4662-87EA-82F894F24A71}">
      <dgm:prSet/>
      <dgm:spPr/>
      <dgm:t>
        <a:bodyPr/>
        <a:lstStyle/>
        <a:p>
          <a:endParaRPr lang="en-US"/>
        </a:p>
      </dgm:t>
    </dgm:pt>
    <dgm:pt modelId="{37D8C27C-4F5A-4277-A4F8-27F4C7C67E69}" type="sibTrans" cxnId="{4FCE9003-4BEA-4662-87EA-82F894F24A71}">
      <dgm:prSet/>
      <dgm:spPr/>
      <dgm:t>
        <a:bodyPr/>
        <a:lstStyle/>
        <a:p>
          <a:endParaRPr lang="en-US"/>
        </a:p>
      </dgm:t>
    </dgm:pt>
    <dgm:pt modelId="{088296D3-2E87-4A1F-970C-982AF2F96084}">
      <dgm:prSet phldrT="[Text]"/>
      <dgm:spPr/>
      <dgm:t>
        <a:bodyPr/>
        <a:lstStyle/>
        <a:p>
          <a:r>
            <a:rPr lang="en-US" dirty="0" smtClean="0"/>
            <a:t>Device Configuration Models</a:t>
          </a:r>
          <a:endParaRPr lang="en-US" dirty="0"/>
        </a:p>
      </dgm:t>
    </dgm:pt>
    <dgm:pt modelId="{DAADFA77-CB3B-469E-8D11-46002C62FEA5}" type="parTrans" cxnId="{4E099DFA-66D3-4372-BBF3-3D86A6841C08}">
      <dgm:prSet/>
      <dgm:spPr/>
      <dgm:t>
        <a:bodyPr/>
        <a:lstStyle/>
        <a:p>
          <a:endParaRPr lang="en-US"/>
        </a:p>
      </dgm:t>
    </dgm:pt>
    <dgm:pt modelId="{D183EE5B-AB7F-4C88-8579-F57E54CFE45D}" type="sibTrans" cxnId="{4E099DFA-66D3-4372-BBF3-3D86A6841C08}">
      <dgm:prSet/>
      <dgm:spPr/>
      <dgm:t>
        <a:bodyPr/>
        <a:lstStyle/>
        <a:p>
          <a:endParaRPr lang="en-US"/>
        </a:p>
      </dgm:t>
    </dgm:pt>
    <dgm:pt modelId="{5E650B90-4578-4588-AD3E-4B6F7BD9E8F5}">
      <dgm:prSet phldrT="[Text]"/>
      <dgm:spPr/>
      <dgm:t>
        <a:bodyPr/>
        <a:lstStyle/>
        <a:p>
          <a:r>
            <a:rPr lang="en-US" dirty="0" smtClean="0"/>
            <a:t>OAM</a:t>
          </a:r>
          <a:endParaRPr lang="en-US" dirty="0"/>
        </a:p>
      </dgm:t>
    </dgm:pt>
    <dgm:pt modelId="{C110251F-3486-479A-9229-06072023A7AF}" type="parTrans" cxnId="{95B9ACE5-BBF5-49EF-B498-0D9820046466}">
      <dgm:prSet/>
      <dgm:spPr/>
      <dgm:t>
        <a:bodyPr/>
        <a:lstStyle/>
        <a:p>
          <a:endParaRPr lang="en-US"/>
        </a:p>
      </dgm:t>
    </dgm:pt>
    <dgm:pt modelId="{00633185-B648-4582-B80B-7E73B8D70482}" type="sibTrans" cxnId="{95B9ACE5-BBF5-49EF-B498-0D9820046466}">
      <dgm:prSet/>
      <dgm:spPr/>
      <dgm:t>
        <a:bodyPr/>
        <a:lstStyle/>
        <a:p>
          <a:endParaRPr lang="en-US"/>
        </a:p>
      </dgm:t>
    </dgm:pt>
    <dgm:pt modelId="{015AB533-F2E2-469F-BC23-637CFF4BF03F}">
      <dgm:prSet phldrT="[Text]"/>
      <dgm:spPr/>
      <dgm:t>
        <a:bodyPr/>
        <a:lstStyle/>
        <a:p>
          <a:r>
            <a:rPr lang="en-US" smtClean="0"/>
            <a:t>Topology Related</a:t>
          </a:r>
          <a:endParaRPr lang="en-US" dirty="0"/>
        </a:p>
      </dgm:t>
    </dgm:pt>
    <dgm:pt modelId="{7C8D3803-B4B4-4FCB-AD0B-7D5B70F240F4}" type="parTrans" cxnId="{4FC8EBA8-D1FC-420F-9C2E-FBB39048A0B0}">
      <dgm:prSet/>
      <dgm:spPr/>
      <dgm:t>
        <a:bodyPr/>
        <a:lstStyle/>
        <a:p>
          <a:endParaRPr lang="en-US"/>
        </a:p>
      </dgm:t>
    </dgm:pt>
    <dgm:pt modelId="{1AB7E846-3ECD-4ED6-857B-6164E48E6196}" type="sibTrans" cxnId="{4FC8EBA8-D1FC-420F-9C2E-FBB39048A0B0}">
      <dgm:prSet/>
      <dgm:spPr/>
      <dgm:t>
        <a:bodyPr/>
        <a:lstStyle/>
        <a:p>
          <a:endParaRPr lang="en-US"/>
        </a:p>
      </dgm:t>
    </dgm:pt>
    <dgm:pt modelId="{6E9A19F2-CF8E-4FD9-ABD4-325E74F22961}">
      <dgm:prSet phldrT="[Text]"/>
      <dgm:spPr/>
      <dgm:t>
        <a:bodyPr/>
        <a:lstStyle/>
        <a:p>
          <a:r>
            <a:rPr lang="en-US" dirty="0" smtClean="0"/>
            <a:t>Tunnel related</a:t>
          </a:r>
          <a:endParaRPr lang="en-US" dirty="0"/>
        </a:p>
      </dgm:t>
    </dgm:pt>
    <dgm:pt modelId="{28F927C9-7F59-42E6-8475-90006D27214C}" type="parTrans" cxnId="{47B05465-7A26-437B-8185-C15EB627AD67}">
      <dgm:prSet/>
      <dgm:spPr/>
      <dgm:t>
        <a:bodyPr/>
        <a:lstStyle/>
        <a:p>
          <a:endParaRPr lang="en-US"/>
        </a:p>
      </dgm:t>
    </dgm:pt>
    <dgm:pt modelId="{D0D12CD0-1F3B-47E0-AC56-424F4092B18C}" type="sibTrans" cxnId="{47B05465-7A26-437B-8185-C15EB627AD67}">
      <dgm:prSet/>
      <dgm:spPr/>
      <dgm:t>
        <a:bodyPr/>
        <a:lstStyle/>
        <a:p>
          <a:endParaRPr lang="en-US"/>
        </a:p>
      </dgm:t>
    </dgm:pt>
    <dgm:pt modelId="{CE56C5D1-B9C1-436E-B55E-8BC3FF3EAB58}">
      <dgm:prSet phldrT="[Text]"/>
      <dgm:spPr/>
      <dgm:t>
        <a:bodyPr/>
        <a:lstStyle/>
        <a:p>
          <a:r>
            <a:rPr lang="en-US" dirty="0" smtClean="0"/>
            <a:t>VN and Service-Mapping related</a:t>
          </a:r>
          <a:endParaRPr lang="en-US" dirty="0"/>
        </a:p>
      </dgm:t>
    </dgm:pt>
    <dgm:pt modelId="{37F3C282-E5B6-41A9-8DA9-678DD346DC74}" type="parTrans" cxnId="{360D0CEF-BF98-450F-87E2-E29D911E76A2}">
      <dgm:prSet/>
      <dgm:spPr/>
      <dgm:t>
        <a:bodyPr/>
        <a:lstStyle/>
        <a:p>
          <a:endParaRPr lang="en-US"/>
        </a:p>
      </dgm:t>
    </dgm:pt>
    <dgm:pt modelId="{25ACE0F0-3857-4FCB-84DD-0AA0115B6528}" type="sibTrans" cxnId="{360D0CEF-BF98-450F-87E2-E29D911E76A2}">
      <dgm:prSet/>
      <dgm:spPr/>
      <dgm:t>
        <a:bodyPr/>
        <a:lstStyle/>
        <a:p>
          <a:endParaRPr lang="en-US"/>
        </a:p>
      </dgm:t>
    </dgm:pt>
    <dgm:pt modelId="{CF050E62-F877-4B8C-A25B-5E6B70DC3318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4E009D96-D746-4AB2-8898-020DA6D2E3CE}" type="parTrans" cxnId="{4B3963BC-C5C8-48E4-83B9-D1AA7B0C11B7}">
      <dgm:prSet/>
      <dgm:spPr/>
      <dgm:t>
        <a:bodyPr/>
        <a:lstStyle/>
        <a:p>
          <a:endParaRPr lang="en-US"/>
        </a:p>
      </dgm:t>
    </dgm:pt>
    <dgm:pt modelId="{9FBB68A0-0C5F-4C5D-87C6-A21EFBBA54F1}" type="sibTrans" cxnId="{4B3963BC-C5C8-48E4-83B9-D1AA7B0C11B7}">
      <dgm:prSet/>
      <dgm:spPr/>
      <dgm:t>
        <a:bodyPr/>
        <a:lstStyle/>
        <a:p>
          <a:endParaRPr lang="en-US"/>
        </a:p>
      </dgm:t>
    </dgm:pt>
    <dgm:pt modelId="{D9AA1E12-998F-449D-9AC6-18E092200F15}" type="pres">
      <dgm:prSet presAssocID="{A7B91E98-81B8-4B0B-8951-2DA6F9D72B83}" presName="diagram" presStyleCnt="0">
        <dgm:presLayoutVars>
          <dgm:dir/>
          <dgm:resizeHandles val="exact"/>
        </dgm:presLayoutVars>
      </dgm:prSet>
      <dgm:spPr/>
    </dgm:pt>
    <dgm:pt modelId="{E90581D9-0212-4444-BABB-D52D07C5ADA6}" type="pres">
      <dgm:prSet presAssocID="{E6323D8B-C935-4F0D-9740-97C4B888CC16}" presName="node" presStyleLbl="node1" presStyleIdx="0" presStyleCnt="8">
        <dgm:presLayoutVars>
          <dgm:bulletEnabled val="1"/>
        </dgm:presLayoutVars>
      </dgm:prSet>
      <dgm:spPr/>
    </dgm:pt>
    <dgm:pt modelId="{66B8E7F8-AB77-47EF-BEB0-C5EF04480151}" type="pres">
      <dgm:prSet presAssocID="{651D3B84-5585-4BC9-909B-DBEFE365E1C2}" presName="sibTrans" presStyleCnt="0"/>
      <dgm:spPr/>
    </dgm:pt>
    <dgm:pt modelId="{41CC8DF2-F7D4-4E18-9641-82C7B1332114}" type="pres">
      <dgm:prSet presAssocID="{E3C5E416-5DDF-49B3-8620-D38801A54081}" presName="node" presStyleLbl="node1" presStyleIdx="1" presStyleCnt="8">
        <dgm:presLayoutVars>
          <dgm:bulletEnabled val="1"/>
        </dgm:presLayoutVars>
      </dgm:prSet>
      <dgm:spPr/>
    </dgm:pt>
    <dgm:pt modelId="{CC6A31E1-4DCF-49EB-BB28-6338AC56EA44}" type="pres">
      <dgm:prSet presAssocID="{37D8C27C-4F5A-4277-A4F8-27F4C7C67E69}" presName="sibTrans" presStyleCnt="0"/>
      <dgm:spPr/>
    </dgm:pt>
    <dgm:pt modelId="{D6D9E8E9-64E7-4740-8F09-8E3E5A1B19E0}" type="pres">
      <dgm:prSet presAssocID="{088296D3-2E87-4A1F-970C-982AF2F96084}" presName="node" presStyleLbl="node1" presStyleIdx="2" presStyleCnt="8">
        <dgm:presLayoutVars>
          <dgm:bulletEnabled val="1"/>
        </dgm:presLayoutVars>
      </dgm:prSet>
      <dgm:spPr/>
    </dgm:pt>
    <dgm:pt modelId="{735D80B0-2211-41F5-9F95-011B436FD1F1}" type="pres">
      <dgm:prSet presAssocID="{D183EE5B-AB7F-4C88-8579-F57E54CFE45D}" presName="sibTrans" presStyleCnt="0"/>
      <dgm:spPr/>
    </dgm:pt>
    <dgm:pt modelId="{804CA777-AA1D-4605-BC96-E1C2EB4C0BA6}" type="pres">
      <dgm:prSet presAssocID="{015AB533-F2E2-469F-BC23-637CFF4BF03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21B33-A5A5-42FE-B7C5-41F51206B490}" type="pres">
      <dgm:prSet presAssocID="{1AB7E846-3ECD-4ED6-857B-6164E48E6196}" presName="sibTrans" presStyleCnt="0"/>
      <dgm:spPr/>
    </dgm:pt>
    <dgm:pt modelId="{73A72C0E-6707-485C-9779-A36B980BEEBE}" type="pres">
      <dgm:prSet presAssocID="{6E9A19F2-CF8E-4FD9-ABD4-325E74F22961}" presName="node" presStyleLbl="node1" presStyleIdx="4" presStyleCnt="8">
        <dgm:presLayoutVars>
          <dgm:bulletEnabled val="1"/>
        </dgm:presLayoutVars>
      </dgm:prSet>
      <dgm:spPr/>
    </dgm:pt>
    <dgm:pt modelId="{78B06FB5-C9FE-4AE6-8FE1-3FB0C78EED8A}" type="pres">
      <dgm:prSet presAssocID="{D0D12CD0-1F3B-47E0-AC56-424F4092B18C}" presName="sibTrans" presStyleCnt="0"/>
      <dgm:spPr/>
    </dgm:pt>
    <dgm:pt modelId="{B28C11CF-684B-4B50-B96C-EAC181E95127}" type="pres">
      <dgm:prSet presAssocID="{CE56C5D1-B9C1-436E-B55E-8BC3FF3EAB58}" presName="node" presStyleLbl="node1" presStyleIdx="5" presStyleCnt="8">
        <dgm:presLayoutVars>
          <dgm:bulletEnabled val="1"/>
        </dgm:presLayoutVars>
      </dgm:prSet>
      <dgm:spPr/>
    </dgm:pt>
    <dgm:pt modelId="{D06CE4FB-59F8-433A-9B07-F8899D11BB8C}" type="pres">
      <dgm:prSet presAssocID="{25ACE0F0-3857-4FCB-84DD-0AA0115B6528}" presName="sibTrans" presStyleCnt="0"/>
      <dgm:spPr/>
    </dgm:pt>
    <dgm:pt modelId="{7FCAD525-37A8-48F8-A850-2F7BF77766EE}" type="pres">
      <dgm:prSet presAssocID="{5E650B90-4578-4588-AD3E-4B6F7BD9E8F5}" presName="node" presStyleLbl="node1" presStyleIdx="6" presStyleCnt="8">
        <dgm:presLayoutVars>
          <dgm:bulletEnabled val="1"/>
        </dgm:presLayoutVars>
      </dgm:prSet>
      <dgm:spPr/>
    </dgm:pt>
    <dgm:pt modelId="{99FF3CD2-155C-4392-8678-D113B2AD5C60}" type="pres">
      <dgm:prSet presAssocID="{00633185-B648-4582-B80B-7E73B8D70482}" presName="sibTrans" presStyleCnt="0"/>
      <dgm:spPr/>
    </dgm:pt>
    <dgm:pt modelId="{4BEE3097-43E0-45C0-A2A7-8FF913881172}" type="pres">
      <dgm:prSet presAssocID="{CF050E62-F877-4B8C-A25B-5E6B70DC3318}" presName="node" presStyleLbl="node1" presStyleIdx="7" presStyleCnt="8">
        <dgm:presLayoutVars>
          <dgm:bulletEnabled val="1"/>
        </dgm:presLayoutVars>
      </dgm:prSet>
      <dgm:spPr/>
    </dgm:pt>
  </dgm:ptLst>
  <dgm:cxnLst>
    <dgm:cxn modelId="{CE952FCD-B351-4FD1-8B97-0C103380638A}" type="presOf" srcId="{5E650B90-4578-4588-AD3E-4B6F7BD9E8F5}" destId="{7FCAD525-37A8-48F8-A850-2F7BF77766EE}" srcOrd="0" destOrd="0" presId="urn:microsoft.com/office/officeart/2005/8/layout/default"/>
    <dgm:cxn modelId="{4B3963BC-C5C8-48E4-83B9-D1AA7B0C11B7}" srcId="{A7B91E98-81B8-4B0B-8951-2DA6F9D72B83}" destId="{CF050E62-F877-4B8C-A25B-5E6B70DC3318}" srcOrd="7" destOrd="0" parTransId="{4E009D96-D746-4AB2-8898-020DA6D2E3CE}" sibTransId="{9FBB68A0-0C5F-4C5D-87C6-A21EFBBA54F1}"/>
    <dgm:cxn modelId="{9B4A99E1-B755-4CD1-B3F2-F5719C7DDF7A}" type="presOf" srcId="{E6323D8B-C935-4F0D-9740-97C4B888CC16}" destId="{E90581D9-0212-4444-BABB-D52D07C5ADA6}" srcOrd="0" destOrd="0" presId="urn:microsoft.com/office/officeart/2005/8/layout/default"/>
    <dgm:cxn modelId="{360D0CEF-BF98-450F-87E2-E29D911E76A2}" srcId="{A7B91E98-81B8-4B0B-8951-2DA6F9D72B83}" destId="{CE56C5D1-B9C1-436E-B55E-8BC3FF3EAB58}" srcOrd="5" destOrd="0" parTransId="{37F3C282-E5B6-41A9-8DA9-678DD346DC74}" sibTransId="{25ACE0F0-3857-4FCB-84DD-0AA0115B6528}"/>
    <dgm:cxn modelId="{F57F8409-1DC0-4F9F-A37E-8814EC9B1B4F}" type="presOf" srcId="{015AB533-F2E2-469F-BC23-637CFF4BF03F}" destId="{804CA777-AA1D-4605-BC96-E1C2EB4C0BA6}" srcOrd="0" destOrd="0" presId="urn:microsoft.com/office/officeart/2005/8/layout/default"/>
    <dgm:cxn modelId="{166CF0EE-EE9F-4AB1-B4AD-CBC6BEEF91C0}" type="presOf" srcId="{088296D3-2E87-4A1F-970C-982AF2F96084}" destId="{D6D9E8E9-64E7-4740-8F09-8E3E5A1B19E0}" srcOrd="0" destOrd="0" presId="urn:microsoft.com/office/officeart/2005/8/layout/default"/>
    <dgm:cxn modelId="{B7B60D5A-C429-4910-B043-F464E4E134FB}" type="presOf" srcId="{E3C5E416-5DDF-49B3-8620-D38801A54081}" destId="{41CC8DF2-F7D4-4E18-9641-82C7B1332114}" srcOrd="0" destOrd="0" presId="urn:microsoft.com/office/officeart/2005/8/layout/default"/>
    <dgm:cxn modelId="{F094B5A5-AF50-4540-AAEF-AF74D786A607}" type="presOf" srcId="{CF050E62-F877-4B8C-A25B-5E6B70DC3318}" destId="{4BEE3097-43E0-45C0-A2A7-8FF913881172}" srcOrd="0" destOrd="0" presId="urn:microsoft.com/office/officeart/2005/8/layout/default"/>
    <dgm:cxn modelId="{47B05465-7A26-437B-8185-C15EB627AD67}" srcId="{A7B91E98-81B8-4B0B-8951-2DA6F9D72B83}" destId="{6E9A19F2-CF8E-4FD9-ABD4-325E74F22961}" srcOrd="4" destOrd="0" parTransId="{28F927C9-7F59-42E6-8475-90006D27214C}" sibTransId="{D0D12CD0-1F3B-47E0-AC56-424F4092B18C}"/>
    <dgm:cxn modelId="{D0B89E17-D7C4-4376-B3E9-EAC72C8CA86C}" srcId="{A7B91E98-81B8-4B0B-8951-2DA6F9D72B83}" destId="{E6323D8B-C935-4F0D-9740-97C4B888CC16}" srcOrd="0" destOrd="0" parTransId="{073754C8-3B9C-492B-9A54-89DD0D854256}" sibTransId="{651D3B84-5585-4BC9-909B-DBEFE365E1C2}"/>
    <dgm:cxn modelId="{95B9ACE5-BBF5-49EF-B498-0D9820046466}" srcId="{A7B91E98-81B8-4B0B-8951-2DA6F9D72B83}" destId="{5E650B90-4578-4588-AD3E-4B6F7BD9E8F5}" srcOrd="6" destOrd="0" parTransId="{C110251F-3486-479A-9229-06072023A7AF}" sibTransId="{00633185-B648-4582-B80B-7E73B8D70482}"/>
    <dgm:cxn modelId="{4FCE9003-4BEA-4662-87EA-82F894F24A71}" srcId="{A7B91E98-81B8-4B0B-8951-2DA6F9D72B83}" destId="{E3C5E416-5DDF-49B3-8620-D38801A54081}" srcOrd="1" destOrd="0" parTransId="{31618741-5138-46A2-82B7-95D403F3D77F}" sibTransId="{37D8C27C-4F5A-4277-A4F8-27F4C7C67E69}"/>
    <dgm:cxn modelId="{4E099DFA-66D3-4372-BBF3-3D86A6841C08}" srcId="{A7B91E98-81B8-4B0B-8951-2DA6F9D72B83}" destId="{088296D3-2E87-4A1F-970C-982AF2F96084}" srcOrd="2" destOrd="0" parTransId="{DAADFA77-CB3B-469E-8D11-46002C62FEA5}" sibTransId="{D183EE5B-AB7F-4C88-8579-F57E54CFE45D}"/>
    <dgm:cxn modelId="{4FC8EBA8-D1FC-420F-9C2E-FBB39048A0B0}" srcId="{A7B91E98-81B8-4B0B-8951-2DA6F9D72B83}" destId="{015AB533-F2E2-469F-BC23-637CFF4BF03F}" srcOrd="3" destOrd="0" parTransId="{7C8D3803-B4B4-4FCB-AD0B-7D5B70F240F4}" sibTransId="{1AB7E846-3ECD-4ED6-857B-6164E48E6196}"/>
    <dgm:cxn modelId="{7745526A-B044-46E2-925A-6A1D9DB94B85}" type="presOf" srcId="{6E9A19F2-CF8E-4FD9-ABD4-325E74F22961}" destId="{73A72C0E-6707-485C-9779-A36B980BEEBE}" srcOrd="0" destOrd="0" presId="urn:microsoft.com/office/officeart/2005/8/layout/default"/>
    <dgm:cxn modelId="{9DE943F0-6F6A-4855-8E28-8AC160B27395}" type="presOf" srcId="{A7B91E98-81B8-4B0B-8951-2DA6F9D72B83}" destId="{D9AA1E12-998F-449D-9AC6-18E092200F15}" srcOrd="0" destOrd="0" presId="urn:microsoft.com/office/officeart/2005/8/layout/default"/>
    <dgm:cxn modelId="{4C8D478D-6FB3-4B25-B848-38EF8CE1CEAE}" type="presOf" srcId="{CE56C5D1-B9C1-436E-B55E-8BC3FF3EAB58}" destId="{B28C11CF-684B-4B50-B96C-EAC181E95127}" srcOrd="0" destOrd="0" presId="urn:microsoft.com/office/officeart/2005/8/layout/default"/>
    <dgm:cxn modelId="{E62D613B-34E6-46C3-835C-7400E821724E}" type="presParOf" srcId="{D9AA1E12-998F-449D-9AC6-18E092200F15}" destId="{E90581D9-0212-4444-BABB-D52D07C5ADA6}" srcOrd="0" destOrd="0" presId="urn:microsoft.com/office/officeart/2005/8/layout/default"/>
    <dgm:cxn modelId="{4A848967-7F2E-4EAD-84E4-CEA201AAECE6}" type="presParOf" srcId="{D9AA1E12-998F-449D-9AC6-18E092200F15}" destId="{66B8E7F8-AB77-47EF-BEB0-C5EF04480151}" srcOrd="1" destOrd="0" presId="urn:microsoft.com/office/officeart/2005/8/layout/default"/>
    <dgm:cxn modelId="{8C0347FB-FEF5-4CA2-BC9F-CCB6995559FE}" type="presParOf" srcId="{D9AA1E12-998F-449D-9AC6-18E092200F15}" destId="{41CC8DF2-F7D4-4E18-9641-82C7B1332114}" srcOrd="2" destOrd="0" presId="urn:microsoft.com/office/officeart/2005/8/layout/default"/>
    <dgm:cxn modelId="{A679323C-8975-4B70-B00A-66D9BA8BCA1A}" type="presParOf" srcId="{D9AA1E12-998F-449D-9AC6-18E092200F15}" destId="{CC6A31E1-4DCF-49EB-BB28-6338AC56EA44}" srcOrd="3" destOrd="0" presId="urn:microsoft.com/office/officeart/2005/8/layout/default"/>
    <dgm:cxn modelId="{8DBB1555-D50C-4151-9CBA-4693230E3BA4}" type="presParOf" srcId="{D9AA1E12-998F-449D-9AC6-18E092200F15}" destId="{D6D9E8E9-64E7-4740-8F09-8E3E5A1B19E0}" srcOrd="4" destOrd="0" presId="urn:microsoft.com/office/officeart/2005/8/layout/default"/>
    <dgm:cxn modelId="{DD459910-E199-4109-87B8-24ABD3D06E37}" type="presParOf" srcId="{D9AA1E12-998F-449D-9AC6-18E092200F15}" destId="{735D80B0-2211-41F5-9F95-011B436FD1F1}" srcOrd="5" destOrd="0" presId="urn:microsoft.com/office/officeart/2005/8/layout/default"/>
    <dgm:cxn modelId="{EAB07312-D916-4F06-A468-7710617C6638}" type="presParOf" srcId="{D9AA1E12-998F-449D-9AC6-18E092200F15}" destId="{804CA777-AA1D-4605-BC96-E1C2EB4C0BA6}" srcOrd="6" destOrd="0" presId="urn:microsoft.com/office/officeart/2005/8/layout/default"/>
    <dgm:cxn modelId="{B0C09DFB-0EAF-473D-AA4F-04FAAF9B7039}" type="presParOf" srcId="{D9AA1E12-998F-449D-9AC6-18E092200F15}" destId="{4B321B33-A5A5-42FE-B7C5-41F51206B490}" srcOrd="7" destOrd="0" presId="urn:microsoft.com/office/officeart/2005/8/layout/default"/>
    <dgm:cxn modelId="{018F9204-9EE7-46CD-ABEA-AC074A39D76B}" type="presParOf" srcId="{D9AA1E12-998F-449D-9AC6-18E092200F15}" destId="{73A72C0E-6707-485C-9779-A36B980BEEBE}" srcOrd="8" destOrd="0" presId="urn:microsoft.com/office/officeart/2005/8/layout/default"/>
    <dgm:cxn modelId="{8F53B974-C0E9-4AFC-BBC3-3BD011B4D3AA}" type="presParOf" srcId="{D9AA1E12-998F-449D-9AC6-18E092200F15}" destId="{78B06FB5-C9FE-4AE6-8FE1-3FB0C78EED8A}" srcOrd="9" destOrd="0" presId="urn:microsoft.com/office/officeart/2005/8/layout/default"/>
    <dgm:cxn modelId="{7CBE872C-0B3C-419A-B609-65A25DEA4104}" type="presParOf" srcId="{D9AA1E12-998F-449D-9AC6-18E092200F15}" destId="{B28C11CF-684B-4B50-B96C-EAC181E95127}" srcOrd="10" destOrd="0" presId="urn:microsoft.com/office/officeart/2005/8/layout/default"/>
    <dgm:cxn modelId="{5DB10596-B6F2-4AE4-A89A-A05A3B2CB625}" type="presParOf" srcId="{D9AA1E12-998F-449D-9AC6-18E092200F15}" destId="{D06CE4FB-59F8-433A-9B07-F8899D11BB8C}" srcOrd="11" destOrd="0" presId="urn:microsoft.com/office/officeart/2005/8/layout/default"/>
    <dgm:cxn modelId="{7601C17F-4BF1-41AC-995E-328EE67F1D9C}" type="presParOf" srcId="{D9AA1E12-998F-449D-9AC6-18E092200F15}" destId="{7FCAD525-37A8-48F8-A850-2F7BF77766EE}" srcOrd="12" destOrd="0" presId="urn:microsoft.com/office/officeart/2005/8/layout/default"/>
    <dgm:cxn modelId="{99002B7E-D2E3-4F1E-9160-CAD3D1854C13}" type="presParOf" srcId="{D9AA1E12-998F-449D-9AC6-18E092200F15}" destId="{99FF3CD2-155C-4392-8678-D113B2AD5C60}" srcOrd="13" destOrd="0" presId="urn:microsoft.com/office/officeart/2005/8/layout/default"/>
    <dgm:cxn modelId="{B991F629-7367-4AD3-BFEE-D9146B394F3D}" type="presParOf" srcId="{D9AA1E12-998F-449D-9AC6-18E092200F15}" destId="{4BEE3097-43E0-45C0-A2A7-8FF91388117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8A37FD3B-4D07-4901-B68A-C9FB9A963373}" type="presOf" srcId="{0256371B-59DF-43D9-90D9-34479EFBFF5F}" destId="{9DBCC942-805F-4DF1-B1FE-2E37DBFA52C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D2667BC0-7AAD-460C-984B-E25C95A50E4B}" type="presOf" srcId="{AEF94CF7-3BC4-4BE6-8DCF-0BC1773F674A}" destId="{1396BAAF-79B4-468B-B32B-CD0AE547AC93}" srcOrd="0" destOrd="0" presId="urn:microsoft.com/office/officeart/2005/8/layout/hChevron3"/>
    <dgm:cxn modelId="{851150B5-6F58-49A5-B542-73C1A1616BA8}" type="presOf" srcId="{4F02F517-3D7A-4854-B171-F5E2AF44C46F}" destId="{748342E3-1A6F-4B24-9E1A-333BCE50BEA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3A404A7E-5B8E-45BF-8F7F-E7B0401B4323}" type="presOf" srcId="{AA35C123-4EC7-46F9-B223-CA3C49E5238B}" destId="{B2B2443F-8ABD-4524-9D0A-CABE0F408CF0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C2993603-0180-4374-BA2A-57278FED1649}" type="presOf" srcId="{DE228721-7E82-48EA-A177-A09380374842}" destId="{3FD50E63-5210-4366-8D37-B4050F8FE5D3}" srcOrd="0" destOrd="0" presId="urn:microsoft.com/office/officeart/2005/8/layout/hChevron3"/>
    <dgm:cxn modelId="{FEA806FB-DD43-46B9-8698-3921C6EED614}" type="presOf" srcId="{F17958B6-450F-43CF-A649-A069369CC629}" destId="{5426EF65-2F65-405C-809D-C9698863A7F7}" srcOrd="0" destOrd="0" presId="urn:microsoft.com/office/officeart/2005/8/layout/hChevron3"/>
    <dgm:cxn modelId="{18017FC6-4B17-42C0-AC76-55DEEAFBA7A1}" type="presParOf" srcId="{3FD50E63-5210-4366-8D37-B4050F8FE5D3}" destId="{B2B2443F-8ABD-4524-9D0A-CABE0F408CF0}" srcOrd="0" destOrd="0" presId="urn:microsoft.com/office/officeart/2005/8/layout/hChevron3"/>
    <dgm:cxn modelId="{6F24D47D-A369-4838-BBCA-E5644548A108}" type="presParOf" srcId="{3FD50E63-5210-4366-8D37-B4050F8FE5D3}" destId="{95A03ABC-9D54-4AAD-84BE-C36E0F1F3A5A}" srcOrd="1" destOrd="0" presId="urn:microsoft.com/office/officeart/2005/8/layout/hChevron3"/>
    <dgm:cxn modelId="{F176031F-CDE1-4381-ACCC-863FE22947FD}" type="presParOf" srcId="{3FD50E63-5210-4366-8D37-B4050F8FE5D3}" destId="{5426EF65-2F65-405C-809D-C9698863A7F7}" srcOrd="2" destOrd="0" presId="urn:microsoft.com/office/officeart/2005/8/layout/hChevron3"/>
    <dgm:cxn modelId="{827C3327-0282-4463-8924-69653AB90F5D}" type="presParOf" srcId="{3FD50E63-5210-4366-8D37-B4050F8FE5D3}" destId="{ED412518-D2D1-4228-879A-E950A87B91D7}" srcOrd="3" destOrd="0" presId="urn:microsoft.com/office/officeart/2005/8/layout/hChevron3"/>
    <dgm:cxn modelId="{4B11E2EE-FC30-458E-8B23-0F56B5CF28D3}" type="presParOf" srcId="{3FD50E63-5210-4366-8D37-B4050F8FE5D3}" destId="{9DBCC942-805F-4DF1-B1FE-2E37DBFA52C7}" srcOrd="4" destOrd="0" presId="urn:microsoft.com/office/officeart/2005/8/layout/hChevron3"/>
    <dgm:cxn modelId="{BE358F8A-69E2-4BFD-8378-71B945C51298}" type="presParOf" srcId="{3FD50E63-5210-4366-8D37-B4050F8FE5D3}" destId="{997BC7D4-AE60-4C8E-ADE1-ABB6CEDDCACA}" srcOrd="5" destOrd="0" presId="urn:microsoft.com/office/officeart/2005/8/layout/hChevron3"/>
    <dgm:cxn modelId="{4B7779B3-2444-4C79-A09A-66BF2BB1662B}" type="presParOf" srcId="{3FD50E63-5210-4366-8D37-B4050F8FE5D3}" destId="{1396BAAF-79B4-468B-B32B-CD0AE547AC93}" srcOrd="6" destOrd="0" presId="urn:microsoft.com/office/officeart/2005/8/layout/hChevron3"/>
    <dgm:cxn modelId="{7B954D53-3A37-4627-B887-260A3965C183}" type="presParOf" srcId="{3FD50E63-5210-4366-8D37-B4050F8FE5D3}" destId="{40BA949E-40F4-4D69-AF1F-4F9DD71DA076}" srcOrd="7" destOrd="0" presId="urn:microsoft.com/office/officeart/2005/8/layout/hChevron3"/>
    <dgm:cxn modelId="{D0A65185-D9FE-4B90-AE4F-4ECDA9D4FC92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2FD578-0A5F-4820-865F-37A59758453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68089A-C9F0-484D-ABB2-EB64F7C9782E}">
      <dgm:prSet phldrT="[Text]"/>
      <dgm:spPr/>
      <dgm:t>
        <a:bodyPr/>
        <a:lstStyle/>
        <a:p>
          <a:r>
            <a:rPr lang="en-US" dirty="0" smtClean="0"/>
            <a:t>Initial Configurations between controllers</a:t>
          </a:r>
          <a:endParaRPr lang="en-US" dirty="0"/>
        </a:p>
      </dgm:t>
    </dgm:pt>
    <dgm:pt modelId="{5AA1B0FE-02A7-4A35-94FD-61254D9F6B95}" type="parTrans" cxnId="{B264DFCE-C243-4798-9E44-F2B0E4131F74}">
      <dgm:prSet/>
      <dgm:spPr/>
      <dgm:t>
        <a:bodyPr/>
        <a:lstStyle/>
        <a:p>
          <a:endParaRPr lang="en-US"/>
        </a:p>
      </dgm:t>
    </dgm:pt>
    <dgm:pt modelId="{EA01EBC1-0EB7-47D2-97BE-AA72B87718C4}" type="sibTrans" cxnId="{B264DFCE-C243-4798-9E44-F2B0E4131F74}">
      <dgm:prSet/>
      <dgm:spPr/>
      <dgm:t>
        <a:bodyPr/>
        <a:lstStyle/>
        <a:p>
          <a:endParaRPr lang="en-US"/>
        </a:p>
      </dgm:t>
    </dgm:pt>
    <dgm:pt modelId="{6F3B0ACC-F1D2-4E51-AF9F-C0EB17B002DF}">
      <dgm:prSet phldrT="[Text]"/>
      <dgm:spPr/>
      <dgm:t>
        <a:bodyPr/>
        <a:lstStyle/>
        <a:p>
          <a:r>
            <a:rPr lang="en-US" dirty="0" smtClean="0"/>
            <a:t>Relationship / Role of controllers</a:t>
          </a:r>
          <a:endParaRPr lang="en-US" dirty="0"/>
        </a:p>
      </dgm:t>
    </dgm:pt>
    <dgm:pt modelId="{CB725875-A49D-4907-8617-073C5EA9D1AD}" type="parTrans" cxnId="{451F68A7-50C8-4B94-AA3C-1614FB1D2AA1}">
      <dgm:prSet/>
      <dgm:spPr/>
      <dgm:t>
        <a:bodyPr/>
        <a:lstStyle/>
        <a:p>
          <a:endParaRPr lang="en-US"/>
        </a:p>
      </dgm:t>
    </dgm:pt>
    <dgm:pt modelId="{81BAF126-2BA5-4CEA-B2B5-8065CFA2294A}" type="sibTrans" cxnId="{451F68A7-50C8-4B94-AA3C-1614FB1D2AA1}">
      <dgm:prSet/>
      <dgm:spPr/>
      <dgm:t>
        <a:bodyPr/>
        <a:lstStyle/>
        <a:p>
          <a:endParaRPr lang="en-US"/>
        </a:p>
      </dgm:t>
    </dgm:pt>
    <dgm:pt modelId="{94D3A7DD-F6F7-48CB-9C9D-5B403CAD18B9}">
      <dgm:prSet phldrT="[Text]"/>
      <dgm:spPr/>
      <dgm:t>
        <a:bodyPr/>
        <a:lstStyle/>
        <a:p>
          <a:r>
            <a:rPr lang="en-US" dirty="0" smtClean="0"/>
            <a:t>Learning the mutual capabilities of controllers</a:t>
          </a:r>
          <a:endParaRPr lang="en-US" dirty="0"/>
        </a:p>
      </dgm:t>
    </dgm:pt>
    <dgm:pt modelId="{11FDD6F3-CA5C-4F5D-987F-260AE55237F5}" type="parTrans" cxnId="{171D16C7-0C96-44C1-A365-470C3D4CDE66}">
      <dgm:prSet/>
      <dgm:spPr/>
      <dgm:t>
        <a:bodyPr/>
        <a:lstStyle/>
        <a:p>
          <a:endParaRPr lang="en-US"/>
        </a:p>
      </dgm:t>
    </dgm:pt>
    <dgm:pt modelId="{C42729CB-FD19-4193-B9F4-BC1259C2D351}" type="sibTrans" cxnId="{171D16C7-0C96-44C1-A365-470C3D4CDE66}">
      <dgm:prSet/>
      <dgm:spPr/>
      <dgm:t>
        <a:bodyPr/>
        <a:lstStyle/>
        <a:p>
          <a:endParaRPr lang="en-US"/>
        </a:p>
      </dgm:t>
    </dgm:pt>
    <dgm:pt modelId="{079C848E-21E2-4C12-BCB9-F13E38B69346}">
      <dgm:prSet phldrT="[Text]"/>
      <dgm:spPr/>
      <dgm:t>
        <a:bodyPr/>
        <a:lstStyle/>
        <a:p>
          <a:r>
            <a:rPr lang="en-US" dirty="0" smtClean="0"/>
            <a:t>Handling of multiple instances of controller for reliability</a:t>
          </a:r>
          <a:endParaRPr lang="en-US" dirty="0"/>
        </a:p>
      </dgm:t>
    </dgm:pt>
    <dgm:pt modelId="{BA091A6E-D63A-46D4-8DDE-4ABB6A24A144}" type="parTrans" cxnId="{78FD8722-9D6B-44B7-9757-4A4DCD9707D5}">
      <dgm:prSet/>
      <dgm:spPr/>
      <dgm:t>
        <a:bodyPr/>
        <a:lstStyle/>
        <a:p>
          <a:endParaRPr lang="en-US"/>
        </a:p>
      </dgm:t>
    </dgm:pt>
    <dgm:pt modelId="{062A989B-41C8-48C0-A8EB-2F240C29A741}" type="sibTrans" cxnId="{78FD8722-9D6B-44B7-9757-4A4DCD9707D5}">
      <dgm:prSet/>
      <dgm:spPr/>
      <dgm:t>
        <a:bodyPr/>
        <a:lstStyle/>
        <a:p>
          <a:endParaRPr lang="en-US"/>
        </a:p>
      </dgm:t>
    </dgm:pt>
    <dgm:pt modelId="{9F6C3401-5341-452F-AD24-0373054E849C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37CC9170-6F61-4173-8F9E-7583DDAE6E7F}" type="parTrans" cxnId="{6B354FEB-2F6C-4813-B8DE-F4F8AF691030}">
      <dgm:prSet/>
      <dgm:spPr/>
      <dgm:t>
        <a:bodyPr/>
        <a:lstStyle/>
        <a:p>
          <a:endParaRPr lang="en-US"/>
        </a:p>
      </dgm:t>
    </dgm:pt>
    <dgm:pt modelId="{2B48D7AD-0514-412A-ABB3-03285BE82231}" type="sibTrans" cxnId="{6B354FEB-2F6C-4813-B8DE-F4F8AF691030}">
      <dgm:prSet/>
      <dgm:spPr/>
      <dgm:t>
        <a:bodyPr/>
        <a:lstStyle/>
        <a:p>
          <a:endParaRPr lang="en-US"/>
        </a:p>
      </dgm:t>
    </dgm:pt>
    <dgm:pt modelId="{F8A77E5D-8931-4BAD-974A-02EF5CC7C8C8}">
      <dgm:prSet phldrT="[Text]"/>
      <dgm:spPr/>
      <dgm:t>
        <a:bodyPr/>
        <a:lstStyle/>
        <a:p>
          <a:r>
            <a:rPr lang="en-US" dirty="0" smtClean="0"/>
            <a:t>Service Discovery (DNS)</a:t>
          </a:r>
          <a:endParaRPr lang="en-US" dirty="0"/>
        </a:p>
      </dgm:t>
    </dgm:pt>
    <dgm:pt modelId="{314E22CE-4D5F-46F0-9F7C-F1650F8C13F2}" type="parTrans" cxnId="{65F06DDA-3C15-4760-AD41-A73BDCEA0004}">
      <dgm:prSet/>
      <dgm:spPr/>
      <dgm:t>
        <a:bodyPr/>
        <a:lstStyle/>
        <a:p>
          <a:endParaRPr lang="en-US"/>
        </a:p>
      </dgm:t>
    </dgm:pt>
    <dgm:pt modelId="{EF6CED1F-C073-4ED9-9433-44595385C05E}" type="sibTrans" cxnId="{65F06DDA-3C15-4760-AD41-A73BDCEA0004}">
      <dgm:prSet/>
      <dgm:spPr/>
      <dgm:t>
        <a:bodyPr/>
        <a:lstStyle/>
        <a:p>
          <a:endParaRPr lang="en-US"/>
        </a:p>
      </dgm:t>
    </dgm:pt>
    <dgm:pt modelId="{35773314-87C5-42CC-96DE-47E6DC650276}">
      <dgm:prSet phldrT="[Text]"/>
      <dgm:spPr/>
      <dgm:t>
        <a:bodyPr/>
        <a:lstStyle/>
        <a:p>
          <a:r>
            <a:rPr lang="en-US" dirty="0" smtClean="0"/>
            <a:t>Discovery via other protocols</a:t>
          </a:r>
          <a:endParaRPr lang="en-US" dirty="0"/>
        </a:p>
      </dgm:t>
    </dgm:pt>
    <dgm:pt modelId="{28C465AB-3B84-4083-9D6C-C77DBBE60F5F}" type="parTrans" cxnId="{BC237D8A-B76E-4DE5-AF20-5489F962906A}">
      <dgm:prSet/>
      <dgm:spPr/>
      <dgm:t>
        <a:bodyPr/>
        <a:lstStyle/>
        <a:p>
          <a:endParaRPr lang="en-US"/>
        </a:p>
      </dgm:t>
    </dgm:pt>
    <dgm:pt modelId="{CD3964F1-A949-4B18-AA3F-0954CAEC6E53}" type="sibTrans" cxnId="{BC237D8A-B76E-4DE5-AF20-5489F962906A}">
      <dgm:prSet/>
      <dgm:spPr/>
      <dgm:t>
        <a:bodyPr/>
        <a:lstStyle/>
        <a:p>
          <a:endParaRPr lang="en-US"/>
        </a:p>
      </dgm:t>
    </dgm:pt>
    <dgm:pt modelId="{C78958DB-1E80-43C3-BEA9-85CB9010291E}">
      <dgm:prSet phldrT="[Text]"/>
      <dgm:spPr/>
      <dgm:t>
        <a:bodyPr/>
        <a:lstStyle/>
        <a:p>
          <a:r>
            <a:rPr lang="en-US" dirty="0" smtClean="0"/>
            <a:t>Initial Session  Establishments</a:t>
          </a:r>
          <a:endParaRPr lang="en-US" dirty="0"/>
        </a:p>
      </dgm:t>
    </dgm:pt>
    <dgm:pt modelId="{145E395E-3F63-413E-B42C-BA9546064B54}" type="parTrans" cxnId="{9612313B-3DC9-4102-B400-EEBA1A6F41C6}">
      <dgm:prSet/>
      <dgm:spPr/>
      <dgm:t>
        <a:bodyPr/>
        <a:lstStyle/>
        <a:p>
          <a:endParaRPr lang="en-US"/>
        </a:p>
      </dgm:t>
    </dgm:pt>
    <dgm:pt modelId="{D758A656-0FE6-498A-BD2D-61E6CFEF83CC}" type="sibTrans" cxnId="{9612313B-3DC9-4102-B400-EEBA1A6F41C6}">
      <dgm:prSet/>
      <dgm:spPr/>
      <dgm:t>
        <a:bodyPr/>
        <a:lstStyle/>
        <a:p>
          <a:endParaRPr lang="en-US"/>
        </a:p>
      </dgm:t>
    </dgm:pt>
    <dgm:pt modelId="{C231A7A9-1FB9-4089-8EA1-C4C7D04E44D8}" type="pres">
      <dgm:prSet presAssocID="{1F2FD578-0A5F-4820-865F-37A597584539}" presName="linear" presStyleCnt="0">
        <dgm:presLayoutVars>
          <dgm:dir/>
          <dgm:animLvl val="lvl"/>
          <dgm:resizeHandles val="exact"/>
        </dgm:presLayoutVars>
      </dgm:prSet>
      <dgm:spPr/>
    </dgm:pt>
    <dgm:pt modelId="{E3BD96F4-8D0A-433A-9A86-BF991F792BA4}" type="pres">
      <dgm:prSet presAssocID="{BD68089A-C9F0-484D-ABB2-EB64F7C9782E}" presName="parentLin" presStyleCnt="0"/>
      <dgm:spPr/>
    </dgm:pt>
    <dgm:pt modelId="{A1F0A840-3A49-4EC2-9988-DEA19F915C38}" type="pres">
      <dgm:prSet presAssocID="{BD68089A-C9F0-484D-ABB2-EB64F7C9782E}" presName="parentLeftMargin" presStyleLbl="node1" presStyleIdx="0" presStyleCnt="5"/>
      <dgm:spPr/>
    </dgm:pt>
    <dgm:pt modelId="{B928A789-AD2F-43E7-8A22-D3A605EA9996}" type="pres">
      <dgm:prSet presAssocID="{BD68089A-C9F0-484D-ABB2-EB64F7C978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C70F9E-77AF-4E49-998B-140A83044AF2}" type="pres">
      <dgm:prSet presAssocID="{BD68089A-C9F0-484D-ABB2-EB64F7C9782E}" presName="negativeSpace" presStyleCnt="0"/>
      <dgm:spPr/>
    </dgm:pt>
    <dgm:pt modelId="{F552276F-872B-49DF-8A4C-D7C69803D592}" type="pres">
      <dgm:prSet presAssocID="{BD68089A-C9F0-484D-ABB2-EB64F7C9782E}" presName="childText" presStyleLbl="conFgAcc1" presStyleIdx="0" presStyleCnt="5">
        <dgm:presLayoutVars>
          <dgm:bulletEnabled val="1"/>
        </dgm:presLayoutVars>
      </dgm:prSet>
      <dgm:spPr/>
    </dgm:pt>
    <dgm:pt modelId="{766C3CC6-B0C9-4A0F-9F64-9117883F5CED}" type="pres">
      <dgm:prSet presAssocID="{EA01EBC1-0EB7-47D2-97BE-AA72B87718C4}" presName="spaceBetweenRectangles" presStyleCnt="0"/>
      <dgm:spPr/>
    </dgm:pt>
    <dgm:pt modelId="{3782DAF3-DD07-4064-ABCC-8F65FDDE01E5}" type="pres">
      <dgm:prSet presAssocID="{6F3B0ACC-F1D2-4E51-AF9F-C0EB17B002DF}" presName="parentLin" presStyleCnt="0"/>
      <dgm:spPr/>
    </dgm:pt>
    <dgm:pt modelId="{F017EBAA-E8B3-4717-8C96-0A7924FDB366}" type="pres">
      <dgm:prSet presAssocID="{6F3B0ACC-F1D2-4E51-AF9F-C0EB17B002DF}" presName="parentLeftMargin" presStyleLbl="node1" presStyleIdx="0" presStyleCnt="5"/>
      <dgm:spPr/>
    </dgm:pt>
    <dgm:pt modelId="{F145CD44-AD19-4537-A152-5D89923187C2}" type="pres">
      <dgm:prSet presAssocID="{6F3B0ACC-F1D2-4E51-AF9F-C0EB17B002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782506-6121-41B6-87D8-E6617B3D0F8F}" type="pres">
      <dgm:prSet presAssocID="{6F3B0ACC-F1D2-4E51-AF9F-C0EB17B002DF}" presName="negativeSpace" presStyleCnt="0"/>
      <dgm:spPr/>
    </dgm:pt>
    <dgm:pt modelId="{201EA3CE-0660-47A0-BB5E-220F7A1CCD1E}" type="pres">
      <dgm:prSet presAssocID="{6F3B0ACC-F1D2-4E51-AF9F-C0EB17B002DF}" presName="childText" presStyleLbl="conFgAcc1" presStyleIdx="1" presStyleCnt="5">
        <dgm:presLayoutVars>
          <dgm:bulletEnabled val="1"/>
        </dgm:presLayoutVars>
      </dgm:prSet>
      <dgm:spPr/>
    </dgm:pt>
    <dgm:pt modelId="{0A6DE8AE-85D2-444B-A231-5DFE8571D12C}" type="pres">
      <dgm:prSet presAssocID="{81BAF126-2BA5-4CEA-B2B5-8065CFA2294A}" presName="spaceBetweenRectangles" presStyleCnt="0"/>
      <dgm:spPr/>
    </dgm:pt>
    <dgm:pt modelId="{F2772F43-6FC3-4742-9B0D-6212FB7CDA7F}" type="pres">
      <dgm:prSet presAssocID="{94D3A7DD-F6F7-48CB-9C9D-5B403CAD18B9}" presName="parentLin" presStyleCnt="0"/>
      <dgm:spPr/>
    </dgm:pt>
    <dgm:pt modelId="{0451B7F9-022B-43A2-AE9A-076B875D3AB8}" type="pres">
      <dgm:prSet presAssocID="{94D3A7DD-F6F7-48CB-9C9D-5B403CAD18B9}" presName="parentLeftMargin" presStyleLbl="node1" presStyleIdx="1" presStyleCnt="5"/>
      <dgm:spPr/>
    </dgm:pt>
    <dgm:pt modelId="{806796D0-AEEB-4EB8-AA02-42072A77572D}" type="pres">
      <dgm:prSet presAssocID="{94D3A7DD-F6F7-48CB-9C9D-5B403CAD18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D6737-BF69-4073-AE29-54694905CEB5}" type="pres">
      <dgm:prSet presAssocID="{94D3A7DD-F6F7-48CB-9C9D-5B403CAD18B9}" presName="negativeSpace" presStyleCnt="0"/>
      <dgm:spPr/>
    </dgm:pt>
    <dgm:pt modelId="{A681B322-CB28-45CA-98D9-CBCE3538FE9D}" type="pres">
      <dgm:prSet presAssocID="{94D3A7DD-F6F7-48CB-9C9D-5B403CAD18B9}" presName="childText" presStyleLbl="conFgAcc1" presStyleIdx="2" presStyleCnt="5">
        <dgm:presLayoutVars>
          <dgm:bulletEnabled val="1"/>
        </dgm:presLayoutVars>
      </dgm:prSet>
      <dgm:spPr/>
    </dgm:pt>
    <dgm:pt modelId="{88320583-0EC1-4322-863D-9B6ADA99774F}" type="pres">
      <dgm:prSet presAssocID="{C42729CB-FD19-4193-B9F4-BC1259C2D351}" presName="spaceBetweenRectangles" presStyleCnt="0"/>
      <dgm:spPr/>
    </dgm:pt>
    <dgm:pt modelId="{973987DC-960D-4312-B6EC-153A87491947}" type="pres">
      <dgm:prSet presAssocID="{079C848E-21E2-4C12-BCB9-F13E38B69346}" presName="parentLin" presStyleCnt="0"/>
      <dgm:spPr/>
    </dgm:pt>
    <dgm:pt modelId="{84F4C365-79FE-4933-8378-1957B1619A68}" type="pres">
      <dgm:prSet presAssocID="{079C848E-21E2-4C12-BCB9-F13E38B69346}" presName="parentLeftMargin" presStyleLbl="node1" presStyleIdx="2" presStyleCnt="5"/>
      <dgm:spPr/>
    </dgm:pt>
    <dgm:pt modelId="{1A9F158C-1CFF-45C0-8FD1-15653443A89E}" type="pres">
      <dgm:prSet presAssocID="{079C848E-21E2-4C12-BCB9-F13E38B693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6D890C-893C-4FAB-B4F6-4A10F2895C69}" type="pres">
      <dgm:prSet presAssocID="{079C848E-21E2-4C12-BCB9-F13E38B69346}" presName="negativeSpace" presStyleCnt="0"/>
      <dgm:spPr/>
    </dgm:pt>
    <dgm:pt modelId="{22465D08-1E6F-40CB-80E7-95963C17E4CD}" type="pres">
      <dgm:prSet presAssocID="{079C848E-21E2-4C12-BCB9-F13E38B69346}" presName="childText" presStyleLbl="conFgAcc1" presStyleIdx="3" presStyleCnt="5">
        <dgm:presLayoutVars>
          <dgm:bulletEnabled val="1"/>
        </dgm:presLayoutVars>
      </dgm:prSet>
      <dgm:spPr/>
    </dgm:pt>
    <dgm:pt modelId="{0809AA4E-D32A-45BB-A6B9-60EF99588975}" type="pres">
      <dgm:prSet presAssocID="{062A989B-41C8-48C0-A8EB-2F240C29A741}" presName="spaceBetweenRectangles" presStyleCnt="0"/>
      <dgm:spPr/>
    </dgm:pt>
    <dgm:pt modelId="{3D8D3053-3055-4B2F-8335-E837226DB51E}" type="pres">
      <dgm:prSet presAssocID="{9F6C3401-5341-452F-AD24-0373054E849C}" presName="parentLin" presStyleCnt="0"/>
      <dgm:spPr/>
    </dgm:pt>
    <dgm:pt modelId="{44B5DF30-D9C8-410E-A339-EA280FDB6520}" type="pres">
      <dgm:prSet presAssocID="{9F6C3401-5341-452F-AD24-0373054E849C}" presName="parentLeftMargin" presStyleLbl="node1" presStyleIdx="3" presStyleCnt="5"/>
      <dgm:spPr/>
    </dgm:pt>
    <dgm:pt modelId="{650A3C23-4EFC-4BD9-B256-A530DA032509}" type="pres">
      <dgm:prSet presAssocID="{9F6C3401-5341-452F-AD24-0373054E849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7165ECD-E3A3-4EB0-89D0-62E68F66F9FB}" type="pres">
      <dgm:prSet presAssocID="{9F6C3401-5341-452F-AD24-0373054E849C}" presName="negativeSpace" presStyleCnt="0"/>
      <dgm:spPr/>
    </dgm:pt>
    <dgm:pt modelId="{38BD9631-3412-4BEC-B7E9-57CCFD80DEF5}" type="pres">
      <dgm:prSet presAssocID="{9F6C3401-5341-452F-AD24-0373054E849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41F37D2-E55C-4776-807F-123745AAAD36}" type="presOf" srcId="{9F6C3401-5341-452F-AD24-0373054E849C}" destId="{650A3C23-4EFC-4BD9-B256-A530DA032509}" srcOrd="1" destOrd="0" presId="urn:microsoft.com/office/officeart/2005/8/layout/list1"/>
    <dgm:cxn modelId="{9612313B-3DC9-4102-B400-EEBA1A6F41C6}" srcId="{BD68089A-C9F0-484D-ABB2-EB64F7C9782E}" destId="{C78958DB-1E80-43C3-BEA9-85CB9010291E}" srcOrd="0" destOrd="0" parTransId="{145E395E-3F63-413E-B42C-BA9546064B54}" sibTransId="{D758A656-0FE6-498A-BD2D-61E6CFEF83CC}"/>
    <dgm:cxn modelId="{6B354FEB-2F6C-4813-B8DE-F4F8AF691030}" srcId="{1F2FD578-0A5F-4820-865F-37A597584539}" destId="{9F6C3401-5341-452F-AD24-0373054E849C}" srcOrd="4" destOrd="0" parTransId="{37CC9170-6F61-4173-8F9E-7583DDAE6E7F}" sibTransId="{2B48D7AD-0514-412A-ABB3-03285BE82231}"/>
    <dgm:cxn modelId="{AFCDF352-273E-4049-A083-0B7A26DCA45E}" type="presOf" srcId="{94D3A7DD-F6F7-48CB-9C9D-5B403CAD18B9}" destId="{806796D0-AEEB-4EB8-AA02-42072A77572D}" srcOrd="1" destOrd="0" presId="urn:microsoft.com/office/officeart/2005/8/layout/list1"/>
    <dgm:cxn modelId="{171D16C7-0C96-44C1-A365-470C3D4CDE66}" srcId="{1F2FD578-0A5F-4820-865F-37A597584539}" destId="{94D3A7DD-F6F7-48CB-9C9D-5B403CAD18B9}" srcOrd="2" destOrd="0" parTransId="{11FDD6F3-CA5C-4F5D-987F-260AE55237F5}" sibTransId="{C42729CB-FD19-4193-B9F4-BC1259C2D351}"/>
    <dgm:cxn modelId="{30C977D3-EC58-48D9-BD96-C46B7F7C2E93}" type="presOf" srcId="{6F3B0ACC-F1D2-4E51-AF9F-C0EB17B002DF}" destId="{F017EBAA-E8B3-4717-8C96-0A7924FDB366}" srcOrd="0" destOrd="0" presId="urn:microsoft.com/office/officeart/2005/8/layout/list1"/>
    <dgm:cxn modelId="{A83F7C6A-658B-4E46-A909-51F94AF29053}" type="presOf" srcId="{F8A77E5D-8931-4BAD-974A-02EF5CC7C8C8}" destId="{F552276F-872B-49DF-8A4C-D7C69803D592}" srcOrd="0" destOrd="2" presId="urn:microsoft.com/office/officeart/2005/8/layout/list1"/>
    <dgm:cxn modelId="{0F88EAB8-B63D-4D75-A1DB-D78919510E0B}" type="presOf" srcId="{C78958DB-1E80-43C3-BEA9-85CB9010291E}" destId="{F552276F-872B-49DF-8A4C-D7C69803D592}" srcOrd="0" destOrd="0" presId="urn:microsoft.com/office/officeart/2005/8/layout/list1"/>
    <dgm:cxn modelId="{9C4857F8-70BB-4347-9F9A-D06C4A87B462}" type="presOf" srcId="{BD68089A-C9F0-484D-ABB2-EB64F7C9782E}" destId="{A1F0A840-3A49-4EC2-9988-DEA19F915C38}" srcOrd="0" destOrd="0" presId="urn:microsoft.com/office/officeart/2005/8/layout/list1"/>
    <dgm:cxn modelId="{BC237D8A-B76E-4DE5-AF20-5489F962906A}" srcId="{BD68089A-C9F0-484D-ABB2-EB64F7C9782E}" destId="{35773314-87C5-42CC-96DE-47E6DC650276}" srcOrd="1" destOrd="0" parTransId="{28C465AB-3B84-4083-9D6C-C77DBBE60F5F}" sibTransId="{CD3964F1-A949-4B18-AA3F-0954CAEC6E53}"/>
    <dgm:cxn modelId="{9C93C903-E077-4D3E-BE4F-EDA0D0077549}" type="presOf" srcId="{6F3B0ACC-F1D2-4E51-AF9F-C0EB17B002DF}" destId="{F145CD44-AD19-4537-A152-5D89923187C2}" srcOrd="1" destOrd="0" presId="urn:microsoft.com/office/officeart/2005/8/layout/list1"/>
    <dgm:cxn modelId="{0B0F5171-633A-4252-BC30-F8EF19222E56}" type="presOf" srcId="{1F2FD578-0A5F-4820-865F-37A597584539}" destId="{C231A7A9-1FB9-4089-8EA1-C4C7D04E44D8}" srcOrd="0" destOrd="0" presId="urn:microsoft.com/office/officeart/2005/8/layout/list1"/>
    <dgm:cxn modelId="{32258FE8-5CBC-4A72-BDFE-A50FAA88109D}" type="presOf" srcId="{079C848E-21E2-4C12-BCB9-F13E38B69346}" destId="{84F4C365-79FE-4933-8378-1957B1619A68}" srcOrd="0" destOrd="0" presId="urn:microsoft.com/office/officeart/2005/8/layout/list1"/>
    <dgm:cxn modelId="{451F68A7-50C8-4B94-AA3C-1614FB1D2AA1}" srcId="{1F2FD578-0A5F-4820-865F-37A597584539}" destId="{6F3B0ACC-F1D2-4E51-AF9F-C0EB17B002DF}" srcOrd="1" destOrd="0" parTransId="{CB725875-A49D-4907-8617-073C5EA9D1AD}" sibTransId="{81BAF126-2BA5-4CEA-B2B5-8065CFA2294A}"/>
    <dgm:cxn modelId="{B264DFCE-C243-4798-9E44-F2B0E4131F74}" srcId="{1F2FD578-0A5F-4820-865F-37A597584539}" destId="{BD68089A-C9F0-484D-ABB2-EB64F7C9782E}" srcOrd="0" destOrd="0" parTransId="{5AA1B0FE-02A7-4A35-94FD-61254D9F6B95}" sibTransId="{EA01EBC1-0EB7-47D2-97BE-AA72B87718C4}"/>
    <dgm:cxn modelId="{0BA3F407-600B-4CFB-B291-DC13E3846BDC}" type="presOf" srcId="{079C848E-21E2-4C12-BCB9-F13E38B69346}" destId="{1A9F158C-1CFF-45C0-8FD1-15653443A89E}" srcOrd="1" destOrd="0" presId="urn:microsoft.com/office/officeart/2005/8/layout/list1"/>
    <dgm:cxn modelId="{8B6590AC-6ABB-469E-8451-0E81A2D0F096}" type="presOf" srcId="{94D3A7DD-F6F7-48CB-9C9D-5B403CAD18B9}" destId="{0451B7F9-022B-43A2-AE9A-076B875D3AB8}" srcOrd="0" destOrd="0" presId="urn:microsoft.com/office/officeart/2005/8/layout/list1"/>
    <dgm:cxn modelId="{79D23F20-0DCE-4059-82DC-4A0CC1D99B3A}" type="presOf" srcId="{BD68089A-C9F0-484D-ABB2-EB64F7C9782E}" destId="{B928A789-AD2F-43E7-8A22-D3A605EA9996}" srcOrd="1" destOrd="0" presId="urn:microsoft.com/office/officeart/2005/8/layout/list1"/>
    <dgm:cxn modelId="{78FD8722-9D6B-44B7-9757-4A4DCD9707D5}" srcId="{1F2FD578-0A5F-4820-865F-37A597584539}" destId="{079C848E-21E2-4C12-BCB9-F13E38B69346}" srcOrd="3" destOrd="0" parTransId="{BA091A6E-D63A-46D4-8DDE-4ABB6A24A144}" sibTransId="{062A989B-41C8-48C0-A8EB-2F240C29A741}"/>
    <dgm:cxn modelId="{65F06DDA-3C15-4760-AD41-A73BDCEA0004}" srcId="{BD68089A-C9F0-484D-ABB2-EB64F7C9782E}" destId="{F8A77E5D-8931-4BAD-974A-02EF5CC7C8C8}" srcOrd="2" destOrd="0" parTransId="{314E22CE-4D5F-46F0-9F7C-F1650F8C13F2}" sibTransId="{EF6CED1F-C073-4ED9-9433-44595385C05E}"/>
    <dgm:cxn modelId="{2B21FE30-4F4F-420A-932D-4CBF0EE3538B}" type="presOf" srcId="{9F6C3401-5341-452F-AD24-0373054E849C}" destId="{44B5DF30-D9C8-410E-A339-EA280FDB6520}" srcOrd="0" destOrd="0" presId="urn:microsoft.com/office/officeart/2005/8/layout/list1"/>
    <dgm:cxn modelId="{F2C71CD5-4194-4434-8B9E-9F2C3180891B}" type="presOf" srcId="{35773314-87C5-42CC-96DE-47E6DC650276}" destId="{F552276F-872B-49DF-8A4C-D7C69803D592}" srcOrd="0" destOrd="1" presId="urn:microsoft.com/office/officeart/2005/8/layout/list1"/>
    <dgm:cxn modelId="{BB54ED2A-AF46-4528-B528-9BE74D9F3880}" type="presParOf" srcId="{C231A7A9-1FB9-4089-8EA1-C4C7D04E44D8}" destId="{E3BD96F4-8D0A-433A-9A86-BF991F792BA4}" srcOrd="0" destOrd="0" presId="urn:microsoft.com/office/officeart/2005/8/layout/list1"/>
    <dgm:cxn modelId="{67DE5C30-957D-4D74-8AB3-E6794E460069}" type="presParOf" srcId="{E3BD96F4-8D0A-433A-9A86-BF991F792BA4}" destId="{A1F0A840-3A49-4EC2-9988-DEA19F915C38}" srcOrd="0" destOrd="0" presId="urn:microsoft.com/office/officeart/2005/8/layout/list1"/>
    <dgm:cxn modelId="{4A061FF0-5798-421C-904D-2A8F4DC8CC3C}" type="presParOf" srcId="{E3BD96F4-8D0A-433A-9A86-BF991F792BA4}" destId="{B928A789-AD2F-43E7-8A22-D3A605EA9996}" srcOrd="1" destOrd="0" presId="urn:microsoft.com/office/officeart/2005/8/layout/list1"/>
    <dgm:cxn modelId="{90630BD9-2FD4-4358-A3EB-51B0531526A4}" type="presParOf" srcId="{C231A7A9-1FB9-4089-8EA1-C4C7D04E44D8}" destId="{26C70F9E-77AF-4E49-998B-140A83044AF2}" srcOrd="1" destOrd="0" presId="urn:microsoft.com/office/officeart/2005/8/layout/list1"/>
    <dgm:cxn modelId="{F747C770-87E7-40C3-8E76-B8B3DEBBF127}" type="presParOf" srcId="{C231A7A9-1FB9-4089-8EA1-C4C7D04E44D8}" destId="{F552276F-872B-49DF-8A4C-D7C69803D592}" srcOrd="2" destOrd="0" presId="urn:microsoft.com/office/officeart/2005/8/layout/list1"/>
    <dgm:cxn modelId="{6F9C6435-DEA3-4FC5-801E-75A5E8E2CB3B}" type="presParOf" srcId="{C231A7A9-1FB9-4089-8EA1-C4C7D04E44D8}" destId="{766C3CC6-B0C9-4A0F-9F64-9117883F5CED}" srcOrd="3" destOrd="0" presId="urn:microsoft.com/office/officeart/2005/8/layout/list1"/>
    <dgm:cxn modelId="{60FE6CF9-C63A-41CF-966D-206077764C17}" type="presParOf" srcId="{C231A7A9-1FB9-4089-8EA1-C4C7D04E44D8}" destId="{3782DAF3-DD07-4064-ABCC-8F65FDDE01E5}" srcOrd="4" destOrd="0" presId="urn:microsoft.com/office/officeart/2005/8/layout/list1"/>
    <dgm:cxn modelId="{CB81063F-75AB-4E68-96A1-40961FB51B4B}" type="presParOf" srcId="{3782DAF3-DD07-4064-ABCC-8F65FDDE01E5}" destId="{F017EBAA-E8B3-4717-8C96-0A7924FDB366}" srcOrd="0" destOrd="0" presId="urn:microsoft.com/office/officeart/2005/8/layout/list1"/>
    <dgm:cxn modelId="{A5CD0CC2-4F9A-4BE1-B01E-06BE35FCAC4D}" type="presParOf" srcId="{3782DAF3-DD07-4064-ABCC-8F65FDDE01E5}" destId="{F145CD44-AD19-4537-A152-5D89923187C2}" srcOrd="1" destOrd="0" presId="urn:microsoft.com/office/officeart/2005/8/layout/list1"/>
    <dgm:cxn modelId="{736AE128-7923-4C07-B6AF-69661D23235B}" type="presParOf" srcId="{C231A7A9-1FB9-4089-8EA1-C4C7D04E44D8}" destId="{FE782506-6121-41B6-87D8-E6617B3D0F8F}" srcOrd="5" destOrd="0" presId="urn:microsoft.com/office/officeart/2005/8/layout/list1"/>
    <dgm:cxn modelId="{F3200A01-4E80-47E0-ADBA-91FC82A20D70}" type="presParOf" srcId="{C231A7A9-1FB9-4089-8EA1-C4C7D04E44D8}" destId="{201EA3CE-0660-47A0-BB5E-220F7A1CCD1E}" srcOrd="6" destOrd="0" presId="urn:microsoft.com/office/officeart/2005/8/layout/list1"/>
    <dgm:cxn modelId="{D141C7AF-2A37-4C40-8321-3896CA50BC20}" type="presParOf" srcId="{C231A7A9-1FB9-4089-8EA1-C4C7D04E44D8}" destId="{0A6DE8AE-85D2-444B-A231-5DFE8571D12C}" srcOrd="7" destOrd="0" presId="urn:microsoft.com/office/officeart/2005/8/layout/list1"/>
    <dgm:cxn modelId="{BCA64799-6EF6-471F-A543-D6070CDFB609}" type="presParOf" srcId="{C231A7A9-1FB9-4089-8EA1-C4C7D04E44D8}" destId="{F2772F43-6FC3-4742-9B0D-6212FB7CDA7F}" srcOrd="8" destOrd="0" presId="urn:microsoft.com/office/officeart/2005/8/layout/list1"/>
    <dgm:cxn modelId="{70D2DFDC-7F5A-41E9-94F0-5B407FBEE02F}" type="presParOf" srcId="{F2772F43-6FC3-4742-9B0D-6212FB7CDA7F}" destId="{0451B7F9-022B-43A2-AE9A-076B875D3AB8}" srcOrd="0" destOrd="0" presId="urn:microsoft.com/office/officeart/2005/8/layout/list1"/>
    <dgm:cxn modelId="{0BF199D2-3984-4EF6-9D29-A5DA2C6F74C2}" type="presParOf" srcId="{F2772F43-6FC3-4742-9B0D-6212FB7CDA7F}" destId="{806796D0-AEEB-4EB8-AA02-42072A77572D}" srcOrd="1" destOrd="0" presId="urn:microsoft.com/office/officeart/2005/8/layout/list1"/>
    <dgm:cxn modelId="{62140A88-8066-4388-8689-FFC3191C6F0C}" type="presParOf" srcId="{C231A7A9-1FB9-4089-8EA1-C4C7D04E44D8}" destId="{695D6737-BF69-4073-AE29-54694905CEB5}" srcOrd="9" destOrd="0" presId="urn:microsoft.com/office/officeart/2005/8/layout/list1"/>
    <dgm:cxn modelId="{97E21E1C-1C5A-4123-AEBE-72C164151639}" type="presParOf" srcId="{C231A7A9-1FB9-4089-8EA1-C4C7D04E44D8}" destId="{A681B322-CB28-45CA-98D9-CBCE3538FE9D}" srcOrd="10" destOrd="0" presId="urn:microsoft.com/office/officeart/2005/8/layout/list1"/>
    <dgm:cxn modelId="{6527044F-A797-4282-B41E-DBDAF9857E9F}" type="presParOf" srcId="{C231A7A9-1FB9-4089-8EA1-C4C7D04E44D8}" destId="{88320583-0EC1-4322-863D-9B6ADA99774F}" srcOrd="11" destOrd="0" presId="urn:microsoft.com/office/officeart/2005/8/layout/list1"/>
    <dgm:cxn modelId="{3342F2F5-DD7B-41FE-AB87-5076EDF09671}" type="presParOf" srcId="{C231A7A9-1FB9-4089-8EA1-C4C7D04E44D8}" destId="{973987DC-960D-4312-B6EC-153A87491947}" srcOrd="12" destOrd="0" presId="urn:microsoft.com/office/officeart/2005/8/layout/list1"/>
    <dgm:cxn modelId="{8339CE1F-73A8-419E-AF7A-7D27AD7C33F1}" type="presParOf" srcId="{973987DC-960D-4312-B6EC-153A87491947}" destId="{84F4C365-79FE-4933-8378-1957B1619A68}" srcOrd="0" destOrd="0" presId="urn:microsoft.com/office/officeart/2005/8/layout/list1"/>
    <dgm:cxn modelId="{04D08526-79D9-4563-AB63-ED46B0DC01D1}" type="presParOf" srcId="{973987DC-960D-4312-B6EC-153A87491947}" destId="{1A9F158C-1CFF-45C0-8FD1-15653443A89E}" srcOrd="1" destOrd="0" presId="urn:microsoft.com/office/officeart/2005/8/layout/list1"/>
    <dgm:cxn modelId="{20033783-5B9D-430F-BC26-9143C9BD490B}" type="presParOf" srcId="{C231A7A9-1FB9-4089-8EA1-C4C7D04E44D8}" destId="{226D890C-893C-4FAB-B4F6-4A10F2895C69}" srcOrd="13" destOrd="0" presId="urn:microsoft.com/office/officeart/2005/8/layout/list1"/>
    <dgm:cxn modelId="{EA8D993C-6E4E-4E70-873E-3483CC96E517}" type="presParOf" srcId="{C231A7A9-1FB9-4089-8EA1-C4C7D04E44D8}" destId="{22465D08-1E6F-40CB-80E7-95963C17E4CD}" srcOrd="14" destOrd="0" presId="urn:microsoft.com/office/officeart/2005/8/layout/list1"/>
    <dgm:cxn modelId="{94862C1B-6C89-4CE4-BB29-FDDA89CA34AC}" type="presParOf" srcId="{C231A7A9-1FB9-4089-8EA1-C4C7D04E44D8}" destId="{0809AA4E-D32A-45BB-A6B9-60EF99588975}" srcOrd="15" destOrd="0" presId="urn:microsoft.com/office/officeart/2005/8/layout/list1"/>
    <dgm:cxn modelId="{9BE63B9E-E94E-4B0F-94D3-0777C081AEC2}" type="presParOf" srcId="{C231A7A9-1FB9-4089-8EA1-C4C7D04E44D8}" destId="{3D8D3053-3055-4B2F-8335-E837226DB51E}" srcOrd="16" destOrd="0" presId="urn:microsoft.com/office/officeart/2005/8/layout/list1"/>
    <dgm:cxn modelId="{34E75CD8-0E6A-496F-A16A-2C6F49473B30}" type="presParOf" srcId="{3D8D3053-3055-4B2F-8335-E837226DB51E}" destId="{44B5DF30-D9C8-410E-A339-EA280FDB6520}" srcOrd="0" destOrd="0" presId="urn:microsoft.com/office/officeart/2005/8/layout/list1"/>
    <dgm:cxn modelId="{53DAB858-3970-4E92-AB81-9CC22F8EB3FD}" type="presParOf" srcId="{3D8D3053-3055-4B2F-8335-E837226DB51E}" destId="{650A3C23-4EFC-4BD9-B256-A530DA032509}" srcOrd="1" destOrd="0" presId="urn:microsoft.com/office/officeart/2005/8/layout/list1"/>
    <dgm:cxn modelId="{88E05750-607A-4A9B-8862-A8E60C1D9041}" type="presParOf" srcId="{C231A7A9-1FB9-4089-8EA1-C4C7D04E44D8}" destId="{D7165ECD-E3A3-4EB0-89D0-62E68F66F9FB}" srcOrd="17" destOrd="0" presId="urn:microsoft.com/office/officeart/2005/8/layout/list1"/>
    <dgm:cxn modelId="{BCCBC680-CCB9-43B8-8577-79AF096ADC25}" type="presParOf" srcId="{C231A7A9-1FB9-4089-8EA1-C4C7D04E44D8}" destId="{38BD9631-3412-4BEC-B7E9-57CCFD80DE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8D18DBA-682C-409F-BC85-45BE3E951DAD}" type="presOf" srcId="{AEF94CF7-3BC4-4BE6-8DCF-0BC1773F674A}" destId="{1396BAAF-79B4-468B-B32B-CD0AE547AC93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D59ACEDA-7E96-4850-8315-F051479BFB7F}" type="presOf" srcId="{F17958B6-450F-43CF-A649-A069369CC629}" destId="{5426EF65-2F65-405C-809D-C9698863A7F7}" srcOrd="0" destOrd="0" presId="urn:microsoft.com/office/officeart/2005/8/layout/hChevron3"/>
    <dgm:cxn modelId="{E8EF7057-8795-4451-AD14-8C822A923742}" type="presOf" srcId="{AA35C123-4EC7-46F9-B223-CA3C49E5238B}" destId="{B2B2443F-8ABD-4524-9D0A-CABE0F408CF0}" srcOrd="0" destOrd="0" presId="urn:microsoft.com/office/officeart/2005/8/layout/hChevron3"/>
    <dgm:cxn modelId="{A64F95AA-B5E3-4AB2-8D06-58CBE085175A}" type="presOf" srcId="{DE228721-7E82-48EA-A177-A09380374842}" destId="{3FD50E63-5210-4366-8D37-B4050F8FE5D3}" srcOrd="0" destOrd="0" presId="urn:microsoft.com/office/officeart/2005/8/layout/hChevron3"/>
    <dgm:cxn modelId="{92672F80-B882-48A1-9CE5-9259FEAD8D1E}" type="presOf" srcId="{0256371B-59DF-43D9-90D9-34479EFBFF5F}" destId="{9DBCC942-805F-4DF1-B1FE-2E37DBFA52C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4B198736-10B2-4F38-BDCD-85EB90C4C69B}" type="presOf" srcId="{4F02F517-3D7A-4854-B171-F5E2AF44C46F}" destId="{748342E3-1A6F-4B24-9E1A-333BCE50BEA7}" srcOrd="0" destOrd="0" presId="urn:microsoft.com/office/officeart/2005/8/layout/hChevron3"/>
    <dgm:cxn modelId="{A6E91ED8-3221-4AA8-B3FE-BF780B06FB6D}" type="presParOf" srcId="{3FD50E63-5210-4366-8D37-B4050F8FE5D3}" destId="{B2B2443F-8ABD-4524-9D0A-CABE0F408CF0}" srcOrd="0" destOrd="0" presId="urn:microsoft.com/office/officeart/2005/8/layout/hChevron3"/>
    <dgm:cxn modelId="{92A94400-246F-4B51-8AA4-EC1662389EAA}" type="presParOf" srcId="{3FD50E63-5210-4366-8D37-B4050F8FE5D3}" destId="{95A03ABC-9D54-4AAD-84BE-C36E0F1F3A5A}" srcOrd="1" destOrd="0" presId="urn:microsoft.com/office/officeart/2005/8/layout/hChevron3"/>
    <dgm:cxn modelId="{C54F59E5-1B02-4604-B7BF-89E8A1E1D551}" type="presParOf" srcId="{3FD50E63-5210-4366-8D37-B4050F8FE5D3}" destId="{5426EF65-2F65-405C-809D-C9698863A7F7}" srcOrd="2" destOrd="0" presId="urn:microsoft.com/office/officeart/2005/8/layout/hChevron3"/>
    <dgm:cxn modelId="{0BC4CDDA-9FB4-4527-8D22-F4B352C589FD}" type="presParOf" srcId="{3FD50E63-5210-4366-8D37-B4050F8FE5D3}" destId="{ED412518-D2D1-4228-879A-E950A87B91D7}" srcOrd="3" destOrd="0" presId="urn:microsoft.com/office/officeart/2005/8/layout/hChevron3"/>
    <dgm:cxn modelId="{C926B259-F392-4719-B5E6-38FF25B185A6}" type="presParOf" srcId="{3FD50E63-5210-4366-8D37-B4050F8FE5D3}" destId="{9DBCC942-805F-4DF1-B1FE-2E37DBFA52C7}" srcOrd="4" destOrd="0" presId="urn:microsoft.com/office/officeart/2005/8/layout/hChevron3"/>
    <dgm:cxn modelId="{128299D8-C55A-4743-B2B4-D68F3F9D7BF7}" type="presParOf" srcId="{3FD50E63-5210-4366-8D37-B4050F8FE5D3}" destId="{997BC7D4-AE60-4C8E-ADE1-ABB6CEDDCACA}" srcOrd="5" destOrd="0" presId="urn:microsoft.com/office/officeart/2005/8/layout/hChevron3"/>
    <dgm:cxn modelId="{BB2F442A-8180-4134-B395-F7934731B18B}" type="presParOf" srcId="{3FD50E63-5210-4366-8D37-B4050F8FE5D3}" destId="{1396BAAF-79B4-468B-B32B-CD0AE547AC93}" srcOrd="6" destOrd="0" presId="urn:microsoft.com/office/officeart/2005/8/layout/hChevron3"/>
    <dgm:cxn modelId="{A33A7C4C-7F88-422C-A7E2-5ACA3067A897}" type="presParOf" srcId="{3FD50E63-5210-4366-8D37-B4050F8FE5D3}" destId="{40BA949E-40F4-4D69-AF1F-4F9DD71DA076}" srcOrd="7" destOrd="0" presId="urn:microsoft.com/office/officeart/2005/8/layout/hChevron3"/>
    <dgm:cxn modelId="{9732D420-750A-4272-B1FB-98B700405837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21F28E8E-F461-427F-B295-AB91B3571604}" type="presOf" srcId="{AEF94CF7-3BC4-4BE6-8DCF-0BC1773F674A}" destId="{1396BAAF-79B4-468B-B32B-CD0AE547AC93}" srcOrd="0" destOrd="0" presId="urn:microsoft.com/office/officeart/2005/8/layout/hChevron3"/>
    <dgm:cxn modelId="{F4388AF8-1FFD-4675-A9B1-97A930BB0AA5}" type="presOf" srcId="{F17958B6-450F-43CF-A649-A069369CC629}" destId="{5426EF65-2F65-405C-809D-C9698863A7F7}" srcOrd="0" destOrd="0" presId="urn:microsoft.com/office/officeart/2005/8/layout/hChevron3"/>
    <dgm:cxn modelId="{DB722C92-2C70-4062-AFB5-93B84F0C1E4B}" type="presOf" srcId="{0256371B-59DF-43D9-90D9-34479EFBFF5F}" destId="{9DBCC942-805F-4DF1-B1FE-2E37DBFA52C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22EF6486-23FC-4F81-9D86-7F69FB30BB7A}" type="presOf" srcId="{DE228721-7E82-48EA-A177-A09380374842}" destId="{3FD50E63-5210-4366-8D37-B4050F8FE5D3}" srcOrd="0" destOrd="0" presId="urn:microsoft.com/office/officeart/2005/8/layout/hChevron3"/>
    <dgm:cxn modelId="{1B5644A0-D1E8-4F03-8624-4AAB2D48C631}" type="presOf" srcId="{AA35C123-4EC7-46F9-B223-CA3C49E5238B}" destId="{B2B2443F-8ABD-4524-9D0A-CABE0F408CF0}" srcOrd="0" destOrd="0" presId="urn:microsoft.com/office/officeart/2005/8/layout/hChevron3"/>
    <dgm:cxn modelId="{76F4A210-4B19-4C9A-9FB7-EECA298B2BA7}" type="presOf" srcId="{4F02F517-3D7A-4854-B171-F5E2AF44C46F}" destId="{748342E3-1A6F-4B24-9E1A-333BCE50BEA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84321DB6-A0C1-4042-B17B-8EBC8A580245}" type="presParOf" srcId="{3FD50E63-5210-4366-8D37-B4050F8FE5D3}" destId="{B2B2443F-8ABD-4524-9D0A-CABE0F408CF0}" srcOrd="0" destOrd="0" presId="urn:microsoft.com/office/officeart/2005/8/layout/hChevron3"/>
    <dgm:cxn modelId="{D22DD3C9-96C8-4AB2-AB8E-0E542944F609}" type="presParOf" srcId="{3FD50E63-5210-4366-8D37-B4050F8FE5D3}" destId="{95A03ABC-9D54-4AAD-84BE-C36E0F1F3A5A}" srcOrd="1" destOrd="0" presId="urn:microsoft.com/office/officeart/2005/8/layout/hChevron3"/>
    <dgm:cxn modelId="{BFFED2B2-41A9-47BB-8E0F-ED8580EC8158}" type="presParOf" srcId="{3FD50E63-5210-4366-8D37-B4050F8FE5D3}" destId="{5426EF65-2F65-405C-809D-C9698863A7F7}" srcOrd="2" destOrd="0" presId="urn:microsoft.com/office/officeart/2005/8/layout/hChevron3"/>
    <dgm:cxn modelId="{AD98761C-B0B7-456F-92FC-3BBCF83A566D}" type="presParOf" srcId="{3FD50E63-5210-4366-8D37-B4050F8FE5D3}" destId="{ED412518-D2D1-4228-879A-E950A87B91D7}" srcOrd="3" destOrd="0" presId="urn:microsoft.com/office/officeart/2005/8/layout/hChevron3"/>
    <dgm:cxn modelId="{395ADF01-400E-418F-BB21-97BE1E8D9F2A}" type="presParOf" srcId="{3FD50E63-5210-4366-8D37-B4050F8FE5D3}" destId="{9DBCC942-805F-4DF1-B1FE-2E37DBFA52C7}" srcOrd="4" destOrd="0" presId="urn:microsoft.com/office/officeart/2005/8/layout/hChevron3"/>
    <dgm:cxn modelId="{D0244E5E-D9A4-4B38-A349-E658E8E95881}" type="presParOf" srcId="{3FD50E63-5210-4366-8D37-B4050F8FE5D3}" destId="{997BC7D4-AE60-4C8E-ADE1-ABB6CEDDCACA}" srcOrd="5" destOrd="0" presId="urn:microsoft.com/office/officeart/2005/8/layout/hChevron3"/>
    <dgm:cxn modelId="{92568C29-390B-4DA7-B240-841AA9DDFB13}" type="presParOf" srcId="{3FD50E63-5210-4366-8D37-B4050F8FE5D3}" destId="{1396BAAF-79B4-468B-B32B-CD0AE547AC93}" srcOrd="6" destOrd="0" presId="urn:microsoft.com/office/officeart/2005/8/layout/hChevron3"/>
    <dgm:cxn modelId="{A0EFF595-1A21-4475-9C4B-FCBA6D231DCF}" type="presParOf" srcId="{3FD50E63-5210-4366-8D37-B4050F8FE5D3}" destId="{40BA949E-40F4-4D69-AF1F-4F9DD71DA076}" srcOrd="7" destOrd="0" presId="urn:microsoft.com/office/officeart/2005/8/layout/hChevron3"/>
    <dgm:cxn modelId="{6403C4A2-5276-4708-A6B2-5FDDD348605B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3CEDA55-6E7A-4DF1-8D7A-8581DB29322A}" type="presOf" srcId="{4F02F517-3D7A-4854-B171-F5E2AF44C46F}" destId="{748342E3-1A6F-4B24-9E1A-333BCE50BEA7}" srcOrd="0" destOrd="0" presId="urn:microsoft.com/office/officeart/2005/8/layout/hChevron3"/>
    <dgm:cxn modelId="{433B1017-7821-4BD9-9601-B4DB2CBCE5D5}" type="presOf" srcId="{F17958B6-450F-43CF-A649-A069369CC629}" destId="{5426EF65-2F65-405C-809D-C9698863A7F7}" srcOrd="0" destOrd="0" presId="urn:microsoft.com/office/officeart/2005/8/layout/hChevron3"/>
    <dgm:cxn modelId="{F033B847-E923-468D-BC98-77D91EFABD27}" type="presOf" srcId="{0256371B-59DF-43D9-90D9-34479EFBFF5F}" destId="{9DBCC942-805F-4DF1-B1FE-2E37DBFA52C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650845C3-2B7C-41BE-8C2D-0247D83E0FAB}" type="presOf" srcId="{AEF94CF7-3BC4-4BE6-8DCF-0BC1773F674A}" destId="{1396BAAF-79B4-468B-B32B-CD0AE547AC93}" srcOrd="0" destOrd="0" presId="urn:microsoft.com/office/officeart/2005/8/layout/hChevron3"/>
    <dgm:cxn modelId="{FC82B7CF-0117-4049-A199-990BD1D06806}" type="presOf" srcId="{DE228721-7E82-48EA-A177-A09380374842}" destId="{3FD50E63-5210-4366-8D37-B4050F8FE5D3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AE1D34BE-7CEF-4E3B-BC5B-6425776BB70F}" type="presOf" srcId="{AA35C123-4EC7-46F9-B223-CA3C49E5238B}" destId="{B2B2443F-8ABD-4524-9D0A-CABE0F408CF0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6B41782-CAAC-4440-9BC4-22D051FB50C2}" type="presParOf" srcId="{3FD50E63-5210-4366-8D37-B4050F8FE5D3}" destId="{B2B2443F-8ABD-4524-9D0A-CABE0F408CF0}" srcOrd="0" destOrd="0" presId="urn:microsoft.com/office/officeart/2005/8/layout/hChevron3"/>
    <dgm:cxn modelId="{D94E2609-52AA-487A-BC0F-0A68831D8F01}" type="presParOf" srcId="{3FD50E63-5210-4366-8D37-B4050F8FE5D3}" destId="{95A03ABC-9D54-4AAD-84BE-C36E0F1F3A5A}" srcOrd="1" destOrd="0" presId="urn:microsoft.com/office/officeart/2005/8/layout/hChevron3"/>
    <dgm:cxn modelId="{4BA61925-4AC3-4C54-8609-CCD4F5CBCFC2}" type="presParOf" srcId="{3FD50E63-5210-4366-8D37-B4050F8FE5D3}" destId="{5426EF65-2F65-405C-809D-C9698863A7F7}" srcOrd="2" destOrd="0" presId="urn:microsoft.com/office/officeart/2005/8/layout/hChevron3"/>
    <dgm:cxn modelId="{59D0821D-75B7-4930-92F6-2E4EC67C520A}" type="presParOf" srcId="{3FD50E63-5210-4366-8D37-B4050F8FE5D3}" destId="{ED412518-D2D1-4228-879A-E950A87B91D7}" srcOrd="3" destOrd="0" presId="urn:microsoft.com/office/officeart/2005/8/layout/hChevron3"/>
    <dgm:cxn modelId="{23ED0CD6-97B2-4117-886A-B09BA1C09374}" type="presParOf" srcId="{3FD50E63-5210-4366-8D37-B4050F8FE5D3}" destId="{9DBCC942-805F-4DF1-B1FE-2E37DBFA52C7}" srcOrd="4" destOrd="0" presId="urn:microsoft.com/office/officeart/2005/8/layout/hChevron3"/>
    <dgm:cxn modelId="{580AD2F7-13F3-4001-9460-4B91497B8701}" type="presParOf" srcId="{3FD50E63-5210-4366-8D37-B4050F8FE5D3}" destId="{997BC7D4-AE60-4C8E-ADE1-ABB6CEDDCACA}" srcOrd="5" destOrd="0" presId="urn:microsoft.com/office/officeart/2005/8/layout/hChevron3"/>
    <dgm:cxn modelId="{44BFAA5C-82B8-47C3-82CB-2061C882B62E}" type="presParOf" srcId="{3FD50E63-5210-4366-8D37-B4050F8FE5D3}" destId="{1396BAAF-79B4-468B-B32B-CD0AE547AC93}" srcOrd="6" destOrd="0" presId="urn:microsoft.com/office/officeart/2005/8/layout/hChevron3"/>
    <dgm:cxn modelId="{FE7C2BD7-2286-4B3B-B86D-165C49F58AC7}" type="presParOf" srcId="{3FD50E63-5210-4366-8D37-B4050F8FE5D3}" destId="{40BA949E-40F4-4D69-AF1F-4F9DD71DA076}" srcOrd="7" destOrd="0" presId="urn:microsoft.com/office/officeart/2005/8/layout/hChevron3"/>
    <dgm:cxn modelId="{E96A1A3D-17D4-4A25-9191-7BA7B4875E7B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1F99D-D15F-4ADE-9630-6FFAC45E883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1DE9A5-CB09-4E42-8BCA-FDBF24353617}">
      <dgm:prSet phldrT="[Text]"/>
      <dgm:spPr/>
      <dgm:t>
        <a:bodyPr/>
        <a:lstStyle/>
        <a:p>
          <a:r>
            <a:rPr lang="en-US" dirty="0" smtClean="0"/>
            <a:t>Main Functions in ACTN</a:t>
          </a:r>
          <a:endParaRPr lang="en-US" dirty="0"/>
        </a:p>
      </dgm:t>
    </dgm:pt>
    <dgm:pt modelId="{C9B9C820-E675-455F-A620-1295AD579562}" type="parTrans" cxnId="{56D16B1B-B65A-43F8-914E-33EA2513B61E}">
      <dgm:prSet/>
      <dgm:spPr/>
      <dgm:t>
        <a:bodyPr/>
        <a:lstStyle/>
        <a:p>
          <a:endParaRPr lang="en-US"/>
        </a:p>
      </dgm:t>
    </dgm:pt>
    <dgm:pt modelId="{25C53C2A-0B66-43C3-A3E8-8693AE0C472C}" type="sibTrans" cxnId="{56D16B1B-B65A-43F8-914E-33EA2513B61E}">
      <dgm:prSet/>
      <dgm:spPr/>
      <dgm:t>
        <a:bodyPr/>
        <a:lstStyle/>
        <a:p>
          <a:endParaRPr lang="en-US"/>
        </a:p>
      </dgm:t>
    </dgm:pt>
    <dgm:pt modelId="{1D4C2604-C0E2-4614-AA58-CBD5DFD964F7}">
      <dgm:prSet phldrT="[Text]"/>
      <dgm:spPr/>
      <dgm:t>
        <a:bodyPr/>
        <a:lstStyle/>
        <a:p>
          <a:r>
            <a:rPr lang="en-US" dirty="0" smtClean="0"/>
            <a:t>Multi-domain Coordination</a:t>
          </a:r>
          <a:endParaRPr lang="en-US" dirty="0"/>
        </a:p>
      </dgm:t>
    </dgm:pt>
    <dgm:pt modelId="{158AA142-AE41-4C1C-BC04-BFDB6BDAEECA}" type="parTrans" cxnId="{5407138F-45AF-4614-A53A-C9DC43C29BF7}">
      <dgm:prSet/>
      <dgm:spPr/>
      <dgm:t>
        <a:bodyPr/>
        <a:lstStyle/>
        <a:p>
          <a:endParaRPr lang="en-US"/>
        </a:p>
      </dgm:t>
    </dgm:pt>
    <dgm:pt modelId="{97CEC15F-6F92-44CC-AC60-49DEB27481C2}" type="sibTrans" cxnId="{5407138F-45AF-4614-A53A-C9DC43C29BF7}">
      <dgm:prSet/>
      <dgm:spPr/>
      <dgm:t>
        <a:bodyPr/>
        <a:lstStyle/>
        <a:p>
          <a:endParaRPr lang="en-US"/>
        </a:p>
      </dgm:t>
    </dgm:pt>
    <dgm:pt modelId="{8C042873-0FA7-46FA-80EB-5D808DCAB377}">
      <dgm:prSet phldrT="[Text]"/>
      <dgm:spPr/>
      <dgm:t>
        <a:bodyPr/>
        <a:lstStyle/>
        <a:p>
          <a:r>
            <a:rPr lang="en-US" dirty="0" smtClean="0"/>
            <a:t>Customer mapping/translation</a:t>
          </a:r>
          <a:endParaRPr lang="en-US" dirty="0"/>
        </a:p>
      </dgm:t>
    </dgm:pt>
    <dgm:pt modelId="{1641787E-8486-4DCA-9231-2BE1CE7CC1A4}" type="parTrans" cxnId="{C88B68A1-032A-400C-8E35-0D2F8DFFC3B3}">
      <dgm:prSet/>
      <dgm:spPr/>
      <dgm:t>
        <a:bodyPr/>
        <a:lstStyle/>
        <a:p>
          <a:endParaRPr lang="en-US"/>
        </a:p>
      </dgm:t>
    </dgm:pt>
    <dgm:pt modelId="{6F258F41-19AE-4C88-A89A-C07A4EBE1FFC}" type="sibTrans" cxnId="{C88B68A1-032A-400C-8E35-0D2F8DFFC3B3}">
      <dgm:prSet/>
      <dgm:spPr/>
      <dgm:t>
        <a:bodyPr/>
        <a:lstStyle/>
        <a:p>
          <a:endParaRPr lang="en-US"/>
        </a:p>
      </dgm:t>
    </dgm:pt>
    <dgm:pt modelId="{4BE4DA59-9F59-42BD-AF01-D80C1D375A20}">
      <dgm:prSet phldrT="[Text]"/>
      <dgm:spPr/>
      <dgm:t>
        <a:bodyPr/>
        <a:lstStyle/>
        <a:p>
          <a:r>
            <a:rPr lang="en-US" dirty="0" smtClean="0"/>
            <a:t>Virtualization/Abstraction</a:t>
          </a:r>
          <a:endParaRPr lang="en-US" dirty="0"/>
        </a:p>
      </dgm:t>
    </dgm:pt>
    <dgm:pt modelId="{218F8726-70FD-484D-8FE4-0263347A1F9C}" type="parTrans" cxnId="{B52A3AC1-D2EB-42F9-892F-545990984FE4}">
      <dgm:prSet/>
      <dgm:spPr/>
      <dgm:t>
        <a:bodyPr/>
        <a:lstStyle/>
        <a:p>
          <a:endParaRPr lang="en-US"/>
        </a:p>
      </dgm:t>
    </dgm:pt>
    <dgm:pt modelId="{8A317981-1B97-4912-B975-E837FC42D5F6}" type="sibTrans" cxnId="{B52A3AC1-D2EB-42F9-892F-545990984FE4}">
      <dgm:prSet/>
      <dgm:spPr/>
      <dgm:t>
        <a:bodyPr/>
        <a:lstStyle/>
        <a:p>
          <a:endParaRPr lang="en-US"/>
        </a:p>
      </dgm:t>
    </dgm:pt>
    <dgm:pt modelId="{1017B23B-F025-464D-A331-215BA5DF0AB3}">
      <dgm:prSet phldrT="[Text]"/>
      <dgm:spPr/>
      <dgm:t>
        <a:bodyPr/>
        <a:lstStyle/>
        <a:p>
          <a:r>
            <a:rPr lang="en-US" dirty="0" smtClean="0"/>
            <a:t>Virtual Service Coordination</a:t>
          </a:r>
          <a:endParaRPr lang="en-US" dirty="0"/>
        </a:p>
      </dgm:t>
    </dgm:pt>
    <dgm:pt modelId="{C581B421-85E3-4B18-AB4F-4EA526070FCB}" type="parTrans" cxnId="{B9A47DA6-6C4F-40C9-922B-265D495A5CC0}">
      <dgm:prSet/>
      <dgm:spPr/>
      <dgm:t>
        <a:bodyPr/>
        <a:lstStyle/>
        <a:p>
          <a:endParaRPr lang="en-US"/>
        </a:p>
      </dgm:t>
    </dgm:pt>
    <dgm:pt modelId="{1F38605D-3B99-4525-8111-E9D58301BA66}" type="sibTrans" cxnId="{B9A47DA6-6C4F-40C9-922B-265D495A5CC0}">
      <dgm:prSet/>
      <dgm:spPr/>
      <dgm:t>
        <a:bodyPr/>
        <a:lstStyle/>
        <a:p>
          <a:endParaRPr lang="en-US"/>
        </a:p>
      </dgm:t>
    </dgm:pt>
    <dgm:pt modelId="{D1C24F9F-B158-42F1-A0B6-0227CBD8E84C}" type="pres">
      <dgm:prSet presAssocID="{78B1F99D-D15F-4ADE-9630-6FFAC45E88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2888CF-3593-4660-81C0-AE132EA49DE8}" type="pres">
      <dgm:prSet presAssocID="{691DE9A5-CB09-4E42-8BCA-FDBF24353617}" presName="compNode" presStyleCnt="0"/>
      <dgm:spPr/>
    </dgm:pt>
    <dgm:pt modelId="{6169108D-0335-4BA9-8A01-846797E7DD87}" type="pres">
      <dgm:prSet presAssocID="{691DE9A5-CB09-4E42-8BCA-FDBF24353617}" presName="aNode" presStyleLbl="bgShp" presStyleIdx="0" presStyleCnt="1" custLinFactNeighborX="-2438"/>
      <dgm:spPr/>
      <dgm:t>
        <a:bodyPr/>
        <a:lstStyle/>
        <a:p>
          <a:endParaRPr lang="en-IN"/>
        </a:p>
      </dgm:t>
    </dgm:pt>
    <dgm:pt modelId="{ADBE6C3C-E448-44AE-A1CF-03389AB89677}" type="pres">
      <dgm:prSet presAssocID="{691DE9A5-CB09-4E42-8BCA-FDBF24353617}" presName="textNode" presStyleLbl="bgShp" presStyleIdx="0" presStyleCnt="1"/>
      <dgm:spPr/>
      <dgm:t>
        <a:bodyPr/>
        <a:lstStyle/>
        <a:p>
          <a:endParaRPr lang="en-IN"/>
        </a:p>
      </dgm:t>
    </dgm:pt>
    <dgm:pt modelId="{EDA6B1DC-6E26-4DD0-9771-66EDBA81E174}" type="pres">
      <dgm:prSet presAssocID="{691DE9A5-CB09-4E42-8BCA-FDBF24353617}" presName="compChildNode" presStyleCnt="0"/>
      <dgm:spPr/>
    </dgm:pt>
    <dgm:pt modelId="{3E6ED2D8-CFDB-446B-AABD-F6D06C38764E}" type="pres">
      <dgm:prSet presAssocID="{691DE9A5-CB09-4E42-8BCA-FDBF24353617}" presName="theInnerList" presStyleCnt="0"/>
      <dgm:spPr/>
    </dgm:pt>
    <dgm:pt modelId="{132F3BE5-6E94-488B-A988-083370115FFC}" type="pres">
      <dgm:prSet presAssocID="{1D4C2604-C0E2-4614-AA58-CBD5DFD964F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B73A1F-BE46-48FC-8546-C7EA26512D95}" type="pres">
      <dgm:prSet presAssocID="{1D4C2604-C0E2-4614-AA58-CBD5DFD964F7}" presName="aSpace2" presStyleCnt="0"/>
      <dgm:spPr/>
    </dgm:pt>
    <dgm:pt modelId="{EB19EF75-F6F8-42BB-96DA-8180CB8BC409}" type="pres">
      <dgm:prSet presAssocID="{4BE4DA59-9F59-42BD-AF01-D80C1D375A2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2ECFCA-325A-43B7-AA9B-185ACA3F8A7C}" type="pres">
      <dgm:prSet presAssocID="{4BE4DA59-9F59-42BD-AF01-D80C1D375A20}" presName="aSpace2" presStyleCnt="0"/>
      <dgm:spPr/>
    </dgm:pt>
    <dgm:pt modelId="{D4A37D59-2C7F-4CCD-B47C-BCBE1E37FAD4}" type="pres">
      <dgm:prSet presAssocID="{8C042873-0FA7-46FA-80EB-5D808DCAB37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BF179C-F4CE-4E97-810E-43FDC2CA0316}" type="pres">
      <dgm:prSet presAssocID="{8C042873-0FA7-46FA-80EB-5D808DCAB377}" presName="aSpace2" presStyleCnt="0"/>
      <dgm:spPr/>
    </dgm:pt>
    <dgm:pt modelId="{55C5769D-5E61-47CA-A608-A0CA853C108F}" type="pres">
      <dgm:prSet presAssocID="{1017B23B-F025-464D-A331-215BA5DF0AB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A3AC1-D2EB-42F9-892F-545990984FE4}" srcId="{691DE9A5-CB09-4E42-8BCA-FDBF24353617}" destId="{4BE4DA59-9F59-42BD-AF01-D80C1D375A20}" srcOrd="1" destOrd="0" parTransId="{218F8726-70FD-484D-8FE4-0263347A1F9C}" sibTransId="{8A317981-1B97-4912-B975-E837FC42D5F6}"/>
    <dgm:cxn modelId="{56D16B1B-B65A-43F8-914E-33EA2513B61E}" srcId="{78B1F99D-D15F-4ADE-9630-6FFAC45E8836}" destId="{691DE9A5-CB09-4E42-8BCA-FDBF24353617}" srcOrd="0" destOrd="0" parTransId="{C9B9C820-E675-455F-A620-1295AD579562}" sibTransId="{25C53C2A-0B66-43C3-A3E8-8693AE0C472C}"/>
    <dgm:cxn modelId="{BFD5E294-C15C-49C2-8800-F6CE18CBE34E}" type="presOf" srcId="{1017B23B-F025-464D-A331-215BA5DF0AB3}" destId="{55C5769D-5E61-47CA-A608-A0CA853C108F}" srcOrd="0" destOrd="0" presId="urn:microsoft.com/office/officeart/2005/8/layout/lProcess2"/>
    <dgm:cxn modelId="{A4E4DF2D-82E9-4ABF-AE47-3C16EA50D4CE}" type="presOf" srcId="{8C042873-0FA7-46FA-80EB-5D808DCAB377}" destId="{D4A37D59-2C7F-4CCD-B47C-BCBE1E37FAD4}" srcOrd="0" destOrd="0" presId="urn:microsoft.com/office/officeart/2005/8/layout/lProcess2"/>
    <dgm:cxn modelId="{B5DD3D39-E5A6-4618-A45F-D1AD32450BD7}" type="presOf" srcId="{691DE9A5-CB09-4E42-8BCA-FDBF24353617}" destId="{6169108D-0335-4BA9-8A01-846797E7DD87}" srcOrd="0" destOrd="0" presId="urn:microsoft.com/office/officeart/2005/8/layout/lProcess2"/>
    <dgm:cxn modelId="{3FE7F2D3-5662-4F3C-BBA0-F19F1E46B765}" type="presOf" srcId="{4BE4DA59-9F59-42BD-AF01-D80C1D375A20}" destId="{EB19EF75-F6F8-42BB-96DA-8180CB8BC409}" srcOrd="0" destOrd="0" presId="urn:microsoft.com/office/officeart/2005/8/layout/lProcess2"/>
    <dgm:cxn modelId="{5407138F-45AF-4614-A53A-C9DC43C29BF7}" srcId="{691DE9A5-CB09-4E42-8BCA-FDBF24353617}" destId="{1D4C2604-C0E2-4614-AA58-CBD5DFD964F7}" srcOrd="0" destOrd="0" parTransId="{158AA142-AE41-4C1C-BC04-BFDB6BDAEECA}" sibTransId="{97CEC15F-6F92-44CC-AC60-49DEB27481C2}"/>
    <dgm:cxn modelId="{C88B68A1-032A-400C-8E35-0D2F8DFFC3B3}" srcId="{691DE9A5-CB09-4E42-8BCA-FDBF24353617}" destId="{8C042873-0FA7-46FA-80EB-5D808DCAB377}" srcOrd="2" destOrd="0" parTransId="{1641787E-8486-4DCA-9231-2BE1CE7CC1A4}" sibTransId="{6F258F41-19AE-4C88-A89A-C07A4EBE1FFC}"/>
    <dgm:cxn modelId="{BFF24D0B-D715-4A83-8070-195F45CAB1A8}" type="presOf" srcId="{78B1F99D-D15F-4ADE-9630-6FFAC45E8836}" destId="{D1C24F9F-B158-42F1-A0B6-0227CBD8E84C}" srcOrd="0" destOrd="0" presId="urn:microsoft.com/office/officeart/2005/8/layout/lProcess2"/>
    <dgm:cxn modelId="{71533F01-E3B0-4FDB-9B2F-BE533E5DAEA2}" type="presOf" srcId="{1D4C2604-C0E2-4614-AA58-CBD5DFD964F7}" destId="{132F3BE5-6E94-488B-A988-083370115FFC}" srcOrd="0" destOrd="0" presId="urn:microsoft.com/office/officeart/2005/8/layout/lProcess2"/>
    <dgm:cxn modelId="{65929E10-6D2D-48FD-81B8-59FCC6BC2C5E}" type="presOf" srcId="{691DE9A5-CB09-4E42-8BCA-FDBF24353617}" destId="{ADBE6C3C-E448-44AE-A1CF-03389AB89677}" srcOrd="1" destOrd="0" presId="urn:microsoft.com/office/officeart/2005/8/layout/lProcess2"/>
    <dgm:cxn modelId="{B9A47DA6-6C4F-40C9-922B-265D495A5CC0}" srcId="{691DE9A5-CB09-4E42-8BCA-FDBF24353617}" destId="{1017B23B-F025-464D-A331-215BA5DF0AB3}" srcOrd="3" destOrd="0" parTransId="{C581B421-85E3-4B18-AB4F-4EA526070FCB}" sibTransId="{1F38605D-3B99-4525-8111-E9D58301BA66}"/>
    <dgm:cxn modelId="{123EFE26-F2FC-4289-B493-AAC8EB7A33CC}" type="presParOf" srcId="{D1C24F9F-B158-42F1-A0B6-0227CBD8E84C}" destId="{7A2888CF-3593-4660-81C0-AE132EA49DE8}" srcOrd="0" destOrd="0" presId="urn:microsoft.com/office/officeart/2005/8/layout/lProcess2"/>
    <dgm:cxn modelId="{470743C4-268E-4761-A4E1-7B075456CDB3}" type="presParOf" srcId="{7A2888CF-3593-4660-81C0-AE132EA49DE8}" destId="{6169108D-0335-4BA9-8A01-846797E7DD87}" srcOrd="0" destOrd="0" presId="urn:microsoft.com/office/officeart/2005/8/layout/lProcess2"/>
    <dgm:cxn modelId="{C4C7CBC9-F3CA-4723-B768-4EFB7B38D9B6}" type="presParOf" srcId="{7A2888CF-3593-4660-81C0-AE132EA49DE8}" destId="{ADBE6C3C-E448-44AE-A1CF-03389AB89677}" srcOrd="1" destOrd="0" presId="urn:microsoft.com/office/officeart/2005/8/layout/lProcess2"/>
    <dgm:cxn modelId="{A920982B-DDB8-48A4-9B57-0537D8B61965}" type="presParOf" srcId="{7A2888CF-3593-4660-81C0-AE132EA49DE8}" destId="{EDA6B1DC-6E26-4DD0-9771-66EDBA81E174}" srcOrd="2" destOrd="0" presId="urn:microsoft.com/office/officeart/2005/8/layout/lProcess2"/>
    <dgm:cxn modelId="{60A0C450-0E97-4118-A8A4-DD85CBC34A4A}" type="presParOf" srcId="{EDA6B1DC-6E26-4DD0-9771-66EDBA81E174}" destId="{3E6ED2D8-CFDB-446B-AABD-F6D06C38764E}" srcOrd="0" destOrd="0" presId="urn:microsoft.com/office/officeart/2005/8/layout/lProcess2"/>
    <dgm:cxn modelId="{58101017-F726-4A18-945B-62F0AAFD0E1E}" type="presParOf" srcId="{3E6ED2D8-CFDB-446B-AABD-F6D06C38764E}" destId="{132F3BE5-6E94-488B-A988-083370115FFC}" srcOrd="0" destOrd="0" presId="urn:microsoft.com/office/officeart/2005/8/layout/lProcess2"/>
    <dgm:cxn modelId="{46067CD6-6A4C-4BFB-B0E3-C17EEAC3A849}" type="presParOf" srcId="{3E6ED2D8-CFDB-446B-AABD-F6D06C38764E}" destId="{90B73A1F-BE46-48FC-8546-C7EA26512D95}" srcOrd="1" destOrd="0" presId="urn:microsoft.com/office/officeart/2005/8/layout/lProcess2"/>
    <dgm:cxn modelId="{BD6D3E74-B8C4-4921-825A-987FAB810C58}" type="presParOf" srcId="{3E6ED2D8-CFDB-446B-AABD-F6D06C38764E}" destId="{EB19EF75-F6F8-42BB-96DA-8180CB8BC409}" srcOrd="2" destOrd="0" presId="urn:microsoft.com/office/officeart/2005/8/layout/lProcess2"/>
    <dgm:cxn modelId="{5F8A210B-790A-46A7-AF64-4EC5CCB544A4}" type="presParOf" srcId="{3E6ED2D8-CFDB-446B-AABD-F6D06C38764E}" destId="{E02ECFCA-325A-43B7-AA9B-185ACA3F8A7C}" srcOrd="3" destOrd="0" presId="urn:microsoft.com/office/officeart/2005/8/layout/lProcess2"/>
    <dgm:cxn modelId="{4D273196-3524-4830-9CC5-11E3F02B0A3D}" type="presParOf" srcId="{3E6ED2D8-CFDB-446B-AABD-F6D06C38764E}" destId="{D4A37D59-2C7F-4CCD-B47C-BCBE1E37FAD4}" srcOrd="4" destOrd="0" presId="urn:microsoft.com/office/officeart/2005/8/layout/lProcess2"/>
    <dgm:cxn modelId="{1526CB99-760C-4CF3-BCAD-880198994CFA}" type="presParOf" srcId="{3E6ED2D8-CFDB-446B-AABD-F6D06C38764E}" destId="{D1BF179C-F4CE-4E97-810E-43FDC2CA0316}" srcOrd="5" destOrd="0" presId="urn:microsoft.com/office/officeart/2005/8/layout/lProcess2"/>
    <dgm:cxn modelId="{A1BF83EC-571D-401C-A008-647857B40261}" type="presParOf" srcId="{3E6ED2D8-CFDB-446B-AABD-F6D06C38764E}" destId="{55C5769D-5E61-47CA-A608-A0CA853C108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2793487F-AB9B-4B07-B4DD-22F215B3B613}" type="presOf" srcId="{DE228721-7E82-48EA-A177-A09380374842}" destId="{3FD50E63-5210-4366-8D37-B4050F8FE5D3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841761F1-28C9-42C6-9A28-C48CF97349A2}" type="presOf" srcId="{4F02F517-3D7A-4854-B171-F5E2AF44C46F}" destId="{748342E3-1A6F-4B24-9E1A-333BCE50BEA7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F83EB69A-99B7-4876-BCC1-30630A52A949}" type="presOf" srcId="{F17958B6-450F-43CF-A649-A069369CC629}" destId="{5426EF65-2F65-405C-809D-C9698863A7F7}" srcOrd="0" destOrd="0" presId="urn:microsoft.com/office/officeart/2005/8/layout/hChevron3"/>
    <dgm:cxn modelId="{5AC44ACE-037E-4AF9-AA7A-2F911A3AC40D}" type="presOf" srcId="{AEF94CF7-3BC4-4BE6-8DCF-0BC1773F674A}" destId="{1396BAAF-79B4-468B-B32B-CD0AE547AC93}" srcOrd="0" destOrd="0" presId="urn:microsoft.com/office/officeart/2005/8/layout/hChevron3"/>
    <dgm:cxn modelId="{44952DD0-8CC1-403C-9F07-C5E8BF769BC0}" type="presOf" srcId="{AA35C123-4EC7-46F9-B223-CA3C49E5238B}" destId="{B2B2443F-8ABD-4524-9D0A-CABE0F408CF0}" srcOrd="0" destOrd="0" presId="urn:microsoft.com/office/officeart/2005/8/layout/hChevron3"/>
    <dgm:cxn modelId="{5CDE2F46-81F5-425A-BD1F-715534B53884}" type="presOf" srcId="{0256371B-59DF-43D9-90D9-34479EFBFF5F}" destId="{9DBCC942-805F-4DF1-B1FE-2E37DBFA52C7}" srcOrd="0" destOrd="0" presId="urn:microsoft.com/office/officeart/2005/8/layout/hChevron3"/>
    <dgm:cxn modelId="{FAD7DA0C-8BAC-4E60-983E-13B5076BD74B}" type="presParOf" srcId="{3FD50E63-5210-4366-8D37-B4050F8FE5D3}" destId="{B2B2443F-8ABD-4524-9D0A-CABE0F408CF0}" srcOrd="0" destOrd="0" presId="urn:microsoft.com/office/officeart/2005/8/layout/hChevron3"/>
    <dgm:cxn modelId="{35C876A0-3427-4C97-A1AC-4211C6B79AA3}" type="presParOf" srcId="{3FD50E63-5210-4366-8D37-B4050F8FE5D3}" destId="{95A03ABC-9D54-4AAD-84BE-C36E0F1F3A5A}" srcOrd="1" destOrd="0" presId="urn:microsoft.com/office/officeart/2005/8/layout/hChevron3"/>
    <dgm:cxn modelId="{471ACBC6-97DE-41DF-85E7-6D0021209FAA}" type="presParOf" srcId="{3FD50E63-5210-4366-8D37-B4050F8FE5D3}" destId="{5426EF65-2F65-405C-809D-C9698863A7F7}" srcOrd="2" destOrd="0" presId="urn:microsoft.com/office/officeart/2005/8/layout/hChevron3"/>
    <dgm:cxn modelId="{1591F90A-4297-468D-8C6E-7318197BA5CB}" type="presParOf" srcId="{3FD50E63-5210-4366-8D37-B4050F8FE5D3}" destId="{ED412518-D2D1-4228-879A-E950A87B91D7}" srcOrd="3" destOrd="0" presId="urn:microsoft.com/office/officeart/2005/8/layout/hChevron3"/>
    <dgm:cxn modelId="{1E95ECF8-0F41-4290-982D-ABB998D0BBEB}" type="presParOf" srcId="{3FD50E63-5210-4366-8D37-B4050F8FE5D3}" destId="{9DBCC942-805F-4DF1-B1FE-2E37DBFA52C7}" srcOrd="4" destOrd="0" presId="urn:microsoft.com/office/officeart/2005/8/layout/hChevron3"/>
    <dgm:cxn modelId="{DFF15954-F9BC-4698-B245-2F0F0CD6C697}" type="presParOf" srcId="{3FD50E63-5210-4366-8D37-B4050F8FE5D3}" destId="{997BC7D4-AE60-4C8E-ADE1-ABB6CEDDCACA}" srcOrd="5" destOrd="0" presId="urn:microsoft.com/office/officeart/2005/8/layout/hChevron3"/>
    <dgm:cxn modelId="{7E1AB189-11CD-4500-A179-FB13583C99B5}" type="presParOf" srcId="{3FD50E63-5210-4366-8D37-B4050F8FE5D3}" destId="{1396BAAF-79B4-468B-B32B-CD0AE547AC93}" srcOrd="6" destOrd="0" presId="urn:microsoft.com/office/officeart/2005/8/layout/hChevron3"/>
    <dgm:cxn modelId="{0BB550FC-D38C-4652-8C43-A4DAD5E59742}" type="presParOf" srcId="{3FD50E63-5210-4366-8D37-B4050F8FE5D3}" destId="{40BA949E-40F4-4D69-AF1F-4F9DD71DA076}" srcOrd="7" destOrd="0" presId="urn:microsoft.com/office/officeart/2005/8/layout/hChevron3"/>
    <dgm:cxn modelId="{64EB8B06-5229-4D66-82BE-46045A03D0EE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7770F7-2FAE-4D62-AF16-E44CA7894B3E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5EFD4F-7760-44FC-B79C-CCFF6CE38631}">
      <dgm:prSet phldrT="[Text]"/>
      <dgm:spPr/>
      <dgm:t>
        <a:bodyPr/>
        <a:lstStyle/>
        <a:p>
          <a:r>
            <a:rPr lang="en-US" dirty="0" smtClean="0"/>
            <a:t>Domain Controller / PNC</a:t>
          </a:r>
          <a:endParaRPr lang="en-US" dirty="0"/>
        </a:p>
      </dgm:t>
    </dgm:pt>
    <dgm:pt modelId="{A81A3A5B-AEC0-448B-87A3-9D919F729E28}" type="parTrans" cxnId="{A856D12F-5608-43E9-8B00-F635EB73B956}">
      <dgm:prSet/>
      <dgm:spPr/>
      <dgm:t>
        <a:bodyPr/>
        <a:lstStyle/>
        <a:p>
          <a:endParaRPr lang="en-US"/>
        </a:p>
      </dgm:t>
    </dgm:pt>
    <dgm:pt modelId="{0E9B9E57-2A64-4078-B230-EE5F748CFCF5}" type="sibTrans" cxnId="{A856D12F-5608-43E9-8B00-F635EB73B956}">
      <dgm:prSet/>
      <dgm:spPr/>
      <dgm:t>
        <a:bodyPr/>
        <a:lstStyle/>
        <a:p>
          <a:endParaRPr lang="en-US"/>
        </a:p>
      </dgm:t>
    </dgm:pt>
    <dgm:pt modelId="{0A531EFD-6EB8-42D0-9F70-8DC9F437A90A}">
      <dgm:prSet phldrT="[Text]"/>
      <dgm:spPr/>
      <dgm:t>
        <a:bodyPr/>
        <a:lstStyle/>
        <a:p>
          <a:r>
            <a:rPr lang="en-US" dirty="0" smtClean="0"/>
            <a:t>Learn Domain Topology</a:t>
          </a:r>
          <a:endParaRPr lang="en-US" dirty="0"/>
        </a:p>
      </dgm:t>
    </dgm:pt>
    <dgm:pt modelId="{08FF8A04-27B7-4B78-A193-B535E771DA94}" type="parTrans" cxnId="{5FF168F5-4CCB-4864-906E-8240CC4A744C}">
      <dgm:prSet/>
      <dgm:spPr/>
      <dgm:t>
        <a:bodyPr/>
        <a:lstStyle/>
        <a:p>
          <a:endParaRPr lang="en-US"/>
        </a:p>
      </dgm:t>
    </dgm:pt>
    <dgm:pt modelId="{EB9F7EEE-86F4-42D7-9310-91251AB8B7FB}" type="sibTrans" cxnId="{5FF168F5-4CCB-4864-906E-8240CC4A744C}">
      <dgm:prSet/>
      <dgm:spPr/>
      <dgm:t>
        <a:bodyPr/>
        <a:lstStyle/>
        <a:p>
          <a:endParaRPr lang="en-US"/>
        </a:p>
      </dgm:t>
    </dgm:pt>
    <dgm:pt modelId="{F22BC92D-633C-4E87-BBEC-CB0AD5013C7F}">
      <dgm:prSet phldrT="[Text]"/>
      <dgm:spPr/>
      <dgm:t>
        <a:bodyPr/>
        <a:lstStyle/>
        <a:p>
          <a:r>
            <a:rPr lang="en-US" dirty="0" smtClean="0"/>
            <a:t>IGP, BGP-LS, PCEP-LS, Yang based</a:t>
          </a:r>
          <a:endParaRPr lang="en-US" dirty="0"/>
        </a:p>
      </dgm:t>
    </dgm:pt>
    <dgm:pt modelId="{A4F1341C-E424-4A26-9AB0-E6D90E61D8F9}" type="parTrans" cxnId="{213C5A82-297C-4246-9781-88671E3CFC66}">
      <dgm:prSet/>
      <dgm:spPr/>
      <dgm:t>
        <a:bodyPr/>
        <a:lstStyle/>
        <a:p>
          <a:endParaRPr lang="en-US"/>
        </a:p>
      </dgm:t>
    </dgm:pt>
    <dgm:pt modelId="{BA3C292C-8E03-4E8E-94BE-7B44C3E6DA09}" type="sibTrans" cxnId="{213C5A82-297C-4246-9781-88671E3CFC66}">
      <dgm:prSet/>
      <dgm:spPr/>
      <dgm:t>
        <a:bodyPr/>
        <a:lstStyle/>
        <a:p>
          <a:endParaRPr lang="en-US"/>
        </a:p>
      </dgm:t>
    </dgm:pt>
    <dgm:pt modelId="{F7A175EE-13A5-4540-90C2-43C82C726892}">
      <dgm:prSet phldrT="[Text]"/>
      <dgm:spPr/>
      <dgm:t>
        <a:bodyPr/>
        <a:lstStyle/>
        <a:p>
          <a:r>
            <a:rPr lang="en-US" dirty="0" smtClean="0"/>
            <a:t>Super Controller / MDSC</a:t>
          </a:r>
          <a:endParaRPr lang="en-US" dirty="0"/>
        </a:p>
      </dgm:t>
    </dgm:pt>
    <dgm:pt modelId="{0282F2D7-EE0E-4BA4-8549-7BFDEE7B7664}" type="parTrans" cxnId="{D7BE88D4-9757-4836-AC5B-60E558654EB0}">
      <dgm:prSet/>
      <dgm:spPr/>
      <dgm:t>
        <a:bodyPr/>
        <a:lstStyle/>
        <a:p>
          <a:endParaRPr lang="en-US"/>
        </a:p>
      </dgm:t>
    </dgm:pt>
    <dgm:pt modelId="{3B04E431-3B11-46F2-A0DE-1BA0D733C8AE}" type="sibTrans" cxnId="{D7BE88D4-9757-4836-AC5B-60E558654EB0}">
      <dgm:prSet/>
      <dgm:spPr/>
      <dgm:t>
        <a:bodyPr/>
        <a:lstStyle/>
        <a:p>
          <a:endParaRPr lang="en-US"/>
        </a:p>
      </dgm:t>
    </dgm:pt>
    <dgm:pt modelId="{70E44C2B-BDD1-4AD3-A6A0-3915D7F58FF9}">
      <dgm:prSet phldrT="[Text]"/>
      <dgm:spPr/>
      <dgm:t>
        <a:bodyPr/>
        <a:lstStyle/>
        <a:p>
          <a:r>
            <a:rPr lang="en-US" dirty="0" smtClean="0"/>
            <a:t>Learn abstract topology from Domain Controller</a:t>
          </a:r>
          <a:endParaRPr lang="en-US" dirty="0"/>
        </a:p>
      </dgm:t>
    </dgm:pt>
    <dgm:pt modelId="{8FAFD368-8660-4F4D-87EC-B8882400922B}" type="parTrans" cxnId="{AA329E4C-3ADC-4D4A-AC57-D6784E227CED}">
      <dgm:prSet/>
      <dgm:spPr/>
      <dgm:t>
        <a:bodyPr/>
        <a:lstStyle/>
        <a:p>
          <a:endParaRPr lang="en-US"/>
        </a:p>
      </dgm:t>
    </dgm:pt>
    <dgm:pt modelId="{52318B91-0E5F-4A1E-9016-D43F83005DCE}" type="sibTrans" cxnId="{AA329E4C-3ADC-4D4A-AC57-D6784E227CED}">
      <dgm:prSet/>
      <dgm:spPr/>
      <dgm:t>
        <a:bodyPr/>
        <a:lstStyle/>
        <a:p>
          <a:endParaRPr lang="en-US"/>
        </a:p>
      </dgm:t>
    </dgm:pt>
    <dgm:pt modelId="{0A855EA1-7C49-4E6D-8EED-AA4D96FF00FA}">
      <dgm:prSet phldrT="[Text]"/>
      <dgm:spPr/>
      <dgm:t>
        <a:bodyPr/>
        <a:lstStyle/>
        <a:p>
          <a:r>
            <a:rPr lang="en-US" dirty="0" smtClean="0"/>
            <a:t>Level of abstraction</a:t>
          </a:r>
          <a:endParaRPr lang="en-US" dirty="0"/>
        </a:p>
      </dgm:t>
    </dgm:pt>
    <dgm:pt modelId="{3CCAE3E1-FCC2-4C1B-9DD3-AB1C0448742B}" type="parTrans" cxnId="{8CCBAEBB-C294-4A3F-9869-DEA88DFD8DEF}">
      <dgm:prSet/>
      <dgm:spPr/>
      <dgm:t>
        <a:bodyPr/>
        <a:lstStyle/>
        <a:p>
          <a:endParaRPr lang="en-US"/>
        </a:p>
      </dgm:t>
    </dgm:pt>
    <dgm:pt modelId="{84ACBE83-8EA3-43A8-B12E-8F81C18867C0}" type="sibTrans" cxnId="{8CCBAEBB-C294-4A3F-9869-DEA88DFD8DEF}">
      <dgm:prSet/>
      <dgm:spPr/>
      <dgm:t>
        <a:bodyPr/>
        <a:lstStyle/>
        <a:p>
          <a:endParaRPr lang="en-US"/>
        </a:p>
      </dgm:t>
    </dgm:pt>
    <dgm:pt modelId="{38EA7433-8288-427D-A7B1-DDE6434F2C07}">
      <dgm:prSet phldrT="[Text]"/>
      <dgm:spPr/>
      <dgm:t>
        <a:bodyPr/>
        <a:lstStyle/>
        <a:p>
          <a:r>
            <a:rPr lang="en-US" dirty="0" smtClean="0"/>
            <a:t>BGP-LS , PCEP-LS, Yang based interface</a:t>
          </a:r>
          <a:endParaRPr lang="en-US" dirty="0"/>
        </a:p>
      </dgm:t>
    </dgm:pt>
    <dgm:pt modelId="{025C0793-DE16-47F3-9B84-108A420E104C}" type="parTrans" cxnId="{5270D52A-0383-425E-BD5F-4D965585DD22}">
      <dgm:prSet/>
      <dgm:spPr/>
      <dgm:t>
        <a:bodyPr/>
        <a:lstStyle/>
        <a:p>
          <a:endParaRPr lang="en-US"/>
        </a:p>
      </dgm:t>
    </dgm:pt>
    <dgm:pt modelId="{4A432E64-5414-4673-B282-6EDF50D2A09E}" type="sibTrans" cxnId="{5270D52A-0383-425E-BD5F-4D965585DD22}">
      <dgm:prSet/>
      <dgm:spPr/>
      <dgm:t>
        <a:bodyPr/>
        <a:lstStyle/>
        <a:p>
          <a:endParaRPr lang="en-US"/>
        </a:p>
      </dgm:t>
    </dgm:pt>
    <dgm:pt modelId="{ED1DEA51-7C90-43C7-B776-D332163A01C5}">
      <dgm:prSet phldrT="[Text]"/>
      <dgm:spPr/>
      <dgm:t>
        <a:bodyPr/>
        <a:lstStyle/>
        <a:p>
          <a:r>
            <a:rPr lang="en-US" dirty="0" smtClean="0"/>
            <a:t>Manage E2E topology</a:t>
          </a:r>
          <a:endParaRPr lang="en-US" dirty="0"/>
        </a:p>
      </dgm:t>
    </dgm:pt>
    <dgm:pt modelId="{4BD92029-0C0A-4192-BEBF-09DA93A49CE6}" type="parTrans" cxnId="{5B355BBB-113E-4705-A92E-72FD8A719F39}">
      <dgm:prSet/>
      <dgm:spPr/>
      <dgm:t>
        <a:bodyPr/>
        <a:lstStyle/>
        <a:p>
          <a:endParaRPr lang="en-US"/>
        </a:p>
      </dgm:t>
    </dgm:pt>
    <dgm:pt modelId="{9513623C-DC8F-4DF9-BF0F-08B42652880F}" type="sibTrans" cxnId="{5B355BBB-113E-4705-A92E-72FD8A719F39}">
      <dgm:prSet/>
      <dgm:spPr/>
      <dgm:t>
        <a:bodyPr/>
        <a:lstStyle/>
        <a:p>
          <a:endParaRPr lang="en-US"/>
        </a:p>
      </dgm:t>
    </dgm:pt>
    <dgm:pt modelId="{88870FF2-A510-43B0-BF09-7998B5D58DB4}" type="pres">
      <dgm:prSet presAssocID="{0B7770F7-2FAE-4D62-AF16-E44CA7894B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CFC6722-CB3D-4604-B1C4-D1DA0EC0AE7F}" type="pres">
      <dgm:prSet presAssocID="{4C5EFD4F-7760-44FC-B79C-CCFF6CE38631}" presName="linNode" presStyleCnt="0"/>
      <dgm:spPr/>
    </dgm:pt>
    <dgm:pt modelId="{E23BAE84-B8A8-4572-B861-E52CF8CEE797}" type="pres">
      <dgm:prSet presAssocID="{4C5EFD4F-7760-44FC-B79C-CCFF6CE38631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1E52FB-B289-40B5-9555-713B8916247D}" type="pres">
      <dgm:prSet presAssocID="{4C5EFD4F-7760-44FC-B79C-CCFF6CE38631}" presName="bracket" presStyleLbl="parChTrans1D1" presStyleIdx="0" presStyleCnt="2"/>
      <dgm:spPr/>
    </dgm:pt>
    <dgm:pt modelId="{A4463A91-5C35-415B-BC42-16DFBE834295}" type="pres">
      <dgm:prSet presAssocID="{4C5EFD4F-7760-44FC-B79C-CCFF6CE38631}" presName="spH" presStyleCnt="0"/>
      <dgm:spPr/>
    </dgm:pt>
    <dgm:pt modelId="{5849A013-AD25-47AF-A361-7DC0D454B9B3}" type="pres">
      <dgm:prSet presAssocID="{4C5EFD4F-7760-44FC-B79C-CCFF6CE38631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8C336F-A8D6-4C54-BDD6-B0D779E1B399}" type="pres">
      <dgm:prSet presAssocID="{0E9B9E57-2A64-4078-B230-EE5F748CFCF5}" presName="spV" presStyleCnt="0"/>
      <dgm:spPr/>
    </dgm:pt>
    <dgm:pt modelId="{115E4FE9-B3F5-4121-80A4-9799423244A1}" type="pres">
      <dgm:prSet presAssocID="{F7A175EE-13A5-4540-90C2-43C82C726892}" presName="linNode" presStyleCnt="0"/>
      <dgm:spPr/>
    </dgm:pt>
    <dgm:pt modelId="{7A89DB54-0343-4F53-B11A-64050C1CCA55}" type="pres">
      <dgm:prSet presAssocID="{F7A175EE-13A5-4540-90C2-43C82C726892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296A9-4FA2-4E4B-840B-B2BDB43C005A}" type="pres">
      <dgm:prSet presAssocID="{F7A175EE-13A5-4540-90C2-43C82C726892}" presName="bracket" presStyleLbl="parChTrans1D1" presStyleIdx="1" presStyleCnt="2"/>
      <dgm:spPr/>
    </dgm:pt>
    <dgm:pt modelId="{3D7AB9A1-A478-4D1A-9AF9-00C23F9BA804}" type="pres">
      <dgm:prSet presAssocID="{F7A175EE-13A5-4540-90C2-43C82C726892}" presName="spH" presStyleCnt="0"/>
      <dgm:spPr/>
    </dgm:pt>
    <dgm:pt modelId="{F3CE8E9A-9196-4354-94FE-42FEA2E1EBF8}" type="pres">
      <dgm:prSet presAssocID="{F7A175EE-13A5-4540-90C2-43C82C726892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CBAEBB-C294-4A3F-9869-DEA88DFD8DEF}" srcId="{F7A175EE-13A5-4540-90C2-43C82C726892}" destId="{0A855EA1-7C49-4E6D-8EED-AA4D96FF00FA}" srcOrd="1" destOrd="0" parTransId="{3CCAE3E1-FCC2-4C1B-9DD3-AB1C0448742B}" sibTransId="{84ACBE83-8EA3-43A8-B12E-8F81C18867C0}"/>
    <dgm:cxn modelId="{5B355BBB-113E-4705-A92E-72FD8A719F39}" srcId="{F7A175EE-13A5-4540-90C2-43C82C726892}" destId="{ED1DEA51-7C90-43C7-B776-D332163A01C5}" srcOrd="3" destOrd="0" parTransId="{4BD92029-0C0A-4192-BEBF-09DA93A49CE6}" sibTransId="{9513623C-DC8F-4DF9-BF0F-08B42652880F}"/>
    <dgm:cxn modelId="{A856D12F-5608-43E9-8B00-F635EB73B956}" srcId="{0B7770F7-2FAE-4D62-AF16-E44CA7894B3E}" destId="{4C5EFD4F-7760-44FC-B79C-CCFF6CE38631}" srcOrd="0" destOrd="0" parTransId="{A81A3A5B-AEC0-448B-87A3-9D919F729E28}" sibTransId="{0E9B9E57-2A64-4078-B230-EE5F748CFCF5}"/>
    <dgm:cxn modelId="{5270D52A-0383-425E-BD5F-4D965585DD22}" srcId="{F7A175EE-13A5-4540-90C2-43C82C726892}" destId="{38EA7433-8288-427D-A7B1-DDE6434F2C07}" srcOrd="2" destOrd="0" parTransId="{025C0793-DE16-47F3-9B84-108A420E104C}" sibTransId="{4A432E64-5414-4673-B282-6EDF50D2A09E}"/>
    <dgm:cxn modelId="{D09C7755-E1FC-4AC7-870C-367930C6117C}" type="presOf" srcId="{F7A175EE-13A5-4540-90C2-43C82C726892}" destId="{7A89DB54-0343-4F53-B11A-64050C1CCA55}" srcOrd="0" destOrd="0" presId="urn:diagrams.loki3.com/BracketList"/>
    <dgm:cxn modelId="{213C5A82-297C-4246-9781-88671E3CFC66}" srcId="{4C5EFD4F-7760-44FC-B79C-CCFF6CE38631}" destId="{F22BC92D-633C-4E87-BBEC-CB0AD5013C7F}" srcOrd="1" destOrd="0" parTransId="{A4F1341C-E424-4A26-9AB0-E6D90E61D8F9}" sibTransId="{BA3C292C-8E03-4E8E-94BE-7B44C3E6DA09}"/>
    <dgm:cxn modelId="{D7BE88D4-9757-4836-AC5B-60E558654EB0}" srcId="{0B7770F7-2FAE-4D62-AF16-E44CA7894B3E}" destId="{F7A175EE-13A5-4540-90C2-43C82C726892}" srcOrd="1" destOrd="0" parTransId="{0282F2D7-EE0E-4BA4-8549-7BFDEE7B7664}" sibTransId="{3B04E431-3B11-46F2-A0DE-1BA0D733C8AE}"/>
    <dgm:cxn modelId="{670C841B-3D0F-4D32-AEF5-A3CE5BAD504A}" type="presOf" srcId="{0A531EFD-6EB8-42D0-9F70-8DC9F437A90A}" destId="{5849A013-AD25-47AF-A361-7DC0D454B9B3}" srcOrd="0" destOrd="0" presId="urn:diagrams.loki3.com/BracketList"/>
    <dgm:cxn modelId="{AA329E4C-3ADC-4D4A-AC57-D6784E227CED}" srcId="{F7A175EE-13A5-4540-90C2-43C82C726892}" destId="{70E44C2B-BDD1-4AD3-A6A0-3915D7F58FF9}" srcOrd="0" destOrd="0" parTransId="{8FAFD368-8660-4F4D-87EC-B8882400922B}" sibTransId="{52318B91-0E5F-4A1E-9016-D43F83005DCE}"/>
    <dgm:cxn modelId="{B6ACB3F5-39F8-4FEE-865A-E49A1DCED067}" type="presOf" srcId="{4C5EFD4F-7760-44FC-B79C-CCFF6CE38631}" destId="{E23BAE84-B8A8-4572-B861-E52CF8CEE797}" srcOrd="0" destOrd="0" presId="urn:diagrams.loki3.com/BracketList"/>
    <dgm:cxn modelId="{95418A49-29B1-4CCF-B291-91656D0E59E0}" type="presOf" srcId="{ED1DEA51-7C90-43C7-B776-D332163A01C5}" destId="{F3CE8E9A-9196-4354-94FE-42FEA2E1EBF8}" srcOrd="0" destOrd="3" presId="urn:diagrams.loki3.com/BracketList"/>
    <dgm:cxn modelId="{5FF168F5-4CCB-4864-906E-8240CC4A744C}" srcId="{4C5EFD4F-7760-44FC-B79C-CCFF6CE38631}" destId="{0A531EFD-6EB8-42D0-9F70-8DC9F437A90A}" srcOrd="0" destOrd="0" parTransId="{08FF8A04-27B7-4B78-A193-B535E771DA94}" sibTransId="{EB9F7EEE-86F4-42D7-9310-91251AB8B7FB}"/>
    <dgm:cxn modelId="{402C8CAD-D64E-49C8-8CCD-772195FDD3EC}" type="presOf" srcId="{F22BC92D-633C-4E87-BBEC-CB0AD5013C7F}" destId="{5849A013-AD25-47AF-A361-7DC0D454B9B3}" srcOrd="0" destOrd="1" presId="urn:diagrams.loki3.com/BracketList"/>
    <dgm:cxn modelId="{BC5C0D7B-5182-4BC7-9858-61FAFCF4BC43}" type="presOf" srcId="{0A855EA1-7C49-4E6D-8EED-AA4D96FF00FA}" destId="{F3CE8E9A-9196-4354-94FE-42FEA2E1EBF8}" srcOrd="0" destOrd="1" presId="urn:diagrams.loki3.com/BracketList"/>
    <dgm:cxn modelId="{1C734C27-61DB-49DF-BCC0-9828B8674F3E}" type="presOf" srcId="{70E44C2B-BDD1-4AD3-A6A0-3915D7F58FF9}" destId="{F3CE8E9A-9196-4354-94FE-42FEA2E1EBF8}" srcOrd="0" destOrd="0" presId="urn:diagrams.loki3.com/BracketList"/>
    <dgm:cxn modelId="{0C66B3D4-E5D9-4ECA-955C-D31C4BC6769A}" type="presOf" srcId="{38EA7433-8288-427D-A7B1-DDE6434F2C07}" destId="{F3CE8E9A-9196-4354-94FE-42FEA2E1EBF8}" srcOrd="0" destOrd="2" presId="urn:diagrams.loki3.com/BracketList"/>
    <dgm:cxn modelId="{EDC15B37-EF38-48A3-8960-2FC3A56C9C26}" type="presOf" srcId="{0B7770F7-2FAE-4D62-AF16-E44CA7894B3E}" destId="{88870FF2-A510-43B0-BF09-7998B5D58DB4}" srcOrd="0" destOrd="0" presId="urn:diagrams.loki3.com/BracketList"/>
    <dgm:cxn modelId="{5053E146-F21A-4C92-9C8B-0D32A156F380}" type="presParOf" srcId="{88870FF2-A510-43B0-BF09-7998B5D58DB4}" destId="{BCFC6722-CB3D-4604-B1C4-D1DA0EC0AE7F}" srcOrd="0" destOrd="0" presId="urn:diagrams.loki3.com/BracketList"/>
    <dgm:cxn modelId="{CE257962-8CF2-4B50-B461-9C8DB7D68A67}" type="presParOf" srcId="{BCFC6722-CB3D-4604-B1C4-D1DA0EC0AE7F}" destId="{E23BAE84-B8A8-4572-B861-E52CF8CEE797}" srcOrd="0" destOrd="0" presId="urn:diagrams.loki3.com/BracketList"/>
    <dgm:cxn modelId="{E2578DBC-E19A-447F-85C0-0D409FDE50A3}" type="presParOf" srcId="{BCFC6722-CB3D-4604-B1C4-D1DA0EC0AE7F}" destId="{D51E52FB-B289-40B5-9555-713B8916247D}" srcOrd="1" destOrd="0" presId="urn:diagrams.loki3.com/BracketList"/>
    <dgm:cxn modelId="{E77A6F6F-65CD-4EC2-82B4-CDCEB18E7AE5}" type="presParOf" srcId="{BCFC6722-CB3D-4604-B1C4-D1DA0EC0AE7F}" destId="{A4463A91-5C35-415B-BC42-16DFBE834295}" srcOrd="2" destOrd="0" presId="urn:diagrams.loki3.com/BracketList"/>
    <dgm:cxn modelId="{4ECAE723-7CCF-4EEF-95B2-2A4C32B7823D}" type="presParOf" srcId="{BCFC6722-CB3D-4604-B1C4-D1DA0EC0AE7F}" destId="{5849A013-AD25-47AF-A361-7DC0D454B9B3}" srcOrd="3" destOrd="0" presId="urn:diagrams.loki3.com/BracketList"/>
    <dgm:cxn modelId="{5678B7D3-D022-4BDE-921A-96959A811A93}" type="presParOf" srcId="{88870FF2-A510-43B0-BF09-7998B5D58DB4}" destId="{608C336F-A8D6-4C54-BDD6-B0D779E1B399}" srcOrd="1" destOrd="0" presId="urn:diagrams.loki3.com/BracketList"/>
    <dgm:cxn modelId="{50FD7F31-B923-4CB5-ADE0-6EB2BB92DA84}" type="presParOf" srcId="{88870FF2-A510-43B0-BF09-7998B5D58DB4}" destId="{115E4FE9-B3F5-4121-80A4-9799423244A1}" srcOrd="2" destOrd="0" presId="urn:diagrams.loki3.com/BracketList"/>
    <dgm:cxn modelId="{C0AB51BF-59FC-4FC4-BCFA-AF86ADE171D5}" type="presParOf" srcId="{115E4FE9-B3F5-4121-80A4-9799423244A1}" destId="{7A89DB54-0343-4F53-B11A-64050C1CCA55}" srcOrd="0" destOrd="0" presId="urn:diagrams.loki3.com/BracketList"/>
    <dgm:cxn modelId="{4F4E113E-8C49-46DF-BE56-6D2C83345D4D}" type="presParOf" srcId="{115E4FE9-B3F5-4121-80A4-9799423244A1}" destId="{C3C296A9-4FA2-4E4B-840B-B2BDB43C005A}" srcOrd="1" destOrd="0" presId="urn:diagrams.loki3.com/BracketList"/>
    <dgm:cxn modelId="{15CA2BF9-F240-4F0D-AB3E-ED15D668F638}" type="presParOf" srcId="{115E4FE9-B3F5-4121-80A4-9799423244A1}" destId="{3D7AB9A1-A478-4D1A-9AF9-00C23F9BA804}" srcOrd="2" destOrd="0" presId="urn:diagrams.loki3.com/BracketList"/>
    <dgm:cxn modelId="{089B7E91-627D-432E-9691-F7AF1ADCDB90}" type="presParOf" srcId="{115E4FE9-B3F5-4121-80A4-9799423244A1}" destId="{F3CE8E9A-9196-4354-94FE-42FEA2E1EB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1BE01F21-96C6-4C41-8C1E-9CC6406E4216}" type="presOf" srcId="{AA35C123-4EC7-46F9-B223-CA3C49E5238B}" destId="{B2B2443F-8ABD-4524-9D0A-CABE0F408CF0}" srcOrd="0" destOrd="0" presId="urn:microsoft.com/office/officeart/2005/8/layout/hChevron3"/>
    <dgm:cxn modelId="{879F0C87-F2B0-46D1-B6D2-C05894A91C5A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A7C9083B-6584-43A2-BEEB-440D5F4C933A}" type="presOf" srcId="{4F02F517-3D7A-4854-B171-F5E2AF44C46F}" destId="{748342E3-1A6F-4B24-9E1A-333BCE50BEA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78F0903B-D816-450B-963F-F39955DC54DA}" type="presOf" srcId="{0256371B-59DF-43D9-90D9-34479EFBFF5F}" destId="{9DBCC942-805F-4DF1-B1FE-2E37DBFA52C7}" srcOrd="0" destOrd="0" presId="urn:microsoft.com/office/officeart/2005/8/layout/hChevron3"/>
    <dgm:cxn modelId="{1C34142E-D9E9-4F12-9FD7-B89A2575CBB9}" type="presOf" srcId="{F17958B6-450F-43CF-A649-A069369CC629}" destId="{5426EF65-2F65-405C-809D-C9698863A7F7}" srcOrd="0" destOrd="0" presId="urn:microsoft.com/office/officeart/2005/8/layout/hChevron3"/>
    <dgm:cxn modelId="{F24FA6BA-17B1-48F7-A4F3-B867C19BF786}" type="presOf" srcId="{AEF94CF7-3BC4-4BE6-8DCF-0BC1773F674A}" destId="{1396BAAF-79B4-468B-B32B-CD0AE547AC93}" srcOrd="0" destOrd="0" presId="urn:microsoft.com/office/officeart/2005/8/layout/hChevron3"/>
    <dgm:cxn modelId="{6FA145E3-4BBA-4FA1-A35C-6F092348F4BC}" type="presParOf" srcId="{3FD50E63-5210-4366-8D37-B4050F8FE5D3}" destId="{B2B2443F-8ABD-4524-9D0A-CABE0F408CF0}" srcOrd="0" destOrd="0" presId="urn:microsoft.com/office/officeart/2005/8/layout/hChevron3"/>
    <dgm:cxn modelId="{17465437-08CF-41C1-9E66-CA08BB726439}" type="presParOf" srcId="{3FD50E63-5210-4366-8D37-B4050F8FE5D3}" destId="{95A03ABC-9D54-4AAD-84BE-C36E0F1F3A5A}" srcOrd="1" destOrd="0" presId="urn:microsoft.com/office/officeart/2005/8/layout/hChevron3"/>
    <dgm:cxn modelId="{D4184B17-33AF-4D1D-B0B0-1B17D8D3E4D4}" type="presParOf" srcId="{3FD50E63-5210-4366-8D37-B4050F8FE5D3}" destId="{5426EF65-2F65-405C-809D-C9698863A7F7}" srcOrd="2" destOrd="0" presId="urn:microsoft.com/office/officeart/2005/8/layout/hChevron3"/>
    <dgm:cxn modelId="{44838854-9A5F-41D6-AF08-1D57A0419017}" type="presParOf" srcId="{3FD50E63-5210-4366-8D37-B4050F8FE5D3}" destId="{ED412518-D2D1-4228-879A-E950A87B91D7}" srcOrd="3" destOrd="0" presId="urn:microsoft.com/office/officeart/2005/8/layout/hChevron3"/>
    <dgm:cxn modelId="{712E4DFF-076B-45BA-873A-13137831F079}" type="presParOf" srcId="{3FD50E63-5210-4366-8D37-B4050F8FE5D3}" destId="{9DBCC942-805F-4DF1-B1FE-2E37DBFA52C7}" srcOrd="4" destOrd="0" presId="urn:microsoft.com/office/officeart/2005/8/layout/hChevron3"/>
    <dgm:cxn modelId="{5354B96A-F514-4BC1-A7A5-F9F7C0EA2D30}" type="presParOf" srcId="{3FD50E63-5210-4366-8D37-B4050F8FE5D3}" destId="{997BC7D4-AE60-4C8E-ADE1-ABB6CEDDCACA}" srcOrd="5" destOrd="0" presId="urn:microsoft.com/office/officeart/2005/8/layout/hChevron3"/>
    <dgm:cxn modelId="{95F91A4C-6246-406C-8FC6-70600E5B9EBB}" type="presParOf" srcId="{3FD50E63-5210-4366-8D37-B4050F8FE5D3}" destId="{1396BAAF-79B4-468B-B32B-CD0AE547AC93}" srcOrd="6" destOrd="0" presId="urn:microsoft.com/office/officeart/2005/8/layout/hChevron3"/>
    <dgm:cxn modelId="{40A03BAA-7917-4231-97D5-28A48E3F0B02}" type="presParOf" srcId="{3FD50E63-5210-4366-8D37-B4050F8FE5D3}" destId="{40BA949E-40F4-4D69-AF1F-4F9DD71DA076}" srcOrd="7" destOrd="0" presId="urn:microsoft.com/office/officeart/2005/8/layout/hChevron3"/>
    <dgm:cxn modelId="{B315862E-8301-4C2D-8A5E-F5DA9CB10500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3B955E9-916D-450E-B7FF-A1BD6D4F268C}" type="presOf" srcId="{AA35C123-4EC7-46F9-B223-CA3C49E5238B}" destId="{B2B2443F-8ABD-4524-9D0A-CABE0F408CF0}" srcOrd="0" destOrd="0" presId="urn:microsoft.com/office/officeart/2005/8/layout/hChevron3"/>
    <dgm:cxn modelId="{1A838F73-9B73-4B68-801D-40E59C5277C9}" type="presOf" srcId="{F17958B6-450F-43CF-A649-A069369CC629}" destId="{5426EF65-2F65-405C-809D-C9698863A7F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1C7A07B0-8C6C-47F8-A937-6F32C52CCB82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1FBC7E91-AC26-4A75-9EFA-7ABFD6E6E71E}" type="presOf" srcId="{0256371B-59DF-43D9-90D9-34479EFBFF5F}" destId="{9DBCC942-805F-4DF1-B1FE-2E37DBFA52C7}" srcOrd="0" destOrd="0" presId="urn:microsoft.com/office/officeart/2005/8/layout/hChevron3"/>
    <dgm:cxn modelId="{A20A0B60-6467-4790-A66F-4CEA5264E375}" type="presOf" srcId="{4F02F517-3D7A-4854-B171-F5E2AF44C46F}" destId="{748342E3-1A6F-4B24-9E1A-333BCE50BEA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715B7193-CB24-4AA3-9F85-EDBE0B6817E4}" type="presOf" srcId="{AEF94CF7-3BC4-4BE6-8DCF-0BC1773F674A}" destId="{1396BAAF-79B4-468B-B32B-CD0AE547AC93}" srcOrd="0" destOrd="0" presId="urn:microsoft.com/office/officeart/2005/8/layout/hChevron3"/>
    <dgm:cxn modelId="{238EB632-7040-4A2C-A4D1-102C68F6F2CE}" type="presParOf" srcId="{3FD50E63-5210-4366-8D37-B4050F8FE5D3}" destId="{B2B2443F-8ABD-4524-9D0A-CABE0F408CF0}" srcOrd="0" destOrd="0" presId="urn:microsoft.com/office/officeart/2005/8/layout/hChevron3"/>
    <dgm:cxn modelId="{5D6B0730-BF6B-4231-84E5-2AAEB522AB52}" type="presParOf" srcId="{3FD50E63-5210-4366-8D37-B4050F8FE5D3}" destId="{95A03ABC-9D54-4AAD-84BE-C36E0F1F3A5A}" srcOrd="1" destOrd="0" presId="urn:microsoft.com/office/officeart/2005/8/layout/hChevron3"/>
    <dgm:cxn modelId="{B679C3EB-2DF9-478E-8408-BF70A94E2831}" type="presParOf" srcId="{3FD50E63-5210-4366-8D37-B4050F8FE5D3}" destId="{5426EF65-2F65-405C-809D-C9698863A7F7}" srcOrd="2" destOrd="0" presId="urn:microsoft.com/office/officeart/2005/8/layout/hChevron3"/>
    <dgm:cxn modelId="{129113EA-D3F5-4550-8166-11634BA5CC75}" type="presParOf" srcId="{3FD50E63-5210-4366-8D37-B4050F8FE5D3}" destId="{ED412518-D2D1-4228-879A-E950A87B91D7}" srcOrd="3" destOrd="0" presId="urn:microsoft.com/office/officeart/2005/8/layout/hChevron3"/>
    <dgm:cxn modelId="{CDC92751-6789-42A9-B84D-2102A4CB17FC}" type="presParOf" srcId="{3FD50E63-5210-4366-8D37-B4050F8FE5D3}" destId="{9DBCC942-805F-4DF1-B1FE-2E37DBFA52C7}" srcOrd="4" destOrd="0" presId="urn:microsoft.com/office/officeart/2005/8/layout/hChevron3"/>
    <dgm:cxn modelId="{3C89BF04-C619-41A2-94D4-ADC66D1159C4}" type="presParOf" srcId="{3FD50E63-5210-4366-8D37-B4050F8FE5D3}" destId="{997BC7D4-AE60-4C8E-ADE1-ABB6CEDDCACA}" srcOrd="5" destOrd="0" presId="urn:microsoft.com/office/officeart/2005/8/layout/hChevron3"/>
    <dgm:cxn modelId="{C4C20810-92DD-4E38-A37B-FACD90A6EFC2}" type="presParOf" srcId="{3FD50E63-5210-4366-8D37-B4050F8FE5D3}" destId="{1396BAAF-79B4-468B-B32B-CD0AE547AC93}" srcOrd="6" destOrd="0" presId="urn:microsoft.com/office/officeart/2005/8/layout/hChevron3"/>
    <dgm:cxn modelId="{862D4475-3DE9-4D9C-8EF4-4F2F397BF7C9}" type="presParOf" srcId="{3FD50E63-5210-4366-8D37-B4050F8FE5D3}" destId="{40BA949E-40F4-4D69-AF1F-4F9DD71DA076}" srcOrd="7" destOrd="0" presId="urn:microsoft.com/office/officeart/2005/8/layout/hChevron3"/>
    <dgm:cxn modelId="{AFF00351-9B74-436A-9863-34B883F8C0A6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8F2D626-EF8B-4F42-B829-36FC7DD22BC3}" type="presOf" srcId="{0256371B-59DF-43D9-90D9-34479EFBFF5F}" destId="{9DBCC942-805F-4DF1-B1FE-2E37DBFA52C7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83485FB-EBB4-4630-8689-3EC200D91366}" type="presOf" srcId="{4F02F517-3D7A-4854-B171-F5E2AF44C46F}" destId="{748342E3-1A6F-4B24-9E1A-333BCE50BEA7}" srcOrd="0" destOrd="0" presId="urn:microsoft.com/office/officeart/2005/8/layout/hChevron3"/>
    <dgm:cxn modelId="{50842E80-5E7C-41D1-B5EC-226D1D592B84}" type="presOf" srcId="{F17958B6-450F-43CF-A649-A069369CC629}" destId="{5426EF65-2F65-405C-809D-C9698863A7F7}" srcOrd="0" destOrd="0" presId="urn:microsoft.com/office/officeart/2005/8/layout/hChevron3"/>
    <dgm:cxn modelId="{7529F56F-CF54-4EAE-AEEF-E2421D67EE9B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67C05858-A724-4801-8026-4336CE3C86BD}" type="presOf" srcId="{AA35C123-4EC7-46F9-B223-CA3C49E5238B}" destId="{B2B2443F-8ABD-4524-9D0A-CABE0F408CF0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F50CB293-B60F-48F7-B5A8-8844E5AF76B5}" type="presOf" srcId="{AEF94CF7-3BC4-4BE6-8DCF-0BC1773F674A}" destId="{1396BAAF-79B4-468B-B32B-CD0AE547AC93}" srcOrd="0" destOrd="0" presId="urn:microsoft.com/office/officeart/2005/8/layout/hChevron3"/>
    <dgm:cxn modelId="{5C35BFE3-6524-4D56-BD51-BFF71E06CBA9}" type="presParOf" srcId="{3FD50E63-5210-4366-8D37-B4050F8FE5D3}" destId="{B2B2443F-8ABD-4524-9D0A-CABE0F408CF0}" srcOrd="0" destOrd="0" presId="urn:microsoft.com/office/officeart/2005/8/layout/hChevron3"/>
    <dgm:cxn modelId="{56A8079E-FAA6-4032-8979-C9F3DEC3F36E}" type="presParOf" srcId="{3FD50E63-5210-4366-8D37-B4050F8FE5D3}" destId="{95A03ABC-9D54-4AAD-84BE-C36E0F1F3A5A}" srcOrd="1" destOrd="0" presId="urn:microsoft.com/office/officeart/2005/8/layout/hChevron3"/>
    <dgm:cxn modelId="{45F9A894-9618-433F-8C14-54FCFFF81954}" type="presParOf" srcId="{3FD50E63-5210-4366-8D37-B4050F8FE5D3}" destId="{5426EF65-2F65-405C-809D-C9698863A7F7}" srcOrd="2" destOrd="0" presId="urn:microsoft.com/office/officeart/2005/8/layout/hChevron3"/>
    <dgm:cxn modelId="{8A44DEA3-1957-442C-B759-E6EBEEAFD08E}" type="presParOf" srcId="{3FD50E63-5210-4366-8D37-B4050F8FE5D3}" destId="{ED412518-D2D1-4228-879A-E950A87B91D7}" srcOrd="3" destOrd="0" presId="urn:microsoft.com/office/officeart/2005/8/layout/hChevron3"/>
    <dgm:cxn modelId="{4818EB7F-A6F6-4D8C-B554-23B79E3A1DAB}" type="presParOf" srcId="{3FD50E63-5210-4366-8D37-B4050F8FE5D3}" destId="{9DBCC942-805F-4DF1-B1FE-2E37DBFA52C7}" srcOrd="4" destOrd="0" presId="urn:microsoft.com/office/officeart/2005/8/layout/hChevron3"/>
    <dgm:cxn modelId="{898B884D-4965-45DF-B20D-FBEF105B777C}" type="presParOf" srcId="{3FD50E63-5210-4366-8D37-B4050F8FE5D3}" destId="{997BC7D4-AE60-4C8E-ADE1-ABB6CEDDCACA}" srcOrd="5" destOrd="0" presId="urn:microsoft.com/office/officeart/2005/8/layout/hChevron3"/>
    <dgm:cxn modelId="{DECFE128-81E1-4D35-96D7-744FD815D250}" type="presParOf" srcId="{3FD50E63-5210-4366-8D37-B4050F8FE5D3}" destId="{1396BAAF-79B4-468B-B32B-CD0AE547AC93}" srcOrd="6" destOrd="0" presId="urn:microsoft.com/office/officeart/2005/8/layout/hChevron3"/>
    <dgm:cxn modelId="{1E588A2F-0AC2-4EBA-A91B-47F2D9140670}" type="presParOf" srcId="{3FD50E63-5210-4366-8D37-B4050F8FE5D3}" destId="{40BA949E-40F4-4D69-AF1F-4F9DD71DA076}" srcOrd="7" destOrd="0" presId="urn:microsoft.com/office/officeart/2005/8/layout/hChevron3"/>
    <dgm:cxn modelId="{A9015702-CC40-4347-A82F-F2CEB754B180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Concepts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56E0B7E-8D20-4464-8216-E69FB59BBF99}" type="presOf" srcId="{F17958B6-450F-43CF-A649-A069369CC629}" destId="{5426EF65-2F65-405C-809D-C9698863A7F7}" srcOrd="0" destOrd="0" presId="urn:microsoft.com/office/officeart/2005/8/layout/hChevron3"/>
    <dgm:cxn modelId="{ED9F186E-80C2-4263-8E43-5958DD7030EF}" type="presOf" srcId="{AA35C123-4EC7-46F9-B223-CA3C49E5238B}" destId="{B2B2443F-8ABD-4524-9D0A-CABE0F408CF0}" srcOrd="0" destOrd="0" presId="urn:microsoft.com/office/officeart/2005/8/layout/hChevron3"/>
    <dgm:cxn modelId="{E151AB31-B5AA-4346-9DD7-E3B662A8F9A4}" type="presOf" srcId="{0256371B-59DF-43D9-90D9-34479EFBFF5F}" destId="{9DBCC942-805F-4DF1-B1FE-2E37DBFA52C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B281D52-BC3F-4F7C-AAAD-C2DB182DBFC7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E33361A3-20F8-4328-BF40-3DEF75353812}" type="presOf" srcId="{4F02F517-3D7A-4854-B171-F5E2AF44C46F}" destId="{748342E3-1A6F-4B24-9E1A-333BCE50BEA7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D25DF7B8-1417-4374-8D7E-82AFA4DF5C6C}" type="presOf" srcId="{AEF94CF7-3BC4-4BE6-8DCF-0BC1773F674A}" destId="{1396BAAF-79B4-468B-B32B-CD0AE547AC93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2D5A0AB-3D41-4F43-B04A-48637B433046}" type="presParOf" srcId="{3FD50E63-5210-4366-8D37-B4050F8FE5D3}" destId="{B2B2443F-8ABD-4524-9D0A-CABE0F408CF0}" srcOrd="0" destOrd="0" presId="urn:microsoft.com/office/officeart/2005/8/layout/hChevron3"/>
    <dgm:cxn modelId="{912729A0-7029-4886-89B1-5B0C7746AF17}" type="presParOf" srcId="{3FD50E63-5210-4366-8D37-B4050F8FE5D3}" destId="{95A03ABC-9D54-4AAD-84BE-C36E0F1F3A5A}" srcOrd="1" destOrd="0" presId="urn:microsoft.com/office/officeart/2005/8/layout/hChevron3"/>
    <dgm:cxn modelId="{9B49E5B2-8370-4323-9438-E591B4D3FD10}" type="presParOf" srcId="{3FD50E63-5210-4366-8D37-B4050F8FE5D3}" destId="{5426EF65-2F65-405C-809D-C9698863A7F7}" srcOrd="2" destOrd="0" presId="urn:microsoft.com/office/officeart/2005/8/layout/hChevron3"/>
    <dgm:cxn modelId="{C0DE8DB4-1FD0-4955-B3A9-464E679632DF}" type="presParOf" srcId="{3FD50E63-5210-4366-8D37-B4050F8FE5D3}" destId="{ED412518-D2D1-4228-879A-E950A87B91D7}" srcOrd="3" destOrd="0" presId="urn:microsoft.com/office/officeart/2005/8/layout/hChevron3"/>
    <dgm:cxn modelId="{8E55A66C-90FC-4BAB-BE27-221D8188748A}" type="presParOf" srcId="{3FD50E63-5210-4366-8D37-B4050F8FE5D3}" destId="{9DBCC942-805F-4DF1-B1FE-2E37DBFA52C7}" srcOrd="4" destOrd="0" presId="urn:microsoft.com/office/officeart/2005/8/layout/hChevron3"/>
    <dgm:cxn modelId="{0FB696C9-1006-4980-B90D-E185BC5698D6}" type="presParOf" srcId="{3FD50E63-5210-4366-8D37-B4050F8FE5D3}" destId="{997BC7D4-AE60-4C8E-ADE1-ABB6CEDDCACA}" srcOrd="5" destOrd="0" presId="urn:microsoft.com/office/officeart/2005/8/layout/hChevron3"/>
    <dgm:cxn modelId="{4C9370D8-247C-4423-BB4D-427CE8183E0B}" type="presParOf" srcId="{3FD50E63-5210-4366-8D37-B4050F8FE5D3}" destId="{1396BAAF-79B4-468B-B32B-CD0AE547AC93}" srcOrd="6" destOrd="0" presId="urn:microsoft.com/office/officeart/2005/8/layout/hChevron3"/>
    <dgm:cxn modelId="{47FB3F27-70E0-4BB1-8EA0-1989163CECE3}" type="presParOf" srcId="{3FD50E63-5210-4366-8D37-B4050F8FE5D3}" destId="{40BA949E-40F4-4D69-AF1F-4F9DD71DA076}" srcOrd="7" destOrd="0" presId="urn:microsoft.com/office/officeart/2005/8/layout/hChevron3"/>
    <dgm:cxn modelId="{13BD4F4C-DEED-4FBE-8DB2-AE21FA708D79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B5D7-52EE-4B46-B024-D5439E0DA8DF}">
      <dsp:nvSpPr>
        <dsp:cNvPr id="0" name=""/>
        <dsp:cNvSpPr/>
      </dsp:nvSpPr>
      <dsp:spPr>
        <a:xfrm rot="5400000">
          <a:off x="356236" y="2677444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F4F65-0A54-48FA-88FC-8FBC5B4237C6}">
      <dsp:nvSpPr>
        <dsp:cNvPr id="0" name=""/>
        <dsp:cNvSpPr/>
      </dsp:nvSpPr>
      <dsp:spPr>
        <a:xfrm>
          <a:off x="180514" y="3200818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PCE</a:t>
          </a:r>
          <a:endParaRPr lang="en-US" sz="2100" kern="1200" dirty="0"/>
        </a:p>
      </dsp:txBody>
      <dsp:txXfrm>
        <a:off x="180514" y="3200818"/>
        <a:ext cx="1581422" cy="1386209"/>
      </dsp:txXfrm>
    </dsp:sp>
    <dsp:sp modelId="{F964CC19-122E-4937-83FA-BE04AD69372A}">
      <dsp:nvSpPr>
        <dsp:cNvPr id="0" name=""/>
        <dsp:cNvSpPr/>
      </dsp:nvSpPr>
      <dsp:spPr>
        <a:xfrm>
          <a:off x="1463554" y="2548484"/>
          <a:ext cx="298381" cy="29838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A7CF7-CECB-4B77-921A-7F33C8B7CDC9}">
      <dsp:nvSpPr>
        <dsp:cNvPr id="0" name=""/>
        <dsp:cNvSpPr/>
      </dsp:nvSpPr>
      <dsp:spPr>
        <a:xfrm rot="5400000">
          <a:off x="2292206" y="2198387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5FCB7-747E-4F54-9AEE-D5232B57AE62}">
      <dsp:nvSpPr>
        <dsp:cNvPr id="0" name=""/>
        <dsp:cNvSpPr/>
      </dsp:nvSpPr>
      <dsp:spPr>
        <a:xfrm>
          <a:off x="2116483" y="2721760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H-PCE and other inter-domain procedures</a:t>
          </a:r>
          <a:endParaRPr lang="en-US" sz="2100" kern="1200" dirty="0"/>
        </a:p>
      </dsp:txBody>
      <dsp:txXfrm>
        <a:off x="2116483" y="2721760"/>
        <a:ext cx="1581422" cy="1386209"/>
      </dsp:txXfrm>
    </dsp:sp>
    <dsp:sp modelId="{1E7F5DC7-9311-4EB9-B6C2-F4E8A0A12E47}">
      <dsp:nvSpPr>
        <dsp:cNvPr id="0" name=""/>
        <dsp:cNvSpPr/>
      </dsp:nvSpPr>
      <dsp:spPr>
        <a:xfrm>
          <a:off x="3399524" y="2069426"/>
          <a:ext cx="298381" cy="29838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BA70F-595D-4467-9070-18CBAFAAF82E}">
      <dsp:nvSpPr>
        <dsp:cNvPr id="0" name=""/>
        <dsp:cNvSpPr/>
      </dsp:nvSpPr>
      <dsp:spPr>
        <a:xfrm rot="5400000">
          <a:off x="4228175" y="1719329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81288-FFDE-4721-8B2E-CC86D8FAE287}">
      <dsp:nvSpPr>
        <dsp:cNvPr id="0" name=""/>
        <dsp:cNvSpPr/>
      </dsp:nvSpPr>
      <dsp:spPr>
        <a:xfrm>
          <a:off x="4052453" y="2242703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Stateful PCE</a:t>
          </a:r>
          <a:endParaRPr lang="en-US" sz="2100" kern="1200" dirty="0"/>
        </a:p>
      </dsp:txBody>
      <dsp:txXfrm>
        <a:off x="4052453" y="2242703"/>
        <a:ext cx="1581422" cy="1386209"/>
      </dsp:txXfrm>
    </dsp:sp>
    <dsp:sp modelId="{BFC741E8-87A2-4D6E-8B44-957115333D75}">
      <dsp:nvSpPr>
        <dsp:cNvPr id="0" name=""/>
        <dsp:cNvSpPr/>
      </dsp:nvSpPr>
      <dsp:spPr>
        <a:xfrm>
          <a:off x="5335493" y="1590369"/>
          <a:ext cx="298381" cy="298381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7260-9697-41C7-B89E-9C022949B714}">
      <dsp:nvSpPr>
        <dsp:cNvPr id="0" name=""/>
        <dsp:cNvSpPr/>
      </dsp:nvSpPr>
      <dsp:spPr>
        <a:xfrm rot="5400000">
          <a:off x="6164145" y="1240271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EDF09-FBE4-4066-8E9F-7700CC0130D1}">
      <dsp:nvSpPr>
        <dsp:cNvPr id="0" name=""/>
        <dsp:cNvSpPr/>
      </dsp:nvSpPr>
      <dsp:spPr>
        <a:xfrm>
          <a:off x="5988422" y="1763645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PCE Initiation</a:t>
          </a:r>
          <a:endParaRPr lang="en-US" sz="2100" kern="1200" dirty="0"/>
        </a:p>
      </dsp:txBody>
      <dsp:txXfrm>
        <a:off x="5988422" y="1763645"/>
        <a:ext cx="1581422" cy="1386209"/>
      </dsp:txXfrm>
    </dsp:sp>
    <dsp:sp modelId="{8F07ABAD-54EB-4E56-BB22-FBFCA7D006E9}">
      <dsp:nvSpPr>
        <dsp:cNvPr id="0" name=""/>
        <dsp:cNvSpPr/>
      </dsp:nvSpPr>
      <dsp:spPr>
        <a:xfrm>
          <a:off x="7271463" y="1111311"/>
          <a:ext cx="298381" cy="298381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82A9D-E2D4-4856-979A-ADC5995DFA78}">
      <dsp:nvSpPr>
        <dsp:cNvPr id="0" name=""/>
        <dsp:cNvSpPr/>
      </dsp:nvSpPr>
      <dsp:spPr>
        <a:xfrm rot="5400000">
          <a:off x="8100114" y="761214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74F9F-5668-4127-BCB8-9E3DC605276C}">
      <dsp:nvSpPr>
        <dsp:cNvPr id="0" name=""/>
        <dsp:cNvSpPr/>
      </dsp:nvSpPr>
      <dsp:spPr>
        <a:xfrm>
          <a:off x="7924392" y="1284587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Stateful H-PCE</a:t>
          </a:r>
          <a:endParaRPr lang="en-US" sz="2100" kern="1200" dirty="0"/>
        </a:p>
      </dsp:txBody>
      <dsp:txXfrm>
        <a:off x="7924392" y="1284587"/>
        <a:ext cx="1581422" cy="1386209"/>
      </dsp:txXfrm>
    </dsp:sp>
    <dsp:sp modelId="{836178F0-2220-4328-A776-35465F456E11}">
      <dsp:nvSpPr>
        <dsp:cNvPr id="0" name=""/>
        <dsp:cNvSpPr/>
      </dsp:nvSpPr>
      <dsp:spPr>
        <a:xfrm>
          <a:off x="9207433" y="632254"/>
          <a:ext cx="298381" cy="298381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33694-01F7-4554-8394-020FACEF3D5F}">
      <dsp:nvSpPr>
        <dsp:cNvPr id="0" name=""/>
        <dsp:cNvSpPr/>
      </dsp:nvSpPr>
      <dsp:spPr>
        <a:xfrm rot="5400000">
          <a:off x="10036084" y="282156"/>
          <a:ext cx="1052703" cy="175167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05F6-4CC1-409E-BD2D-5E17FC094877}">
      <dsp:nvSpPr>
        <dsp:cNvPr id="0" name=""/>
        <dsp:cNvSpPr/>
      </dsp:nvSpPr>
      <dsp:spPr>
        <a:xfrm>
          <a:off x="9860362" y="805530"/>
          <a:ext cx="1581422" cy="1386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Applicability to ACTN</a:t>
          </a:r>
          <a:endParaRPr lang="en-US" sz="2100" kern="1200" dirty="0"/>
        </a:p>
      </dsp:txBody>
      <dsp:txXfrm>
        <a:off x="9860362" y="805530"/>
        <a:ext cx="1581422" cy="13862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581D9-0212-4444-BABB-D52D07C5ADA6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Service Models (L3SM, L2SM)</a:t>
          </a:r>
          <a:endParaRPr lang="en-US" sz="2500" kern="1200" dirty="0"/>
        </a:p>
      </dsp:txBody>
      <dsp:txXfrm>
        <a:off x="2847" y="542881"/>
        <a:ext cx="2259201" cy="1355520"/>
      </dsp:txXfrm>
    </dsp:sp>
    <dsp:sp modelId="{41CC8DF2-F7D4-4E18-9641-82C7B1332114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Network Configuration Models (?)</a:t>
          </a:r>
          <a:endParaRPr lang="en-US" sz="2500" kern="1200" dirty="0"/>
        </a:p>
      </dsp:txBody>
      <dsp:txXfrm>
        <a:off x="2487969" y="542881"/>
        <a:ext cx="2259201" cy="1355520"/>
      </dsp:txXfrm>
    </dsp:sp>
    <dsp:sp modelId="{D6D9E8E9-64E7-4740-8F09-8E3E5A1B19E0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Device Configuration Models</a:t>
          </a:r>
          <a:endParaRPr lang="en-US" sz="2500" kern="1200" dirty="0"/>
        </a:p>
      </dsp:txBody>
      <dsp:txXfrm>
        <a:off x="4973091" y="542881"/>
        <a:ext cx="2259201" cy="1355520"/>
      </dsp:txXfrm>
    </dsp:sp>
    <dsp:sp modelId="{804CA777-AA1D-4605-BC96-E1C2EB4C0BA6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Topology Related</a:t>
          </a:r>
          <a:endParaRPr lang="en-US" sz="2500" kern="1200" dirty="0"/>
        </a:p>
      </dsp:txBody>
      <dsp:txXfrm>
        <a:off x="7458212" y="542881"/>
        <a:ext cx="2259201" cy="1355520"/>
      </dsp:txXfrm>
    </dsp:sp>
    <dsp:sp modelId="{73A72C0E-6707-485C-9779-A36B980BEEBE}">
      <dsp:nvSpPr>
        <dsp:cNvPr id="0" name=""/>
        <dsp:cNvSpPr/>
      </dsp:nvSpPr>
      <dsp:spPr>
        <a:xfrm>
          <a:off x="2847" y="2124322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Tunnel related</a:t>
          </a:r>
          <a:endParaRPr lang="en-US" sz="2500" kern="1200" dirty="0"/>
        </a:p>
      </dsp:txBody>
      <dsp:txXfrm>
        <a:off x="2847" y="2124322"/>
        <a:ext cx="2259201" cy="1355520"/>
      </dsp:txXfrm>
    </dsp:sp>
    <dsp:sp modelId="{B28C11CF-684B-4B50-B96C-EAC181E95127}">
      <dsp:nvSpPr>
        <dsp:cNvPr id="0" name=""/>
        <dsp:cNvSpPr/>
      </dsp:nvSpPr>
      <dsp:spPr>
        <a:xfrm>
          <a:off x="2487969" y="2124322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VN and Service-Mapping related</a:t>
          </a:r>
          <a:endParaRPr lang="en-US" sz="2500" kern="1200" dirty="0"/>
        </a:p>
      </dsp:txBody>
      <dsp:txXfrm>
        <a:off x="2487969" y="2124322"/>
        <a:ext cx="2259201" cy="1355520"/>
      </dsp:txXfrm>
    </dsp:sp>
    <dsp:sp modelId="{7FCAD525-37A8-48F8-A850-2F7BF77766EE}">
      <dsp:nvSpPr>
        <dsp:cNvPr id="0" name=""/>
        <dsp:cNvSpPr/>
      </dsp:nvSpPr>
      <dsp:spPr>
        <a:xfrm>
          <a:off x="4973091" y="2124322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OAM</a:t>
          </a:r>
          <a:endParaRPr lang="en-US" sz="2500" kern="1200" dirty="0"/>
        </a:p>
      </dsp:txBody>
      <dsp:txXfrm>
        <a:off x="4973091" y="2124322"/>
        <a:ext cx="2259201" cy="1355520"/>
      </dsp:txXfrm>
    </dsp:sp>
    <dsp:sp modelId="{4BEE3097-43E0-45C0-A2A7-8FF913881172}">
      <dsp:nvSpPr>
        <dsp:cNvPr id="0" name=""/>
        <dsp:cNvSpPr/>
      </dsp:nvSpPr>
      <dsp:spPr>
        <a:xfrm>
          <a:off x="7458212" y="2124322"/>
          <a:ext cx="2259201" cy="13555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?</a:t>
          </a:r>
          <a:endParaRPr lang="en-US" sz="2500" kern="1200" dirty="0"/>
        </a:p>
      </dsp:txBody>
      <dsp:txXfrm>
        <a:off x="7458212" y="2124322"/>
        <a:ext cx="2259201" cy="13555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2276F-872B-49DF-8A4C-D7C69803D592}">
      <dsp:nvSpPr>
        <dsp:cNvPr id="0" name=""/>
        <dsp:cNvSpPr/>
      </dsp:nvSpPr>
      <dsp:spPr>
        <a:xfrm>
          <a:off x="0" y="315402"/>
          <a:ext cx="9720262" cy="105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291592" rIns="7544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 Session  Establishments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Discovery via other protocols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Service Discovery (DNS)</a:t>
          </a:r>
          <a:endParaRPr lang="en-US" sz="1400" kern="1200" dirty="0"/>
        </a:p>
      </dsp:txBody>
      <dsp:txXfrm>
        <a:off x="0" y="315402"/>
        <a:ext cx="9720262" cy="1058400"/>
      </dsp:txXfrm>
    </dsp:sp>
    <dsp:sp modelId="{B928A789-AD2F-43E7-8A22-D3A605EA9996}">
      <dsp:nvSpPr>
        <dsp:cNvPr id="0" name=""/>
        <dsp:cNvSpPr/>
      </dsp:nvSpPr>
      <dsp:spPr>
        <a:xfrm>
          <a:off x="486013" y="108762"/>
          <a:ext cx="6804183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Initial Configurations between controllers</a:t>
          </a:r>
          <a:endParaRPr lang="en-US" sz="1400" kern="1200" dirty="0"/>
        </a:p>
      </dsp:txBody>
      <dsp:txXfrm>
        <a:off x="506188" y="128937"/>
        <a:ext cx="6763833" cy="372930"/>
      </dsp:txXfrm>
    </dsp:sp>
    <dsp:sp modelId="{201EA3CE-0660-47A0-BB5E-220F7A1CCD1E}">
      <dsp:nvSpPr>
        <dsp:cNvPr id="0" name=""/>
        <dsp:cNvSpPr/>
      </dsp:nvSpPr>
      <dsp:spPr>
        <a:xfrm>
          <a:off x="0" y="1656042"/>
          <a:ext cx="972026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5CD44-AD19-4537-A152-5D89923187C2}">
      <dsp:nvSpPr>
        <dsp:cNvPr id="0" name=""/>
        <dsp:cNvSpPr/>
      </dsp:nvSpPr>
      <dsp:spPr>
        <a:xfrm>
          <a:off x="486013" y="1449402"/>
          <a:ext cx="6804183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Relationship / Role of controllers</a:t>
          </a:r>
          <a:endParaRPr lang="en-US" sz="1400" kern="1200" dirty="0"/>
        </a:p>
      </dsp:txBody>
      <dsp:txXfrm>
        <a:off x="506188" y="1469577"/>
        <a:ext cx="6763833" cy="372930"/>
      </dsp:txXfrm>
    </dsp:sp>
    <dsp:sp modelId="{A681B322-CB28-45CA-98D9-CBCE3538FE9D}">
      <dsp:nvSpPr>
        <dsp:cNvPr id="0" name=""/>
        <dsp:cNvSpPr/>
      </dsp:nvSpPr>
      <dsp:spPr>
        <a:xfrm>
          <a:off x="0" y="2291082"/>
          <a:ext cx="972026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796D0-AEEB-4EB8-AA02-42072A77572D}">
      <dsp:nvSpPr>
        <dsp:cNvPr id="0" name=""/>
        <dsp:cNvSpPr/>
      </dsp:nvSpPr>
      <dsp:spPr>
        <a:xfrm>
          <a:off x="486013" y="2084442"/>
          <a:ext cx="6804183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Learning the mutual capabilities of controllers</a:t>
          </a:r>
          <a:endParaRPr lang="en-US" sz="1400" kern="1200" dirty="0"/>
        </a:p>
      </dsp:txBody>
      <dsp:txXfrm>
        <a:off x="506188" y="2104617"/>
        <a:ext cx="6763833" cy="372930"/>
      </dsp:txXfrm>
    </dsp:sp>
    <dsp:sp modelId="{22465D08-1E6F-40CB-80E7-95963C17E4CD}">
      <dsp:nvSpPr>
        <dsp:cNvPr id="0" name=""/>
        <dsp:cNvSpPr/>
      </dsp:nvSpPr>
      <dsp:spPr>
        <a:xfrm>
          <a:off x="0" y="2926122"/>
          <a:ext cx="972026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158C-1CFF-45C0-8FD1-15653443A89E}">
      <dsp:nvSpPr>
        <dsp:cNvPr id="0" name=""/>
        <dsp:cNvSpPr/>
      </dsp:nvSpPr>
      <dsp:spPr>
        <a:xfrm>
          <a:off x="486013" y="2719482"/>
          <a:ext cx="6804183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Handling of multiple instances of controller for reliability</a:t>
          </a:r>
          <a:endParaRPr lang="en-US" sz="1400" kern="1200" dirty="0"/>
        </a:p>
      </dsp:txBody>
      <dsp:txXfrm>
        <a:off x="506188" y="2739657"/>
        <a:ext cx="6763833" cy="372930"/>
      </dsp:txXfrm>
    </dsp:sp>
    <dsp:sp modelId="{38BD9631-3412-4BEC-B7E9-57CCFD80DEF5}">
      <dsp:nvSpPr>
        <dsp:cNvPr id="0" name=""/>
        <dsp:cNvSpPr/>
      </dsp:nvSpPr>
      <dsp:spPr>
        <a:xfrm>
          <a:off x="0" y="3561162"/>
          <a:ext cx="972026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A3C23-4EFC-4BD9-B256-A530DA032509}">
      <dsp:nvSpPr>
        <dsp:cNvPr id="0" name=""/>
        <dsp:cNvSpPr/>
      </dsp:nvSpPr>
      <dsp:spPr>
        <a:xfrm>
          <a:off x="486013" y="3354522"/>
          <a:ext cx="6804183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?</a:t>
          </a:r>
          <a:endParaRPr lang="en-US" sz="1400" kern="1200" dirty="0"/>
        </a:p>
      </dsp:txBody>
      <dsp:txXfrm>
        <a:off x="506188" y="3374697"/>
        <a:ext cx="6763833" cy="372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108D-0335-4BA9-8A01-846797E7DD87}">
      <dsp:nvSpPr>
        <dsp:cNvPr id="0" name=""/>
        <dsp:cNvSpPr/>
      </dsp:nvSpPr>
      <dsp:spPr>
        <a:xfrm>
          <a:off x="0" y="0"/>
          <a:ext cx="5072061" cy="402272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Main Functions in ACTN</a:t>
          </a:r>
          <a:endParaRPr lang="en-US" sz="3900" kern="1200" dirty="0"/>
        </a:p>
      </dsp:txBody>
      <dsp:txXfrm>
        <a:off x="0" y="0"/>
        <a:ext cx="5072061" cy="1206817"/>
      </dsp:txXfrm>
    </dsp:sp>
    <dsp:sp modelId="{132F3BE5-6E94-488B-A988-083370115FFC}">
      <dsp:nvSpPr>
        <dsp:cNvPr id="0" name=""/>
        <dsp:cNvSpPr/>
      </dsp:nvSpPr>
      <dsp:spPr>
        <a:xfrm>
          <a:off x="507206" y="120691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Multi-domain Coordination</a:t>
          </a:r>
          <a:endParaRPr lang="en-US" sz="2400" kern="1200" dirty="0"/>
        </a:p>
      </dsp:txBody>
      <dsp:txXfrm>
        <a:off x="524370" y="1224079"/>
        <a:ext cx="4023321" cy="551697"/>
      </dsp:txXfrm>
    </dsp:sp>
    <dsp:sp modelId="{EB19EF75-F6F8-42BB-96DA-8180CB8BC409}">
      <dsp:nvSpPr>
        <dsp:cNvPr id="0" name=""/>
        <dsp:cNvSpPr/>
      </dsp:nvSpPr>
      <dsp:spPr>
        <a:xfrm>
          <a:off x="507206" y="1883098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Virtualization/Abstraction</a:t>
          </a:r>
          <a:endParaRPr lang="en-US" sz="2400" kern="1200" dirty="0"/>
        </a:p>
      </dsp:txBody>
      <dsp:txXfrm>
        <a:off x="524370" y="1900262"/>
        <a:ext cx="4023321" cy="551697"/>
      </dsp:txXfrm>
    </dsp:sp>
    <dsp:sp modelId="{D4A37D59-2C7F-4CCD-B47C-BCBE1E37FAD4}">
      <dsp:nvSpPr>
        <dsp:cNvPr id="0" name=""/>
        <dsp:cNvSpPr/>
      </dsp:nvSpPr>
      <dsp:spPr>
        <a:xfrm>
          <a:off x="507206" y="2559282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mapping/translation</a:t>
          </a:r>
          <a:endParaRPr lang="en-US" sz="2400" kern="1200" dirty="0"/>
        </a:p>
      </dsp:txBody>
      <dsp:txXfrm>
        <a:off x="524370" y="2576446"/>
        <a:ext cx="4023321" cy="551697"/>
      </dsp:txXfrm>
    </dsp:sp>
    <dsp:sp modelId="{55C5769D-5E61-47CA-A608-A0CA853C108F}">
      <dsp:nvSpPr>
        <dsp:cNvPr id="0" name=""/>
        <dsp:cNvSpPr/>
      </dsp:nvSpPr>
      <dsp:spPr>
        <a:xfrm>
          <a:off x="507206" y="323546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 Service Coordination</a:t>
          </a:r>
          <a:endParaRPr lang="en-US" sz="2400" kern="1200" dirty="0"/>
        </a:p>
      </dsp:txBody>
      <dsp:txXfrm>
        <a:off x="524370" y="3252629"/>
        <a:ext cx="4023321" cy="551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BAE84-B8A8-4572-B861-E52CF8CEE797}">
      <dsp:nvSpPr>
        <dsp:cNvPr id="0" name=""/>
        <dsp:cNvSpPr/>
      </dsp:nvSpPr>
      <dsp:spPr>
        <a:xfrm>
          <a:off x="4746" y="41424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Domain Controller / PNC</a:t>
          </a:r>
          <a:endParaRPr lang="en-US" sz="2900" kern="1200" dirty="0"/>
        </a:p>
      </dsp:txBody>
      <dsp:txXfrm>
        <a:off x="4746" y="41424"/>
        <a:ext cx="2427692" cy="1363725"/>
      </dsp:txXfrm>
    </dsp:sp>
    <dsp:sp modelId="{D51E52FB-B289-40B5-9555-713B8916247D}">
      <dsp:nvSpPr>
        <dsp:cNvPr id="0" name=""/>
        <dsp:cNvSpPr/>
      </dsp:nvSpPr>
      <dsp:spPr>
        <a:xfrm>
          <a:off x="2432438" y="41424"/>
          <a:ext cx="485538" cy="13637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A013-AD25-47AF-A361-7DC0D454B9B3}">
      <dsp:nvSpPr>
        <dsp:cNvPr id="0" name=""/>
        <dsp:cNvSpPr/>
      </dsp:nvSpPr>
      <dsp:spPr>
        <a:xfrm>
          <a:off x="3112192" y="41424"/>
          <a:ext cx="6603323" cy="1363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Domain Topology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IGP, BGP-LS, PCEP-LS, Yang based</a:t>
          </a:r>
          <a:endParaRPr lang="en-US" sz="2900" kern="1200" dirty="0"/>
        </a:p>
      </dsp:txBody>
      <dsp:txXfrm>
        <a:off x="3112192" y="41424"/>
        <a:ext cx="6603323" cy="1363725"/>
      </dsp:txXfrm>
    </dsp:sp>
    <dsp:sp modelId="{7A89DB54-0343-4F53-B11A-64050C1CCA55}">
      <dsp:nvSpPr>
        <dsp:cNvPr id="0" name=""/>
        <dsp:cNvSpPr/>
      </dsp:nvSpPr>
      <dsp:spPr>
        <a:xfrm>
          <a:off x="4746" y="2063562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 Controller / MDSC</a:t>
          </a:r>
          <a:endParaRPr lang="en-US" sz="2900" kern="1200" dirty="0"/>
        </a:p>
      </dsp:txBody>
      <dsp:txXfrm>
        <a:off x="4746" y="2063562"/>
        <a:ext cx="2427692" cy="1363725"/>
      </dsp:txXfrm>
    </dsp:sp>
    <dsp:sp modelId="{C3C296A9-4FA2-4E4B-840B-B2BDB43C005A}">
      <dsp:nvSpPr>
        <dsp:cNvPr id="0" name=""/>
        <dsp:cNvSpPr/>
      </dsp:nvSpPr>
      <dsp:spPr>
        <a:xfrm>
          <a:off x="2432438" y="1509549"/>
          <a:ext cx="485538" cy="247175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E8E9A-9196-4354-94FE-42FEA2E1EBF8}">
      <dsp:nvSpPr>
        <dsp:cNvPr id="0" name=""/>
        <dsp:cNvSpPr/>
      </dsp:nvSpPr>
      <dsp:spPr>
        <a:xfrm>
          <a:off x="3112192" y="1509549"/>
          <a:ext cx="6603323" cy="2471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abstract topology from Domain Controller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Level of abstraction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BGP-LS , PCEP-LS, Yang based interface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Manage E2E topology</a:t>
          </a:r>
          <a:endParaRPr lang="en-US" sz="2900" kern="1200" dirty="0"/>
        </a:p>
      </dsp:txBody>
      <dsp:txXfrm>
        <a:off x="3112192" y="1509549"/>
        <a:ext cx="6603323" cy="2471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Concepts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39D8-3EA0-4898-B4A7-BB6D261FB6E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16C5-0051-47A1-8A63-AB7B94BB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16C5-0051-47A1-8A63-AB7B94BBA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70E29C-86BD-46C9-8B47-929DEC3B751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8578-7F82-4FB9-BFC2-A0431C8BFBC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CF2D-168C-431D-B54D-13DDBC4344D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E787-7012-4A36-BE27-C4E96010CB1C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23F-98B8-4BFA-B968-310A90F5353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349A-2E74-40BF-A6B0-E65003707C9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44F-B4D8-479E-909D-3A1A73D5C48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6F5D-539B-4A50-B2DA-9B87AF60340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3820-0566-4BCB-9458-BA136B95720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50CB-F9C9-46CE-937C-289D8C8135D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C54F-1F79-4315-B841-9914C34B698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E38B09-ED93-41EB-AF8E-83662E0E71E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cap="none" dirty="0" smtClean="0"/>
              <a:t>Hierarchy of IP Controllers (HIC)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2000" cap="none" dirty="0" smtClean="0"/>
              <a:t>draft-li-teas-hierarchy-ip-controllers-00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Zhenbin</a:t>
            </a:r>
            <a:r>
              <a:rPr lang="en-US" dirty="0"/>
              <a:t> Li, Dhruv Dhody, Huaimo Chen - </a:t>
            </a:r>
            <a:r>
              <a:rPr lang="en-US" dirty="0" smtClean="0"/>
              <a:t>Huawei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3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YANG Models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9979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97138085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Possible Features/Extensions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99768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183466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5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missing?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What else can be added / removed?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Is such an informational document useful?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Identified Gaps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other Yang Models that are useful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usage of BGP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Need to add more details about OAM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have expertise in these areas please provide help – Call for collaboration!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34244776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hiller" panose="04020404031007020602" pitchFamily="82" charset="0"/>
              </a:rPr>
              <a:t>Thank you!</a:t>
            </a:r>
            <a:endParaRPr lang="en-US" cap="none" dirty="0">
              <a:latin typeface="Chiller" panose="04020404031007020602" pitchFamily="8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This I-D describes how multiple IP controllers work in a hierarchical fashion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How the ACTN framework is applied to IP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Interactions between TE and non-TE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Control Plane and Management Plane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IP Services Realization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Seamless MPLS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L3VPN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L2VPN/EVPN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Scope for possible new extensions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7395890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Hierarchy of IP controllers (HIC)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616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receives request from the network/service orchestrator to setup dynamic services spanning multiple domains.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breaks down and assigns tasks to the domain controllers, responsible for communicating to network devices in the domain.  It further coordinates between the controller to provide a    unified view of the multi-domain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969212" y="4119799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592065" y="4119798"/>
            <a:ext cx="1318054" cy="118624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211259" y="4119798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964" y="3685753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66888" y="3689869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4549" y="3685753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67686" y="2960819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3653" y="4410623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3653" y="4858335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61026" y="4406442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1026" y="4854154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0" idx="0"/>
          </p:cNvCxnSpPr>
          <p:nvPr/>
        </p:nvCxnSpPr>
        <p:spPr>
          <a:xfrm flipH="1">
            <a:off x="7566789" y="3273857"/>
            <a:ext cx="1659924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>
            <a:off x="9226713" y="327385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>
            <a:off x="9226713" y="3273857"/>
            <a:ext cx="1697661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26713" y="254480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84199" y="3611439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05065075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to ACTN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54756"/>
              </p:ext>
            </p:extLst>
          </p:nvPr>
        </p:nvGraphicFramePr>
        <p:xfrm>
          <a:off x="364910" y="2286000"/>
          <a:ext cx="50720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7849" y="4868562"/>
            <a:ext cx="5443151" cy="1440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7849" y="2756615"/>
            <a:ext cx="5443151" cy="1440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73795" y="2940908"/>
            <a:ext cx="3097427" cy="10709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73794" y="5053183"/>
            <a:ext cx="3097427" cy="10709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74876" y="505318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4876" y="2949760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9698" y="3576511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9698" y="5721818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867135" y="3596091"/>
            <a:ext cx="667265" cy="19411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11108723" y="3596091"/>
            <a:ext cx="667265" cy="194110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11262" y="422892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non-TE interactions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1121" y="4348004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93661" y="666397"/>
            <a:ext cx="4159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b/w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 </a:t>
            </a:r>
            <a:r>
              <a:rPr lang="en-US" dirty="0" smtClean="0"/>
              <a:t>&amp; non-TE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Protocol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PCEP, BGP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Protocol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RESTCONF/NETCONF/gRPC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08541" y="5721818"/>
            <a:ext cx="939113" cy="30004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Child PCE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08540" y="3013269"/>
            <a:ext cx="939113" cy="30004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Parent PCE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186125857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19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Topology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39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7156322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740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Path Compute/Instantiate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Domain Controller computes/setup per-domain paths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Super Controller responsible for E2E inter-domain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PCEP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Stateful H-PCE framework on how E2E path computation, setup, stitching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YANG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Path Computation Yang Model (via RPC)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 Tunnel Yang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Same as ACTN framework!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81939479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4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8431535" y="3231704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Seamless MPLS</a:t>
            </a:r>
            <a:endParaRPr lang="en-US" cap="none" dirty="0"/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53689"/>
              </p:ext>
            </p:extLst>
          </p:nvPr>
        </p:nvGraphicFramePr>
        <p:xfrm>
          <a:off x="7195751" y="5406681"/>
          <a:ext cx="3974553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24851"/>
                <a:gridCol w="1324851"/>
                <a:gridCol w="1324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IGP-X1 (MBH)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IGP-Y (Core)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IGP-X2 (MBH)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199871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270794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70794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720651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720651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0837334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88676" y="2650584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34417" y="2650584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280158" y="2650584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43120" y="1928313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2"/>
            <a:endCxn id="12" idx="0"/>
          </p:cNvCxnSpPr>
          <p:nvPr/>
        </p:nvCxnSpPr>
        <p:spPr>
          <a:xfrm flipH="1">
            <a:off x="7648501" y="2241351"/>
            <a:ext cx="145364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3" idx="0"/>
          </p:cNvCxnSpPr>
          <p:nvPr/>
        </p:nvCxnSpPr>
        <p:spPr>
          <a:xfrm flipH="1">
            <a:off x="9094242" y="2241351"/>
            <a:ext cx="7905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102147" y="2241351"/>
            <a:ext cx="143783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9871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3120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54763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70302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7" idx="2"/>
          </p:cNvCxnSpPr>
          <p:nvPr/>
        </p:nvCxnSpPr>
        <p:spPr>
          <a:xfrm flipV="1">
            <a:off x="7545860" y="3593757"/>
            <a:ext cx="72493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8" idx="2"/>
          </p:cNvCxnSpPr>
          <p:nvPr/>
        </p:nvCxnSpPr>
        <p:spPr>
          <a:xfrm>
            <a:off x="7545860" y="4291914"/>
            <a:ext cx="72493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  <a:endCxn id="9" idx="2"/>
          </p:cNvCxnSpPr>
          <p:nvPr/>
        </p:nvCxnSpPr>
        <p:spPr>
          <a:xfrm>
            <a:off x="8616783" y="3593757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10" idx="2"/>
          </p:cNvCxnSpPr>
          <p:nvPr/>
        </p:nvCxnSpPr>
        <p:spPr>
          <a:xfrm>
            <a:off x="8616783" y="4961779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2"/>
          </p:cNvCxnSpPr>
          <p:nvPr/>
        </p:nvCxnSpPr>
        <p:spPr>
          <a:xfrm flipV="1">
            <a:off x="10066640" y="4291914"/>
            <a:ext cx="77069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2"/>
          </p:cNvCxnSpPr>
          <p:nvPr/>
        </p:nvCxnSpPr>
        <p:spPr>
          <a:xfrm>
            <a:off x="10066640" y="3593757"/>
            <a:ext cx="77069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99871" y="5774724"/>
            <a:ext cx="3983452" cy="1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03992" y="5964193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54763" y="5983971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43121" y="6102935"/>
            <a:ext cx="1511642" cy="1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09040" y="5754066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E2E BGP LSP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190512" y="6104227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Per Domain LSP</a:t>
            </a:r>
            <a:endParaRPr lang="en-US" sz="900" dirty="0"/>
          </a:p>
        </p:txBody>
      </p:sp>
      <p:cxnSp>
        <p:nvCxnSpPr>
          <p:cNvPr id="55" name="Straight Connector 54"/>
          <p:cNvCxnSpPr>
            <a:stCxn id="7" idx="4"/>
            <a:endCxn id="10" idx="2"/>
          </p:cNvCxnSpPr>
          <p:nvPr/>
        </p:nvCxnSpPr>
        <p:spPr>
          <a:xfrm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4"/>
            <a:endCxn id="9" idx="2"/>
          </p:cNvCxnSpPr>
          <p:nvPr/>
        </p:nvCxnSpPr>
        <p:spPr>
          <a:xfrm flipV="1"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024129" y="2286000"/>
            <a:ext cx="50625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Extend MPLS to the edge mobile backhaul.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super controller is aware of the E2E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Super </a:t>
            </a:r>
            <a:r>
              <a:rPr lang="en-US" dirty="0"/>
              <a:t>Controller is responsible to setup the seamless MPLS service from </a:t>
            </a:r>
            <a:r>
              <a:rPr lang="en-US" dirty="0" smtClean="0"/>
              <a:t>the service </a:t>
            </a:r>
            <a:r>
              <a:rPr lang="en-US" dirty="0"/>
              <a:t>model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 controller </a:t>
            </a:r>
            <a:r>
              <a:rPr lang="en-US" dirty="0" smtClean="0"/>
              <a:t>selects </a:t>
            </a:r>
            <a:r>
              <a:rPr lang="en-US" dirty="0"/>
              <a:t>the right ABR and create corresponding per-domain </a:t>
            </a:r>
            <a:r>
              <a:rPr lang="en-US" dirty="0" smtClean="0"/>
              <a:t>tunnels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Based on the service model, the Super </a:t>
            </a:r>
            <a:r>
              <a:rPr lang="en-US" dirty="0"/>
              <a:t>Controller </a:t>
            </a:r>
            <a:r>
              <a:rPr lang="en-US" dirty="0" smtClean="0"/>
              <a:t> translates to the network configuration model for the domain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domain controller further breaks into the device configuration model to the PE/ABR to make E2E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Routes </a:t>
            </a:r>
            <a:r>
              <a:rPr lang="en-US" dirty="0"/>
              <a:t>can also be learned via the BGP sessions between Domain Controller and Super Controller </a:t>
            </a:r>
            <a:r>
              <a:rPr lang="en-US" dirty="0" smtClean="0"/>
              <a:t>for intelligent decisions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888521" y="3217698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37334" y="2576270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060419160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L3VPN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2324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Super-controller implements the L3SM model and translate it to network models towards the domain controller, which in </a:t>
            </a:r>
            <a:r>
              <a:rPr lang="en-US" dirty="0" smtClean="0"/>
              <a:t>turn translate </a:t>
            </a:r>
            <a:r>
              <a:rPr lang="en-US" dirty="0"/>
              <a:t>it to the device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</a:t>
            </a:r>
            <a:r>
              <a:rPr lang="en-US" dirty="0" err="1"/>
              <a:t>QoS</a:t>
            </a:r>
            <a:r>
              <a:rPr lang="en-US" dirty="0"/>
              <a:t>/Policy, the Super Controller may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the tunnel selection policy at the PE/ASBR routers so </a:t>
            </a:r>
            <a:r>
              <a:rPr lang="en-US" dirty="0" smtClean="0"/>
              <a:t>that they </a:t>
            </a:r>
            <a:r>
              <a:rPr lang="en-US" dirty="0"/>
              <a:t>could select the existing tunnels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an existing tunnels at the controller level and bind it </a:t>
            </a:r>
            <a:r>
              <a:rPr lang="en-US" dirty="0" smtClean="0"/>
              <a:t>to the </a:t>
            </a:r>
            <a:r>
              <a:rPr lang="en-US" dirty="0"/>
              <a:t>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the </a:t>
            </a:r>
            <a:r>
              <a:rPr lang="en-US" dirty="0" err="1" smtClean="0"/>
              <a:t>QoS</a:t>
            </a:r>
            <a:r>
              <a:rPr lang="en-US" dirty="0" smtClean="0"/>
              <a:t> requirement </a:t>
            </a:r>
            <a:r>
              <a:rPr lang="en-US" dirty="0"/>
              <a:t>and bind it the 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</a:t>
            </a:r>
            <a:r>
              <a:rPr lang="en-US" dirty="0" smtClean="0"/>
              <a:t>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Apart from Management Plane, control plane interface between controllers can also be used to setup and maintain the L3VPN service!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568649" y="3704555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10191502" y="3704554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06401" y="3270509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566325" y="3274625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23090" y="3995379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23090" y="4443091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343871" y="2249481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flipH="1">
            <a:off x="9166226" y="2562519"/>
            <a:ext cx="836672" cy="7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9" idx="0"/>
          </p:cNvCxnSpPr>
          <p:nvPr/>
        </p:nvCxnSpPr>
        <p:spPr>
          <a:xfrm>
            <a:off x="10002898" y="2562519"/>
            <a:ext cx="823252" cy="7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9886703" y="1768513"/>
            <a:ext cx="182377" cy="43710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191502" y="1773946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01873" y="5295481"/>
            <a:ext cx="310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-- applicable to L2VPN/EVPN in similar fashion!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143172" y="3198167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00474543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PCE / PCEP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19069"/>
              </p:ext>
            </p:extLst>
          </p:nvPr>
        </p:nvGraphicFramePr>
        <p:xfrm>
          <a:off x="362465" y="1639330"/>
          <a:ext cx="11448535" cy="521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54314" y="4868562"/>
            <a:ext cx="3556686" cy="11285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PCE / PCEP well positioned to meet the requirements for HIC / ACTN!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08396759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4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878</Words>
  <Application>Microsoft Office PowerPoint</Application>
  <PresentationFormat>Widescreen</PresentationFormat>
  <Paragraphs>203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Tw Cen MT</vt:lpstr>
      <vt:lpstr>Arial</vt:lpstr>
      <vt:lpstr>Calibri</vt:lpstr>
      <vt:lpstr>Calibri Light</vt:lpstr>
      <vt:lpstr>Chiller</vt:lpstr>
      <vt:lpstr>Wingdings 3</vt:lpstr>
      <vt:lpstr>Integral</vt:lpstr>
      <vt:lpstr>Hierarchy of IP Controllers (HIC) draft-li-teas-hierarchy-ip-controllers-00</vt:lpstr>
      <vt:lpstr>Introduction</vt:lpstr>
      <vt:lpstr>Hierarchy of IP controllers (HIC)</vt:lpstr>
      <vt:lpstr>Mapping to ACTN</vt:lpstr>
      <vt:lpstr>Topology</vt:lpstr>
      <vt:lpstr>Path Compute/Instantiate</vt:lpstr>
      <vt:lpstr>Seamless MPLS</vt:lpstr>
      <vt:lpstr>L3VPN </vt:lpstr>
      <vt:lpstr>PCE / PCEP</vt:lpstr>
      <vt:lpstr>YANG Models</vt:lpstr>
      <vt:lpstr>Possible Features/Extensions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of IP Controllers (HIC) draft-li-teas-hierarchy-ip-controllers-00</dc:title>
  <dc:creator>Dhruv Dhody</dc:creator>
  <cp:lastModifiedBy>Dhruv Dhody</cp:lastModifiedBy>
  <cp:revision>34</cp:revision>
  <dcterms:created xsi:type="dcterms:W3CDTF">2018-03-14T06:22:48Z</dcterms:created>
  <dcterms:modified xsi:type="dcterms:W3CDTF">2018-03-15T04:18:27Z</dcterms:modified>
</cp:coreProperties>
</file>