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1" r:id="rId5"/>
    <p:sldId id="259" r:id="rId6"/>
    <p:sldId id="260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222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16AEB-93A9-49A9-A5BB-601A48FEB37F}" type="doc">
      <dgm:prSet loTypeId="urn:microsoft.com/office/officeart/2005/8/layout/h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FACF64-76DA-4CE4-A052-2B0013057EDB}">
      <dgm:prSet phldrT="[Text]"/>
      <dgm:spPr/>
      <dgm:t>
        <a:bodyPr/>
        <a:lstStyle/>
        <a:p>
          <a:r>
            <a:rPr lang="en-US" dirty="0" smtClean="0"/>
            <a:t>Summary of Changes since then - </a:t>
          </a:r>
          <a:endParaRPr lang="en-US" dirty="0"/>
        </a:p>
      </dgm:t>
    </dgm:pt>
    <dgm:pt modelId="{F0C3F3BE-D59A-4690-B093-2A3C88B3A614}" type="parTrans" cxnId="{9ADA48A8-3FDB-4B6B-9006-6DB2154AFB1A}">
      <dgm:prSet/>
      <dgm:spPr/>
      <dgm:t>
        <a:bodyPr/>
        <a:lstStyle/>
        <a:p>
          <a:endParaRPr lang="en-US"/>
        </a:p>
      </dgm:t>
    </dgm:pt>
    <dgm:pt modelId="{CBD784D8-7B52-4EA3-ABE5-CBEBC207DEC0}" type="sibTrans" cxnId="{9ADA48A8-3FDB-4B6B-9006-6DB2154AFB1A}">
      <dgm:prSet/>
      <dgm:spPr/>
      <dgm:t>
        <a:bodyPr/>
        <a:lstStyle/>
        <a:p>
          <a:endParaRPr lang="en-US"/>
        </a:p>
      </dgm:t>
    </dgm:pt>
    <dgm:pt modelId="{B65069C6-0D47-414E-8CFD-EB6086FF8654}">
      <dgm:prSet phldrT="[Text]"/>
      <dgm:spPr/>
      <dgm:t>
        <a:bodyPr/>
        <a:lstStyle/>
        <a:p>
          <a:r>
            <a:rPr lang="en-US" dirty="0" smtClean="0"/>
            <a:t>Alignment to RFC 8231, 8281</a:t>
          </a:r>
          <a:endParaRPr lang="en-US" dirty="0"/>
        </a:p>
      </dgm:t>
    </dgm:pt>
    <dgm:pt modelId="{A54C4216-A834-4A37-B78B-C0F7FA09CF28}" type="parTrans" cxnId="{A29A0C3D-A173-49C1-821D-1563C5CC8450}">
      <dgm:prSet/>
      <dgm:spPr/>
      <dgm:t>
        <a:bodyPr/>
        <a:lstStyle/>
        <a:p>
          <a:endParaRPr lang="en-US"/>
        </a:p>
      </dgm:t>
    </dgm:pt>
    <dgm:pt modelId="{174FCDB4-8CD6-4AC2-AC39-084076C6D616}" type="sibTrans" cxnId="{A29A0C3D-A173-49C1-821D-1563C5CC8450}">
      <dgm:prSet/>
      <dgm:spPr/>
      <dgm:t>
        <a:bodyPr/>
        <a:lstStyle/>
        <a:p>
          <a:endParaRPr lang="en-US"/>
        </a:p>
      </dgm:t>
    </dgm:pt>
    <dgm:pt modelId="{0240D8A1-B781-41C1-99A8-D2D6A7D92024}">
      <dgm:prSet phldrT="[Text]"/>
      <dgm:spPr/>
      <dgm:t>
        <a:bodyPr/>
        <a:lstStyle/>
        <a:p>
          <a:r>
            <a:rPr lang="en-US" dirty="0" smtClean="0"/>
            <a:t>Stitching of per-domain LSP is out of scope and described in other document</a:t>
          </a:r>
          <a:endParaRPr lang="en-US" dirty="0"/>
        </a:p>
      </dgm:t>
    </dgm:pt>
    <dgm:pt modelId="{91287BEA-56AE-4B3F-949D-FAD6B57E7CB5}" type="parTrans" cxnId="{D560D5B4-EF4C-46F0-BA7E-3EC3A3F94A82}">
      <dgm:prSet/>
      <dgm:spPr/>
      <dgm:t>
        <a:bodyPr/>
        <a:lstStyle/>
        <a:p>
          <a:endParaRPr lang="en-US"/>
        </a:p>
      </dgm:t>
    </dgm:pt>
    <dgm:pt modelId="{EA1F7B44-CB69-4FBF-B87F-15172E737919}" type="sibTrans" cxnId="{D560D5B4-EF4C-46F0-BA7E-3EC3A3F94A82}">
      <dgm:prSet/>
      <dgm:spPr/>
      <dgm:t>
        <a:bodyPr/>
        <a:lstStyle/>
        <a:p>
          <a:endParaRPr lang="en-US"/>
        </a:p>
      </dgm:t>
    </dgm:pt>
    <dgm:pt modelId="{4D320943-42D9-432C-B190-0858B2BCFC8B}">
      <dgm:prSet phldrT="[Text]"/>
      <dgm:spPr/>
      <dgm:t>
        <a:bodyPr/>
        <a:lstStyle/>
        <a:p>
          <a:r>
            <a:rPr lang="en-US" dirty="0" smtClean="0"/>
            <a:t>Support for E2E as well as per-domain LSP</a:t>
          </a:r>
          <a:endParaRPr lang="en-US" dirty="0"/>
        </a:p>
      </dgm:t>
    </dgm:pt>
    <dgm:pt modelId="{EB3CA240-090E-450C-8230-3D3D0AE99C07}" type="parTrans" cxnId="{4E4F7E20-689D-4BF9-8CAB-F013ACF051A9}">
      <dgm:prSet/>
      <dgm:spPr/>
      <dgm:t>
        <a:bodyPr/>
        <a:lstStyle/>
        <a:p>
          <a:endParaRPr lang="en-US"/>
        </a:p>
      </dgm:t>
    </dgm:pt>
    <dgm:pt modelId="{828AFE94-C33B-4430-9671-AC9C6E54FCCA}" type="sibTrans" cxnId="{4E4F7E20-689D-4BF9-8CAB-F013ACF051A9}">
      <dgm:prSet/>
      <dgm:spPr/>
      <dgm:t>
        <a:bodyPr/>
        <a:lstStyle/>
        <a:p>
          <a:endParaRPr lang="en-US"/>
        </a:p>
      </dgm:t>
    </dgm:pt>
    <dgm:pt modelId="{8286C70B-2C0D-40EA-9195-54DFDDF278E1}">
      <dgm:prSet phldrT="[Text]"/>
      <dgm:spPr/>
      <dgm:t>
        <a:bodyPr/>
        <a:lstStyle/>
        <a:p>
          <a:r>
            <a:rPr lang="en-US" dirty="0" smtClean="0"/>
            <a:t>Confidentiality</a:t>
          </a:r>
          <a:endParaRPr lang="en-US" dirty="0"/>
        </a:p>
      </dgm:t>
    </dgm:pt>
    <dgm:pt modelId="{288E9CCA-CE47-4A9F-B92F-BAF52C1E806F}" type="parTrans" cxnId="{D2284B34-63FA-460C-9150-0B81C1DE3B11}">
      <dgm:prSet/>
      <dgm:spPr/>
      <dgm:t>
        <a:bodyPr/>
        <a:lstStyle/>
        <a:p>
          <a:endParaRPr lang="en-US"/>
        </a:p>
      </dgm:t>
    </dgm:pt>
    <dgm:pt modelId="{3DA34739-24E2-42DA-86D9-A86FB2F69F52}" type="sibTrans" cxnId="{D2284B34-63FA-460C-9150-0B81C1DE3B11}">
      <dgm:prSet/>
      <dgm:spPr/>
      <dgm:t>
        <a:bodyPr/>
        <a:lstStyle/>
        <a:p>
          <a:endParaRPr lang="en-US"/>
        </a:p>
      </dgm:t>
    </dgm:pt>
    <dgm:pt modelId="{C2EF91B9-DBCB-41AE-87AA-644A85A4089D}">
      <dgm:prSet phldrT="[Text]"/>
      <dgm:spPr/>
      <dgm:t>
        <a:bodyPr/>
        <a:lstStyle/>
        <a:p>
          <a:r>
            <a:rPr lang="en-US" dirty="0" smtClean="0"/>
            <a:t>Via Path-Key</a:t>
          </a:r>
          <a:endParaRPr lang="en-US" dirty="0"/>
        </a:p>
      </dgm:t>
    </dgm:pt>
    <dgm:pt modelId="{C1F9B5AD-70F8-45D5-AE10-70553CAB461B}" type="parTrans" cxnId="{C6CE2C91-064F-4D02-82C3-F0B3B8AD54E6}">
      <dgm:prSet/>
      <dgm:spPr/>
      <dgm:t>
        <a:bodyPr/>
        <a:lstStyle/>
        <a:p>
          <a:endParaRPr lang="en-US"/>
        </a:p>
      </dgm:t>
    </dgm:pt>
    <dgm:pt modelId="{FF5327D8-1CAF-40DD-8CFF-C11632230C14}" type="sibTrans" cxnId="{C6CE2C91-064F-4D02-82C3-F0B3B8AD54E6}">
      <dgm:prSet/>
      <dgm:spPr/>
      <dgm:t>
        <a:bodyPr/>
        <a:lstStyle/>
        <a:p>
          <a:endParaRPr lang="en-US"/>
        </a:p>
      </dgm:t>
    </dgm:pt>
    <dgm:pt modelId="{0621CD6C-DB65-4785-8C44-C5CEC71763D8}" type="pres">
      <dgm:prSet presAssocID="{1C016AEB-93A9-49A9-A5BB-601A48FEB37F}" presName="composite" presStyleCnt="0">
        <dgm:presLayoutVars>
          <dgm:chMax val="1"/>
          <dgm:dir/>
          <dgm:resizeHandles val="exact"/>
        </dgm:presLayoutVars>
      </dgm:prSet>
      <dgm:spPr/>
    </dgm:pt>
    <dgm:pt modelId="{C901DC62-6438-4137-98A0-C152540220E3}" type="pres">
      <dgm:prSet presAssocID="{E6FACF64-76DA-4CE4-A052-2B0013057EDB}" presName="roof" presStyleLbl="dkBgShp" presStyleIdx="0" presStyleCnt="2"/>
      <dgm:spPr/>
      <dgm:t>
        <a:bodyPr/>
        <a:lstStyle/>
        <a:p>
          <a:endParaRPr lang="en-US"/>
        </a:p>
      </dgm:t>
    </dgm:pt>
    <dgm:pt modelId="{B055DB93-3507-408B-BA8C-DC577E2A2068}" type="pres">
      <dgm:prSet presAssocID="{E6FACF64-76DA-4CE4-A052-2B0013057EDB}" presName="pillars" presStyleCnt="0"/>
      <dgm:spPr/>
    </dgm:pt>
    <dgm:pt modelId="{F0AABFFC-A5C9-4D6C-BFC9-B08ED7B932B5}" type="pres">
      <dgm:prSet presAssocID="{E6FACF64-76DA-4CE4-A052-2B0013057EDB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A821C-0FE6-4A39-8205-5BFD6B795152}" type="pres">
      <dgm:prSet presAssocID="{4D320943-42D9-432C-B190-0858B2BCFC8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C117D-64F9-4B6E-AEC8-70F2A2976036}" type="pres">
      <dgm:prSet presAssocID="{8286C70B-2C0D-40EA-9195-54DFDDF278E1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CC899-51DA-4A3F-9303-34760F8E26DA}" type="pres">
      <dgm:prSet presAssocID="{E6FACF64-76DA-4CE4-A052-2B0013057EDB}" presName="base" presStyleLbl="dkBgShp" presStyleIdx="1" presStyleCnt="2"/>
      <dgm:spPr/>
    </dgm:pt>
  </dgm:ptLst>
  <dgm:cxnLst>
    <dgm:cxn modelId="{9ADA48A8-3FDB-4B6B-9006-6DB2154AFB1A}" srcId="{1C016AEB-93A9-49A9-A5BB-601A48FEB37F}" destId="{E6FACF64-76DA-4CE4-A052-2B0013057EDB}" srcOrd="0" destOrd="0" parTransId="{F0C3F3BE-D59A-4690-B093-2A3C88B3A614}" sibTransId="{CBD784D8-7B52-4EA3-ABE5-CBEBC207DEC0}"/>
    <dgm:cxn modelId="{A29A0C3D-A173-49C1-821D-1563C5CC8450}" srcId="{E6FACF64-76DA-4CE4-A052-2B0013057EDB}" destId="{B65069C6-0D47-414E-8CFD-EB6086FF8654}" srcOrd="0" destOrd="0" parTransId="{A54C4216-A834-4A37-B78B-C0F7FA09CF28}" sibTransId="{174FCDB4-8CD6-4AC2-AC39-084076C6D616}"/>
    <dgm:cxn modelId="{D560D5B4-EF4C-46F0-BA7E-3EC3A3F94A82}" srcId="{4D320943-42D9-432C-B190-0858B2BCFC8B}" destId="{0240D8A1-B781-41C1-99A8-D2D6A7D92024}" srcOrd="0" destOrd="0" parTransId="{91287BEA-56AE-4B3F-949D-FAD6B57E7CB5}" sibTransId="{EA1F7B44-CB69-4FBF-B87F-15172E737919}"/>
    <dgm:cxn modelId="{D2284B34-63FA-460C-9150-0B81C1DE3B11}" srcId="{E6FACF64-76DA-4CE4-A052-2B0013057EDB}" destId="{8286C70B-2C0D-40EA-9195-54DFDDF278E1}" srcOrd="2" destOrd="0" parTransId="{288E9CCA-CE47-4A9F-B92F-BAF52C1E806F}" sibTransId="{3DA34739-24E2-42DA-86D9-A86FB2F69F52}"/>
    <dgm:cxn modelId="{430F24B4-95D3-4414-8615-D731D9B40451}" type="presOf" srcId="{4D320943-42D9-432C-B190-0858B2BCFC8B}" destId="{334A821C-0FE6-4A39-8205-5BFD6B795152}" srcOrd="0" destOrd="0" presId="urn:microsoft.com/office/officeart/2005/8/layout/hList3"/>
    <dgm:cxn modelId="{5AAE80CC-8B35-4D0E-8C00-B5CEB92E5280}" type="presOf" srcId="{B65069C6-0D47-414E-8CFD-EB6086FF8654}" destId="{F0AABFFC-A5C9-4D6C-BFC9-B08ED7B932B5}" srcOrd="0" destOrd="0" presId="urn:microsoft.com/office/officeart/2005/8/layout/hList3"/>
    <dgm:cxn modelId="{D6F36583-D50D-4BBB-8117-C5CC19D69BF2}" type="presOf" srcId="{0240D8A1-B781-41C1-99A8-D2D6A7D92024}" destId="{334A821C-0FE6-4A39-8205-5BFD6B795152}" srcOrd="0" destOrd="1" presId="urn:microsoft.com/office/officeart/2005/8/layout/hList3"/>
    <dgm:cxn modelId="{02A4D982-1DCD-4BE1-9D4C-35AD7E66C299}" type="presOf" srcId="{8286C70B-2C0D-40EA-9195-54DFDDF278E1}" destId="{3F8C117D-64F9-4B6E-AEC8-70F2A2976036}" srcOrd="0" destOrd="0" presId="urn:microsoft.com/office/officeart/2005/8/layout/hList3"/>
    <dgm:cxn modelId="{C6CE2C91-064F-4D02-82C3-F0B3B8AD54E6}" srcId="{8286C70B-2C0D-40EA-9195-54DFDDF278E1}" destId="{C2EF91B9-DBCB-41AE-87AA-644A85A4089D}" srcOrd="0" destOrd="0" parTransId="{C1F9B5AD-70F8-45D5-AE10-70553CAB461B}" sibTransId="{FF5327D8-1CAF-40DD-8CFF-C11632230C14}"/>
    <dgm:cxn modelId="{3ACC2F1B-D321-4D24-9D5D-0933F12E5EF9}" type="presOf" srcId="{1C016AEB-93A9-49A9-A5BB-601A48FEB37F}" destId="{0621CD6C-DB65-4785-8C44-C5CEC71763D8}" srcOrd="0" destOrd="0" presId="urn:microsoft.com/office/officeart/2005/8/layout/hList3"/>
    <dgm:cxn modelId="{4E4F7E20-689D-4BF9-8CAB-F013ACF051A9}" srcId="{E6FACF64-76DA-4CE4-A052-2B0013057EDB}" destId="{4D320943-42D9-432C-B190-0858B2BCFC8B}" srcOrd="1" destOrd="0" parTransId="{EB3CA240-090E-450C-8230-3D3D0AE99C07}" sibTransId="{828AFE94-C33B-4430-9671-AC9C6E54FCCA}"/>
    <dgm:cxn modelId="{33F566B1-3959-4B9F-94E4-7D47642B6851}" type="presOf" srcId="{C2EF91B9-DBCB-41AE-87AA-644A85A4089D}" destId="{3F8C117D-64F9-4B6E-AEC8-70F2A2976036}" srcOrd="0" destOrd="1" presId="urn:microsoft.com/office/officeart/2005/8/layout/hList3"/>
    <dgm:cxn modelId="{A7B6E974-85D9-48AB-93F4-1DB8807AA84F}" type="presOf" srcId="{E6FACF64-76DA-4CE4-A052-2B0013057EDB}" destId="{C901DC62-6438-4137-98A0-C152540220E3}" srcOrd="0" destOrd="0" presId="urn:microsoft.com/office/officeart/2005/8/layout/hList3"/>
    <dgm:cxn modelId="{4DC48F3B-DF7E-41CC-9D52-6CD0E52B4D81}" type="presParOf" srcId="{0621CD6C-DB65-4785-8C44-C5CEC71763D8}" destId="{C901DC62-6438-4137-98A0-C152540220E3}" srcOrd="0" destOrd="0" presId="urn:microsoft.com/office/officeart/2005/8/layout/hList3"/>
    <dgm:cxn modelId="{8F59D72A-D63D-4A85-9F47-784C2C37FC16}" type="presParOf" srcId="{0621CD6C-DB65-4785-8C44-C5CEC71763D8}" destId="{B055DB93-3507-408B-BA8C-DC577E2A2068}" srcOrd="1" destOrd="0" presId="urn:microsoft.com/office/officeart/2005/8/layout/hList3"/>
    <dgm:cxn modelId="{70276DCF-745C-417F-818A-E1E37E3D5157}" type="presParOf" srcId="{B055DB93-3507-408B-BA8C-DC577E2A2068}" destId="{F0AABFFC-A5C9-4D6C-BFC9-B08ED7B932B5}" srcOrd="0" destOrd="0" presId="urn:microsoft.com/office/officeart/2005/8/layout/hList3"/>
    <dgm:cxn modelId="{034DEC27-7B59-459A-A102-C51825C32A26}" type="presParOf" srcId="{B055DB93-3507-408B-BA8C-DC577E2A2068}" destId="{334A821C-0FE6-4A39-8205-5BFD6B795152}" srcOrd="1" destOrd="0" presId="urn:microsoft.com/office/officeart/2005/8/layout/hList3"/>
    <dgm:cxn modelId="{BC9D5BD7-4B40-407E-B127-DF514F1F73C6}" type="presParOf" srcId="{B055DB93-3507-408B-BA8C-DC577E2A2068}" destId="{3F8C117D-64F9-4B6E-AEC8-70F2A2976036}" srcOrd="2" destOrd="0" presId="urn:microsoft.com/office/officeart/2005/8/layout/hList3"/>
    <dgm:cxn modelId="{1FD374EE-56FA-4FD5-A76F-A25D033BF15A}" type="presParOf" srcId="{0621CD6C-DB65-4785-8C44-C5CEC71763D8}" destId="{BC1CC899-51DA-4A3F-9303-34760F8E26D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9D7F91-C1FF-4EDF-A983-3BC1FBC2C08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F50502C-DDAA-4585-A195-C3F50339E8CC}">
      <dgm:prSet phldrT="[Text]"/>
      <dgm:spPr/>
      <dgm:t>
        <a:bodyPr/>
        <a:lstStyle/>
        <a:p>
          <a:r>
            <a:rPr lang="en-US" dirty="0" smtClean="0"/>
            <a:t>Capability Advertisement (H-PCE Capability)</a:t>
          </a:r>
          <a:endParaRPr lang="en-US" dirty="0"/>
        </a:p>
      </dgm:t>
    </dgm:pt>
    <dgm:pt modelId="{522B3D56-0EC2-41AC-BA57-7AE0A16DC116}" type="parTrans" cxnId="{D571F50E-0DDD-485A-A7F2-D61216A5E75C}">
      <dgm:prSet/>
      <dgm:spPr/>
      <dgm:t>
        <a:bodyPr/>
        <a:lstStyle/>
        <a:p>
          <a:endParaRPr lang="en-US"/>
        </a:p>
      </dgm:t>
    </dgm:pt>
    <dgm:pt modelId="{712E5AC2-23EC-485C-B704-36BE77AC2D78}" type="sibTrans" cxnId="{D571F50E-0DDD-485A-A7F2-D61216A5E75C}">
      <dgm:prSet/>
      <dgm:spPr/>
      <dgm:t>
        <a:bodyPr/>
        <a:lstStyle/>
        <a:p>
          <a:endParaRPr lang="en-US"/>
        </a:p>
      </dgm:t>
    </dgm:pt>
    <dgm:pt modelId="{AC9D16AD-6F74-49FC-9AB1-518297B71ED2}">
      <dgm:prSet phldrT="[Text]"/>
      <dgm:spPr/>
      <dgm:t>
        <a:bodyPr/>
        <a:lstStyle/>
        <a:p>
          <a:r>
            <a:rPr lang="en-US" dirty="0" smtClean="0"/>
            <a:t>Domain Information (Domain-ID TLV)</a:t>
          </a:r>
          <a:endParaRPr lang="en-US" dirty="0"/>
        </a:p>
      </dgm:t>
    </dgm:pt>
    <dgm:pt modelId="{B7A0C141-1375-4BAF-AB6E-570C7EE4505F}" type="parTrans" cxnId="{D27D924C-DA58-433E-8225-CF5BF1D6B62B}">
      <dgm:prSet/>
      <dgm:spPr/>
      <dgm:t>
        <a:bodyPr/>
        <a:lstStyle/>
        <a:p>
          <a:endParaRPr lang="en-US"/>
        </a:p>
      </dgm:t>
    </dgm:pt>
    <dgm:pt modelId="{A26503B8-9449-4D0B-89A3-BF5EBB303376}" type="sibTrans" cxnId="{D27D924C-DA58-433E-8225-CF5BF1D6B62B}">
      <dgm:prSet/>
      <dgm:spPr/>
      <dgm:t>
        <a:bodyPr/>
        <a:lstStyle/>
        <a:p>
          <a:endParaRPr lang="en-US"/>
        </a:p>
      </dgm:t>
    </dgm:pt>
    <dgm:pt modelId="{06375C8B-C9C7-46B7-B99D-441D6DB65E6A}">
      <dgm:prSet phldrT="[Text]"/>
      <dgm:spPr/>
      <dgm:t>
        <a:bodyPr/>
        <a:lstStyle/>
        <a:p>
          <a:r>
            <a:rPr lang="en-US" dirty="0" smtClean="0"/>
            <a:t>H-PCE-FLAG TLV in RP object</a:t>
          </a:r>
          <a:endParaRPr lang="en-US" dirty="0"/>
        </a:p>
      </dgm:t>
    </dgm:pt>
    <dgm:pt modelId="{B19CFAFE-CBE4-4DEF-BED0-C0B15FA62A9B}" type="parTrans" cxnId="{7049CA6A-0BD9-47B6-8183-A6BAE824DA71}">
      <dgm:prSet/>
      <dgm:spPr/>
      <dgm:t>
        <a:bodyPr/>
        <a:lstStyle/>
        <a:p>
          <a:endParaRPr lang="en-US"/>
        </a:p>
      </dgm:t>
    </dgm:pt>
    <dgm:pt modelId="{F691E7E7-C68E-405F-867D-4ED1017528BD}" type="sibTrans" cxnId="{7049CA6A-0BD9-47B6-8183-A6BAE824DA71}">
      <dgm:prSet/>
      <dgm:spPr/>
      <dgm:t>
        <a:bodyPr/>
        <a:lstStyle/>
        <a:p>
          <a:endParaRPr lang="en-US"/>
        </a:p>
      </dgm:t>
    </dgm:pt>
    <dgm:pt modelId="{910AC491-B2F7-4BE4-BD7E-7717600AAB17}">
      <dgm:prSet phldrT="[Text]"/>
      <dgm:spPr/>
      <dgm:t>
        <a:bodyPr/>
        <a:lstStyle/>
        <a:p>
          <a:r>
            <a:rPr lang="en-US" dirty="0" smtClean="0"/>
            <a:t>Metric Types</a:t>
          </a:r>
          <a:endParaRPr lang="en-US" dirty="0"/>
        </a:p>
      </dgm:t>
    </dgm:pt>
    <dgm:pt modelId="{2F04C84C-EEAE-491E-854B-5CF835F4505A}" type="parTrans" cxnId="{F61A3748-B326-4FDC-B04E-17B19E9C1B14}">
      <dgm:prSet/>
      <dgm:spPr/>
      <dgm:t>
        <a:bodyPr/>
        <a:lstStyle/>
        <a:p>
          <a:endParaRPr lang="en-US"/>
        </a:p>
      </dgm:t>
    </dgm:pt>
    <dgm:pt modelId="{D42690D8-4A6A-4A34-91D9-5BFF83BBA229}" type="sibTrans" cxnId="{F61A3748-B326-4FDC-B04E-17B19E9C1B14}">
      <dgm:prSet/>
      <dgm:spPr/>
      <dgm:t>
        <a:bodyPr/>
        <a:lstStyle/>
        <a:p>
          <a:endParaRPr lang="en-US"/>
        </a:p>
      </dgm:t>
    </dgm:pt>
    <dgm:pt modelId="{346E3F1B-111B-48DF-B9BD-E7403D2CC762}">
      <dgm:prSet phldrT="[Text]"/>
      <dgm:spPr/>
      <dgm:t>
        <a:bodyPr/>
        <a:lstStyle/>
        <a:p>
          <a:r>
            <a:rPr lang="en-US" dirty="0" smtClean="0"/>
            <a:t>SVEC Flags</a:t>
          </a:r>
          <a:endParaRPr lang="en-US" dirty="0"/>
        </a:p>
      </dgm:t>
    </dgm:pt>
    <dgm:pt modelId="{03488EBC-485E-4B47-8D52-483D49E2D741}" type="parTrans" cxnId="{DA4ACA2B-AF5C-43A4-ACFE-8E1FD66C8DC1}">
      <dgm:prSet/>
      <dgm:spPr/>
      <dgm:t>
        <a:bodyPr/>
        <a:lstStyle/>
        <a:p>
          <a:endParaRPr lang="en-US"/>
        </a:p>
      </dgm:t>
    </dgm:pt>
    <dgm:pt modelId="{61E258AA-7001-4B03-B050-FF741E60C3B7}" type="sibTrans" cxnId="{DA4ACA2B-AF5C-43A4-ACFE-8E1FD66C8DC1}">
      <dgm:prSet/>
      <dgm:spPr/>
      <dgm:t>
        <a:bodyPr/>
        <a:lstStyle/>
        <a:p>
          <a:endParaRPr lang="en-US"/>
        </a:p>
      </dgm:t>
    </dgm:pt>
    <dgm:pt modelId="{76F29B80-6F96-4286-BC35-44149EA9BB4A}">
      <dgm:prSet phldrT="[Text]"/>
      <dgm:spPr/>
      <dgm:t>
        <a:bodyPr/>
        <a:lstStyle/>
        <a:p>
          <a:r>
            <a:rPr lang="en-US" dirty="0" smtClean="0"/>
            <a:t>OF Codes </a:t>
          </a:r>
          <a:endParaRPr lang="en-US" dirty="0"/>
        </a:p>
      </dgm:t>
    </dgm:pt>
    <dgm:pt modelId="{F9CDEC42-CFE0-4AEA-85C3-FD7E759BE6CE}" type="parTrans" cxnId="{BD369D9A-E732-4EA2-9B61-C0A5C23B67AC}">
      <dgm:prSet/>
      <dgm:spPr/>
      <dgm:t>
        <a:bodyPr/>
        <a:lstStyle/>
        <a:p>
          <a:endParaRPr lang="en-US"/>
        </a:p>
      </dgm:t>
    </dgm:pt>
    <dgm:pt modelId="{3D696C42-41A2-4D05-9996-67DD5085D704}" type="sibTrans" cxnId="{BD369D9A-E732-4EA2-9B61-C0A5C23B67AC}">
      <dgm:prSet/>
      <dgm:spPr/>
      <dgm:t>
        <a:bodyPr/>
        <a:lstStyle/>
        <a:p>
          <a:endParaRPr lang="en-US"/>
        </a:p>
      </dgm:t>
    </dgm:pt>
    <dgm:pt modelId="{184C482D-8470-4B91-8E2A-717CBC1DF732}">
      <dgm:prSet phldrT="[Text]"/>
      <dgm:spPr/>
      <dgm:t>
        <a:bodyPr/>
        <a:lstStyle/>
        <a:p>
          <a:r>
            <a:rPr lang="en-US" dirty="0" smtClean="0"/>
            <a:t>Error &amp; NO-PATH</a:t>
          </a:r>
          <a:endParaRPr lang="en-US" dirty="0"/>
        </a:p>
      </dgm:t>
    </dgm:pt>
    <dgm:pt modelId="{B84720FA-069C-46D6-8309-7D76EED29BF1}" type="parTrans" cxnId="{5C9FB06D-DBBF-40B2-B106-184C90BE1ECB}">
      <dgm:prSet/>
      <dgm:spPr/>
      <dgm:t>
        <a:bodyPr/>
        <a:lstStyle/>
        <a:p>
          <a:endParaRPr lang="en-US"/>
        </a:p>
      </dgm:t>
    </dgm:pt>
    <dgm:pt modelId="{8855D329-F4C8-4A73-94DC-C441096B58F4}" type="sibTrans" cxnId="{5C9FB06D-DBBF-40B2-B106-184C90BE1ECB}">
      <dgm:prSet/>
      <dgm:spPr/>
      <dgm:t>
        <a:bodyPr/>
        <a:lstStyle/>
        <a:p>
          <a:endParaRPr lang="en-US"/>
        </a:p>
      </dgm:t>
    </dgm:pt>
    <dgm:pt modelId="{37596C62-7743-47EC-B728-E701A2CD0CF9}">
      <dgm:prSet phldrT="[Text]"/>
      <dgm:spPr/>
      <dgm:t>
        <a:bodyPr/>
        <a:lstStyle/>
        <a:p>
          <a:r>
            <a:rPr lang="en-US" dirty="0" smtClean="0"/>
            <a:t>Implementation Status</a:t>
          </a:r>
          <a:endParaRPr lang="en-US" dirty="0"/>
        </a:p>
      </dgm:t>
    </dgm:pt>
    <dgm:pt modelId="{E9ADAA0A-9338-45BF-B72E-BDCE9B3A18B2}" type="parTrans" cxnId="{7E226742-7296-4D0C-A8C1-112077D2A8A3}">
      <dgm:prSet/>
      <dgm:spPr/>
      <dgm:t>
        <a:bodyPr/>
        <a:lstStyle/>
        <a:p>
          <a:endParaRPr lang="en-US"/>
        </a:p>
      </dgm:t>
    </dgm:pt>
    <dgm:pt modelId="{C5933592-4D9E-4BB6-98E9-0BD99EA43519}" type="sibTrans" cxnId="{7E226742-7296-4D0C-A8C1-112077D2A8A3}">
      <dgm:prSet/>
      <dgm:spPr/>
      <dgm:t>
        <a:bodyPr/>
        <a:lstStyle/>
        <a:p>
          <a:endParaRPr lang="en-US"/>
        </a:p>
      </dgm:t>
    </dgm:pt>
    <dgm:pt modelId="{361BABAE-50FE-4D8A-A7F1-176F781C879B}" type="pres">
      <dgm:prSet presAssocID="{2B9D7F91-C1FF-4EDF-A983-3BC1FBC2C08E}" presName="diagram" presStyleCnt="0">
        <dgm:presLayoutVars>
          <dgm:dir/>
          <dgm:resizeHandles val="exact"/>
        </dgm:presLayoutVars>
      </dgm:prSet>
      <dgm:spPr/>
    </dgm:pt>
    <dgm:pt modelId="{7A0F9454-2BA2-440A-8565-D90D187C387B}" type="pres">
      <dgm:prSet presAssocID="{2F50502C-DDAA-4585-A195-C3F50339E8CC}" presName="node" presStyleLbl="node1" presStyleIdx="0" presStyleCnt="8">
        <dgm:presLayoutVars>
          <dgm:bulletEnabled val="1"/>
        </dgm:presLayoutVars>
      </dgm:prSet>
      <dgm:spPr/>
    </dgm:pt>
    <dgm:pt modelId="{42E043AC-80CF-438A-BB59-9E8D604802EB}" type="pres">
      <dgm:prSet presAssocID="{712E5AC2-23EC-485C-B704-36BE77AC2D78}" presName="sibTrans" presStyleCnt="0"/>
      <dgm:spPr/>
    </dgm:pt>
    <dgm:pt modelId="{5858BC62-5B4B-42F4-9EF4-E1597A193355}" type="pres">
      <dgm:prSet presAssocID="{AC9D16AD-6F74-49FC-9AB1-518297B71ED2}" presName="node" presStyleLbl="node1" presStyleIdx="1" presStyleCnt="8">
        <dgm:presLayoutVars>
          <dgm:bulletEnabled val="1"/>
        </dgm:presLayoutVars>
      </dgm:prSet>
      <dgm:spPr/>
    </dgm:pt>
    <dgm:pt modelId="{F1B91A89-D58C-4CC4-87F3-FDD740189E8F}" type="pres">
      <dgm:prSet presAssocID="{A26503B8-9449-4D0B-89A3-BF5EBB303376}" presName="sibTrans" presStyleCnt="0"/>
      <dgm:spPr/>
    </dgm:pt>
    <dgm:pt modelId="{D82849D0-92CC-4339-959E-00A18707F8F4}" type="pres">
      <dgm:prSet presAssocID="{06375C8B-C9C7-46B7-B99D-441D6DB65E6A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2EEF5-EFA3-4B2D-9CF6-0A03FED682F2}" type="pres">
      <dgm:prSet presAssocID="{F691E7E7-C68E-405F-867D-4ED1017528BD}" presName="sibTrans" presStyleCnt="0"/>
      <dgm:spPr/>
    </dgm:pt>
    <dgm:pt modelId="{78264C22-18B2-44DB-B6E9-6FFBE8E0A3B9}" type="pres">
      <dgm:prSet presAssocID="{76F29B80-6F96-4286-BC35-44149EA9BB4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88EB8-7B96-4627-9A35-D65189D477E8}" type="pres">
      <dgm:prSet presAssocID="{3D696C42-41A2-4D05-9996-67DD5085D704}" presName="sibTrans" presStyleCnt="0"/>
      <dgm:spPr/>
    </dgm:pt>
    <dgm:pt modelId="{C33ACB53-8C7D-4C4F-913A-D279F88CB269}" type="pres">
      <dgm:prSet presAssocID="{910AC491-B2F7-4BE4-BD7E-7717600AAB17}" presName="node" presStyleLbl="node1" presStyleIdx="4" presStyleCnt="8">
        <dgm:presLayoutVars>
          <dgm:bulletEnabled val="1"/>
        </dgm:presLayoutVars>
      </dgm:prSet>
      <dgm:spPr/>
    </dgm:pt>
    <dgm:pt modelId="{9BBD083F-78FD-4D36-B3E8-7269A79748EB}" type="pres">
      <dgm:prSet presAssocID="{D42690D8-4A6A-4A34-91D9-5BFF83BBA229}" presName="sibTrans" presStyleCnt="0"/>
      <dgm:spPr/>
    </dgm:pt>
    <dgm:pt modelId="{06E1EA0D-A9A3-4661-ABDC-210D854C4EFC}" type="pres">
      <dgm:prSet presAssocID="{346E3F1B-111B-48DF-B9BD-E7403D2CC762}" presName="node" presStyleLbl="node1" presStyleIdx="5" presStyleCnt="8">
        <dgm:presLayoutVars>
          <dgm:bulletEnabled val="1"/>
        </dgm:presLayoutVars>
      </dgm:prSet>
      <dgm:spPr/>
    </dgm:pt>
    <dgm:pt modelId="{5DAF92FF-004B-44BB-B0F6-C8ED9B175544}" type="pres">
      <dgm:prSet presAssocID="{61E258AA-7001-4B03-B050-FF741E60C3B7}" presName="sibTrans" presStyleCnt="0"/>
      <dgm:spPr/>
    </dgm:pt>
    <dgm:pt modelId="{61638917-6BE5-4162-A088-B672F8DF692B}" type="pres">
      <dgm:prSet presAssocID="{184C482D-8470-4B91-8E2A-717CBC1DF73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7FE78-9DAE-4911-98A8-A6F40247523E}" type="pres">
      <dgm:prSet presAssocID="{8855D329-F4C8-4A73-94DC-C441096B58F4}" presName="sibTrans" presStyleCnt="0"/>
      <dgm:spPr/>
    </dgm:pt>
    <dgm:pt modelId="{B904314C-E1C7-4EE3-844C-077B6953ADF8}" type="pres">
      <dgm:prSet presAssocID="{37596C62-7743-47EC-B728-E701A2CD0CF9}" presName="node" presStyleLbl="node1" presStyleIdx="7" presStyleCnt="8">
        <dgm:presLayoutVars>
          <dgm:bulletEnabled val="1"/>
        </dgm:presLayoutVars>
      </dgm:prSet>
      <dgm:spPr/>
    </dgm:pt>
  </dgm:ptLst>
  <dgm:cxnLst>
    <dgm:cxn modelId="{7049CA6A-0BD9-47B6-8183-A6BAE824DA71}" srcId="{2B9D7F91-C1FF-4EDF-A983-3BC1FBC2C08E}" destId="{06375C8B-C9C7-46B7-B99D-441D6DB65E6A}" srcOrd="2" destOrd="0" parTransId="{B19CFAFE-CBE4-4DEF-BED0-C0B15FA62A9B}" sibTransId="{F691E7E7-C68E-405F-867D-4ED1017528BD}"/>
    <dgm:cxn modelId="{5C9FB06D-DBBF-40B2-B106-184C90BE1ECB}" srcId="{2B9D7F91-C1FF-4EDF-A983-3BC1FBC2C08E}" destId="{184C482D-8470-4B91-8E2A-717CBC1DF732}" srcOrd="6" destOrd="0" parTransId="{B84720FA-069C-46D6-8309-7D76EED29BF1}" sibTransId="{8855D329-F4C8-4A73-94DC-C441096B58F4}"/>
    <dgm:cxn modelId="{D944DC0D-55AF-4752-B0EB-DF49F5F8FE2D}" type="presOf" srcId="{2B9D7F91-C1FF-4EDF-A983-3BC1FBC2C08E}" destId="{361BABAE-50FE-4D8A-A7F1-176F781C879B}" srcOrd="0" destOrd="0" presId="urn:microsoft.com/office/officeart/2005/8/layout/default"/>
    <dgm:cxn modelId="{4FDF914E-0F34-4BFE-84C6-7B2544085ADF}" type="presOf" srcId="{346E3F1B-111B-48DF-B9BD-E7403D2CC762}" destId="{06E1EA0D-A9A3-4661-ABDC-210D854C4EFC}" srcOrd="0" destOrd="0" presId="urn:microsoft.com/office/officeart/2005/8/layout/default"/>
    <dgm:cxn modelId="{BD369D9A-E732-4EA2-9B61-C0A5C23B67AC}" srcId="{2B9D7F91-C1FF-4EDF-A983-3BC1FBC2C08E}" destId="{76F29B80-6F96-4286-BC35-44149EA9BB4A}" srcOrd="3" destOrd="0" parTransId="{F9CDEC42-CFE0-4AEA-85C3-FD7E759BE6CE}" sibTransId="{3D696C42-41A2-4D05-9996-67DD5085D704}"/>
    <dgm:cxn modelId="{1A0B79CD-C1AC-4517-A672-D90AC9E3B9E6}" type="presOf" srcId="{06375C8B-C9C7-46B7-B99D-441D6DB65E6A}" destId="{D82849D0-92CC-4339-959E-00A18707F8F4}" srcOrd="0" destOrd="0" presId="urn:microsoft.com/office/officeart/2005/8/layout/default"/>
    <dgm:cxn modelId="{3DA1FD6A-0F12-4032-9E69-8FAAE8D3225D}" type="presOf" srcId="{2F50502C-DDAA-4585-A195-C3F50339E8CC}" destId="{7A0F9454-2BA2-440A-8565-D90D187C387B}" srcOrd="0" destOrd="0" presId="urn:microsoft.com/office/officeart/2005/8/layout/default"/>
    <dgm:cxn modelId="{AD459EEB-C866-4300-B06A-953ADC55717A}" type="presOf" srcId="{910AC491-B2F7-4BE4-BD7E-7717600AAB17}" destId="{C33ACB53-8C7D-4C4F-913A-D279F88CB269}" srcOrd="0" destOrd="0" presId="urn:microsoft.com/office/officeart/2005/8/layout/default"/>
    <dgm:cxn modelId="{21223FB9-4F5B-46E9-84AD-E409137435A8}" type="presOf" srcId="{76F29B80-6F96-4286-BC35-44149EA9BB4A}" destId="{78264C22-18B2-44DB-B6E9-6FFBE8E0A3B9}" srcOrd="0" destOrd="0" presId="urn:microsoft.com/office/officeart/2005/8/layout/default"/>
    <dgm:cxn modelId="{7E226742-7296-4D0C-A8C1-112077D2A8A3}" srcId="{2B9D7F91-C1FF-4EDF-A983-3BC1FBC2C08E}" destId="{37596C62-7743-47EC-B728-E701A2CD0CF9}" srcOrd="7" destOrd="0" parTransId="{E9ADAA0A-9338-45BF-B72E-BDCE9B3A18B2}" sibTransId="{C5933592-4D9E-4BB6-98E9-0BD99EA43519}"/>
    <dgm:cxn modelId="{D27D924C-DA58-433E-8225-CF5BF1D6B62B}" srcId="{2B9D7F91-C1FF-4EDF-A983-3BC1FBC2C08E}" destId="{AC9D16AD-6F74-49FC-9AB1-518297B71ED2}" srcOrd="1" destOrd="0" parTransId="{B7A0C141-1375-4BAF-AB6E-570C7EE4505F}" sibTransId="{A26503B8-9449-4D0B-89A3-BF5EBB303376}"/>
    <dgm:cxn modelId="{F61A3748-B326-4FDC-B04E-17B19E9C1B14}" srcId="{2B9D7F91-C1FF-4EDF-A983-3BC1FBC2C08E}" destId="{910AC491-B2F7-4BE4-BD7E-7717600AAB17}" srcOrd="4" destOrd="0" parTransId="{2F04C84C-EEAE-491E-854B-5CF835F4505A}" sibTransId="{D42690D8-4A6A-4A34-91D9-5BFF83BBA229}"/>
    <dgm:cxn modelId="{827F2B06-71E0-4E7A-A452-FA02D99763C2}" type="presOf" srcId="{184C482D-8470-4B91-8E2A-717CBC1DF732}" destId="{61638917-6BE5-4162-A088-B672F8DF692B}" srcOrd="0" destOrd="0" presId="urn:microsoft.com/office/officeart/2005/8/layout/default"/>
    <dgm:cxn modelId="{A91BB532-389D-4881-A03D-AE7EF9839C34}" type="presOf" srcId="{AC9D16AD-6F74-49FC-9AB1-518297B71ED2}" destId="{5858BC62-5B4B-42F4-9EF4-E1597A193355}" srcOrd="0" destOrd="0" presId="urn:microsoft.com/office/officeart/2005/8/layout/default"/>
    <dgm:cxn modelId="{D571F50E-0DDD-485A-A7F2-D61216A5E75C}" srcId="{2B9D7F91-C1FF-4EDF-A983-3BC1FBC2C08E}" destId="{2F50502C-DDAA-4585-A195-C3F50339E8CC}" srcOrd="0" destOrd="0" parTransId="{522B3D56-0EC2-41AC-BA57-7AE0A16DC116}" sibTransId="{712E5AC2-23EC-485C-B704-36BE77AC2D78}"/>
    <dgm:cxn modelId="{DA4ACA2B-AF5C-43A4-ACFE-8E1FD66C8DC1}" srcId="{2B9D7F91-C1FF-4EDF-A983-3BC1FBC2C08E}" destId="{346E3F1B-111B-48DF-B9BD-E7403D2CC762}" srcOrd="5" destOrd="0" parTransId="{03488EBC-485E-4B47-8D52-483D49E2D741}" sibTransId="{61E258AA-7001-4B03-B050-FF741E60C3B7}"/>
    <dgm:cxn modelId="{A0A721CC-5B0E-4699-AE18-430C0747F1B3}" type="presOf" srcId="{37596C62-7743-47EC-B728-E701A2CD0CF9}" destId="{B904314C-E1C7-4EE3-844C-077B6953ADF8}" srcOrd="0" destOrd="0" presId="urn:microsoft.com/office/officeart/2005/8/layout/default"/>
    <dgm:cxn modelId="{0A3D18B8-7169-4536-9A66-E3AEDC6670C7}" type="presParOf" srcId="{361BABAE-50FE-4D8A-A7F1-176F781C879B}" destId="{7A0F9454-2BA2-440A-8565-D90D187C387B}" srcOrd="0" destOrd="0" presId="urn:microsoft.com/office/officeart/2005/8/layout/default"/>
    <dgm:cxn modelId="{D5560FF9-C291-43C4-81E6-6C1F0A53C1DA}" type="presParOf" srcId="{361BABAE-50FE-4D8A-A7F1-176F781C879B}" destId="{42E043AC-80CF-438A-BB59-9E8D604802EB}" srcOrd="1" destOrd="0" presId="urn:microsoft.com/office/officeart/2005/8/layout/default"/>
    <dgm:cxn modelId="{ACCA6754-573F-4E91-B8BB-B86083291B4D}" type="presParOf" srcId="{361BABAE-50FE-4D8A-A7F1-176F781C879B}" destId="{5858BC62-5B4B-42F4-9EF4-E1597A193355}" srcOrd="2" destOrd="0" presId="urn:microsoft.com/office/officeart/2005/8/layout/default"/>
    <dgm:cxn modelId="{EA1979C7-0FBA-4AD2-8E1B-2DE895A57749}" type="presParOf" srcId="{361BABAE-50FE-4D8A-A7F1-176F781C879B}" destId="{F1B91A89-D58C-4CC4-87F3-FDD740189E8F}" srcOrd="3" destOrd="0" presId="urn:microsoft.com/office/officeart/2005/8/layout/default"/>
    <dgm:cxn modelId="{15D891F0-B10C-46AF-870A-DC232CDA4D80}" type="presParOf" srcId="{361BABAE-50FE-4D8A-A7F1-176F781C879B}" destId="{D82849D0-92CC-4339-959E-00A18707F8F4}" srcOrd="4" destOrd="0" presId="urn:microsoft.com/office/officeart/2005/8/layout/default"/>
    <dgm:cxn modelId="{134401E8-34F6-4B67-A4F3-81C9F3CE034A}" type="presParOf" srcId="{361BABAE-50FE-4D8A-A7F1-176F781C879B}" destId="{8922EEF5-EFA3-4B2D-9CF6-0A03FED682F2}" srcOrd="5" destOrd="0" presId="urn:microsoft.com/office/officeart/2005/8/layout/default"/>
    <dgm:cxn modelId="{404FCFF0-4C57-45CD-900C-6F45F7160AF7}" type="presParOf" srcId="{361BABAE-50FE-4D8A-A7F1-176F781C879B}" destId="{78264C22-18B2-44DB-B6E9-6FFBE8E0A3B9}" srcOrd="6" destOrd="0" presId="urn:microsoft.com/office/officeart/2005/8/layout/default"/>
    <dgm:cxn modelId="{F742B746-E658-4A54-A6A6-88E1FA3E63BF}" type="presParOf" srcId="{361BABAE-50FE-4D8A-A7F1-176F781C879B}" destId="{C0688EB8-7B96-4627-9A35-D65189D477E8}" srcOrd="7" destOrd="0" presId="urn:microsoft.com/office/officeart/2005/8/layout/default"/>
    <dgm:cxn modelId="{7CE741EB-FB2E-4289-9D4B-2F7C412970AD}" type="presParOf" srcId="{361BABAE-50FE-4D8A-A7F1-176F781C879B}" destId="{C33ACB53-8C7D-4C4F-913A-D279F88CB269}" srcOrd="8" destOrd="0" presId="urn:microsoft.com/office/officeart/2005/8/layout/default"/>
    <dgm:cxn modelId="{0DF9FAFF-2381-42D5-84C5-47318F03945E}" type="presParOf" srcId="{361BABAE-50FE-4D8A-A7F1-176F781C879B}" destId="{9BBD083F-78FD-4D36-B3E8-7269A79748EB}" srcOrd="9" destOrd="0" presId="urn:microsoft.com/office/officeart/2005/8/layout/default"/>
    <dgm:cxn modelId="{2ABE9723-7954-4DA2-B3A8-FB0CF8C372B8}" type="presParOf" srcId="{361BABAE-50FE-4D8A-A7F1-176F781C879B}" destId="{06E1EA0D-A9A3-4661-ABDC-210D854C4EFC}" srcOrd="10" destOrd="0" presId="urn:microsoft.com/office/officeart/2005/8/layout/default"/>
    <dgm:cxn modelId="{37262740-40F6-4CB8-B782-5C22E2E79FA3}" type="presParOf" srcId="{361BABAE-50FE-4D8A-A7F1-176F781C879B}" destId="{5DAF92FF-004B-44BB-B0F6-C8ED9B175544}" srcOrd="11" destOrd="0" presId="urn:microsoft.com/office/officeart/2005/8/layout/default"/>
    <dgm:cxn modelId="{C93BB2FE-7B54-40C1-A7FF-BE4F712121AF}" type="presParOf" srcId="{361BABAE-50FE-4D8A-A7F1-176F781C879B}" destId="{61638917-6BE5-4162-A088-B672F8DF692B}" srcOrd="12" destOrd="0" presId="urn:microsoft.com/office/officeart/2005/8/layout/default"/>
    <dgm:cxn modelId="{02CD7DAD-8F2C-4024-A9A6-CB49AA232349}" type="presParOf" srcId="{361BABAE-50FE-4D8A-A7F1-176F781C879B}" destId="{B5A7FE78-9DAE-4911-98A8-A6F40247523E}" srcOrd="13" destOrd="0" presId="urn:microsoft.com/office/officeart/2005/8/layout/default"/>
    <dgm:cxn modelId="{C84EDFAA-CEDE-43AE-877D-C5316B90317C}" type="presParOf" srcId="{361BABAE-50FE-4D8A-A7F1-176F781C879B}" destId="{B904314C-E1C7-4EE3-844C-077B6953ADF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1DC62-6438-4137-98A0-C152540220E3}">
      <dsp:nvSpPr>
        <dsp:cNvPr id="0" name=""/>
        <dsp:cNvSpPr/>
      </dsp:nvSpPr>
      <dsp:spPr>
        <a:xfrm>
          <a:off x="0" y="0"/>
          <a:ext cx="8496300" cy="812340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Summary of Changes since then - </a:t>
          </a:r>
          <a:endParaRPr lang="en-US" sz="3700" kern="1200" dirty="0"/>
        </a:p>
      </dsp:txBody>
      <dsp:txXfrm>
        <a:off x="0" y="0"/>
        <a:ext cx="8496300" cy="812340"/>
      </dsp:txXfrm>
    </dsp:sp>
    <dsp:sp modelId="{F0AABFFC-A5C9-4D6C-BFC9-B08ED7B932B5}">
      <dsp:nvSpPr>
        <dsp:cNvPr id="0" name=""/>
        <dsp:cNvSpPr/>
      </dsp:nvSpPr>
      <dsp:spPr>
        <a:xfrm>
          <a:off x="4148" y="812340"/>
          <a:ext cx="2829334" cy="1705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Alignment to RFC 8231, 8281</a:t>
          </a:r>
          <a:endParaRPr lang="en-US" sz="2100" kern="1200" dirty="0"/>
        </a:p>
      </dsp:txBody>
      <dsp:txXfrm>
        <a:off x="4148" y="812340"/>
        <a:ext cx="2829334" cy="1705915"/>
      </dsp:txXfrm>
    </dsp:sp>
    <dsp:sp modelId="{334A821C-0FE6-4A39-8205-5BFD6B795152}">
      <dsp:nvSpPr>
        <dsp:cNvPr id="0" name=""/>
        <dsp:cNvSpPr/>
      </dsp:nvSpPr>
      <dsp:spPr>
        <a:xfrm>
          <a:off x="2833482" y="812340"/>
          <a:ext cx="2829334" cy="1705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Support for E2E as well as per-domain LSP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Stitching of per-domain LSP is out of scope and described in other document</a:t>
          </a:r>
          <a:endParaRPr lang="en-US" sz="1600" kern="1200" dirty="0"/>
        </a:p>
      </dsp:txBody>
      <dsp:txXfrm>
        <a:off x="2833482" y="812340"/>
        <a:ext cx="2829334" cy="1705915"/>
      </dsp:txXfrm>
    </dsp:sp>
    <dsp:sp modelId="{3F8C117D-64F9-4B6E-AEC8-70F2A2976036}">
      <dsp:nvSpPr>
        <dsp:cNvPr id="0" name=""/>
        <dsp:cNvSpPr/>
      </dsp:nvSpPr>
      <dsp:spPr>
        <a:xfrm>
          <a:off x="5662817" y="812340"/>
          <a:ext cx="2829334" cy="1705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Confidentiality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Via Path-Key</a:t>
          </a:r>
          <a:endParaRPr lang="en-US" sz="1600" kern="1200" dirty="0"/>
        </a:p>
      </dsp:txBody>
      <dsp:txXfrm>
        <a:off x="5662817" y="812340"/>
        <a:ext cx="2829334" cy="1705915"/>
      </dsp:txXfrm>
    </dsp:sp>
    <dsp:sp modelId="{BC1CC899-51DA-4A3F-9303-34760F8E26DA}">
      <dsp:nvSpPr>
        <dsp:cNvPr id="0" name=""/>
        <dsp:cNvSpPr/>
      </dsp:nvSpPr>
      <dsp:spPr>
        <a:xfrm>
          <a:off x="0" y="2518256"/>
          <a:ext cx="8496300" cy="189546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F9454-2BA2-440A-8565-D90D187C387B}">
      <dsp:nvSpPr>
        <dsp:cNvPr id="0" name=""/>
        <dsp:cNvSpPr/>
      </dsp:nvSpPr>
      <dsp:spPr>
        <a:xfrm>
          <a:off x="2489" y="552371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Capability Advertisement (H-PCE Capability)</a:t>
          </a:r>
          <a:endParaRPr lang="en-US" sz="1900" kern="1200" dirty="0"/>
        </a:p>
      </dsp:txBody>
      <dsp:txXfrm>
        <a:off x="2489" y="552371"/>
        <a:ext cx="1974725" cy="1184835"/>
      </dsp:txXfrm>
    </dsp:sp>
    <dsp:sp modelId="{5858BC62-5B4B-42F4-9EF4-E1597A193355}">
      <dsp:nvSpPr>
        <dsp:cNvPr id="0" name=""/>
        <dsp:cNvSpPr/>
      </dsp:nvSpPr>
      <dsp:spPr>
        <a:xfrm>
          <a:off x="2174687" y="552371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Domain Information (Domain-ID TLV)</a:t>
          </a:r>
          <a:endParaRPr lang="en-US" sz="1900" kern="1200" dirty="0"/>
        </a:p>
      </dsp:txBody>
      <dsp:txXfrm>
        <a:off x="2174687" y="552371"/>
        <a:ext cx="1974725" cy="1184835"/>
      </dsp:txXfrm>
    </dsp:sp>
    <dsp:sp modelId="{D82849D0-92CC-4339-959E-00A18707F8F4}">
      <dsp:nvSpPr>
        <dsp:cNvPr id="0" name=""/>
        <dsp:cNvSpPr/>
      </dsp:nvSpPr>
      <dsp:spPr>
        <a:xfrm>
          <a:off x="4346886" y="552371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H-PCE-FLAG TLV in RP object</a:t>
          </a:r>
          <a:endParaRPr lang="en-US" sz="1900" kern="1200" dirty="0"/>
        </a:p>
      </dsp:txBody>
      <dsp:txXfrm>
        <a:off x="4346886" y="552371"/>
        <a:ext cx="1974725" cy="1184835"/>
      </dsp:txXfrm>
    </dsp:sp>
    <dsp:sp modelId="{78264C22-18B2-44DB-B6E9-6FFBE8E0A3B9}">
      <dsp:nvSpPr>
        <dsp:cNvPr id="0" name=""/>
        <dsp:cNvSpPr/>
      </dsp:nvSpPr>
      <dsp:spPr>
        <a:xfrm>
          <a:off x="6519084" y="552371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OF Codes </a:t>
          </a:r>
          <a:endParaRPr lang="en-US" sz="1900" kern="1200" dirty="0"/>
        </a:p>
      </dsp:txBody>
      <dsp:txXfrm>
        <a:off x="6519084" y="552371"/>
        <a:ext cx="1974725" cy="1184835"/>
      </dsp:txXfrm>
    </dsp:sp>
    <dsp:sp modelId="{C33ACB53-8C7D-4C4F-913A-D279F88CB269}">
      <dsp:nvSpPr>
        <dsp:cNvPr id="0" name=""/>
        <dsp:cNvSpPr/>
      </dsp:nvSpPr>
      <dsp:spPr>
        <a:xfrm>
          <a:off x="2489" y="1934679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Metric Types</a:t>
          </a:r>
          <a:endParaRPr lang="en-US" sz="1900" kern="1200" dirty="0"/>
        </a:p>
      </dsp:txBody>
      <dsp:txXfrm>
        <a:off x="2489" y="1934679"/>
        <a:ext cx="1974725" cy="1184835"/>
      </dsp:txXfrm>
    </dsp:sp>
    <dsp:sp modelId="{06E1EA0D-A9A3-4661-ABDC-210D854C4EFC}">
      <dsp:nvSpPr>
        <dsp:cNvPr id="0" name=""/>
        <dsp:cNvSpPr/>
      </dsp:nvSpPr>
      <dsp:spPr>
        <a:xfrm>
          <a:off x="2174687" y="1934679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SVEC Flags</a:t>
          </a:r>
          <a:endParaRPr lang="en-US" sz="1900" kern="1200" dirty="0"/>
        </a:p>
      </dsp:txBody>
      <dsp:txXfrm>
        <a:off x="2174687" y="1934679"/>
        <a:ext cx="1974725" cy="1184835"/>
      </dsp:txXfrm>
    </dsp:sp>
    <dsp:sp modelId="{61638917-6BE5-4162-A088-B672F8DF692B}">
      <dsp:nvSpPr>
        <dsp:cNvPr id="0" name=""/>
        <dsp:cNvSpPr/>
      </dsp:nvSpPr>
      <dsp:spPr>
        <a:xfrm>
          <a:off x="4346886" y="1934679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Error &amp; NO-PATH</a:t>
          </a:r>
          <a:endParaRPr lang="en-US" sz="1900" kern="1200" dirty="0"/>
        </a:p>
      </dsp:txBody>
      <dsp:txXfrm>
        <a:off x="4346886" y="1934679"/>
        <a:ext cx="1974725" cy="1184835"/>
      </dsp:txXfrm>
    </dsp:sp>
    <dsp:sp modelId="{B904314C-E1C7-4EE3-844C-077B6953ADF8}">
      <dsp:nvSpPr>
        <dsp:cNvPr id="0" name=""/>
        <dsp:cNvSpPr/>
      </dsp:nvSpPr>
      <dsp:spPr>
        <a:xfrm>
          <a:off x="6519084" y="1934679"/>
          <a:ext cx="1974725" cy="118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 Status</a:t>
          </a:r>
          <a:endParaRPr lang="en-US" sz="1900" kern="1200" dirty="0"/>
        </a:p>
      </dsp:txBody>
      <dsp:txXfrm>
        <a:off x="6519084" y="1934679"/>
        <a:ext cx="1974725" cy="1184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3763367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draft-ietf-pce-stateful-hpce-04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2211710"/>
            <a:ext cx="48600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Hierarchical Stateful Path Computation Element (PCE).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1176" y="2924170"/>
            <a:ext cx="14401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93973"/>
              </p:ext>
            </p:extLst>
          </p:nvPr>
        </p:nvGraphicFramePr>
        <p:xfrm>
          <a:off x="251520" y="4433158"/>
          <a:ext cx="8640960" cy="3708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440160"/>
                <a:gridCol w="1440160"/>
                <a:gridCol w="1440160"/>
                <a:gridCol w="1440160"/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Dhruv Dhody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Young</a:t>
                      </a:r>
                      <a:r>
                        <a:rPr lang="en-US" sz="1050" baseline="0" dirty="0" smtClean="0"/>
                        <a:t> Lee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Daniele Ceccarelli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Jongyoon Shin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Daniel King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Oscar Gonzalez de Dios</a:t>
                      </a:r>
                      <a:endParaRPr lang="en-US" sz="105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>
            <a:stCxn id="90" idx="2"/>
            <a:endCxn id="86" idx="0"/>
          </p:cNvCxnSpPr>
          <p:nvPr/>
        </p:nvCxnSpPr>
        <p:spPr>
          <a:xfrm flipH="1">
            <a:off x="2483768" y="884466"/>
            <a:ext cx="1332148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818692" y="3449331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99273" y="4139750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71900" y="2036594"/>
            <a:ext cx="1639019" cy="796636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008918" y="3396222"/>
            <a:ext cx="1980481" cy="1062182"/>
          </a:xfrm>
          <a:prstGeom prst="ellipse">
            <a:avLst/>
          </a:prstGeom>
          <a:noFill/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45070" y="2089703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32872" y="2727012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06042" y="230213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59932" y="268466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784522" y="403353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69890" y="3343113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418673" y="4299077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08918" y="3661768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89418" y="4245968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979664" y="344933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160154" y="435218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86984" y="3661768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60245" y="467084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9273" y="4617731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735858" y="4192859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896829" y="4245968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58" idx="2"/>
            <a:endCxn id="72" idx="0"/>
          </p:cNvCxnSpPr>
          <p:nvPr/>
        </p:nvCxnSpPr>
        <p:spPr>
          <a:xfrm>
            <a:off x="4969457" y="2886339"/>
            <a:ext cx="1063957" cy="13596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6" idx="0"/>
            <a:endCxn id="57" idx="2"/>
          </p:cNvCxnSpPr>
          <p:nvPr/>
        </p:nvCxnSpPr>
        <p:spPr>
          <a:xfrm flipV="1">
            <a:off x="3116249" y="2249030"/>
            <a:ext cx="965406" cy="12003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5" idx="2"/>
            <a:endCxn id="70" idx="1"/>
          </p:cNvCxnSpPr>
          <p:nvPr/>
        </p:nvCxnSpPr>
        <p:spPr>
          <a:xfrm>
            <a:off x="3526003" y="4405295"/>
            <a:ext cx="1073270" cy="2921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6" idx="2"/>
            <a:endCxn id="71" idx="0"/>
          </p:cNvCxnSpPr>
          <p:nvPr/>
        </p:nvCxnSpPr>
        <p:spPr>
          <a:xfrm>
            <a:off x="3116249" y="3608658"/>
            <a:ext cx="1756194" cy="5842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3"/>
          </p:cNvCxnSpPr>
          <p:nvPr/>
        </p:nvCxnSpPr>
        <p:spPr>
          <a:xfrm>
            <a:off x="5379212" y="2381803"/>
            <a:ext cx="1561414" cy="12799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2" idx="3"/>
          </p:cNvCxnSpPr>
          <p:nvPr/>
        </p:nvCxnSpPr>
        <p:spPr>
          <a:xfrm flipV="1">
            <a:off x="6169999" y="3821096"/>
            <a:ext cx="838920" cy="504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  <a:endCxn id="63" idx="1"/>
          </p:cNvCxnSpPr>
          <p:nvPr/>
        </p:nvCxnSpPr>
        <p:spPr>
          <a:xfrm>
            <a:off x="5106042" y="2806676"/>
            <a:ext cx="2312631" cy="15720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3"/>
            <a:endCxn id="63" idx="1"/>
          </p:cNvCxnSpPr>
          <p:nvPr/>
        </p:nvCxnSpPr>
        <p:spPr>
          <a:xfrm flipV="1">
            <a:off x="6033415" y="4378741"/>
            <a:ext cx="1385258" cy="371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580692" y="379338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71492" y="447918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09892" y="371718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143292" y="4098186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60" idx="2"/>
            <a:endCxn id="65" idx="0"/>
          </p:cNvCxnSpPr>
          <p:nvPr/>
        </p:nvCxnSpPr>
        <p:spPr>
          <a:xfrm flipH="1">
            <a:off x="3526003" y="2843993"/>
            <a:ext cx="570514" cy="140197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303748" y="3260730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63988" y="1748562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400092" y="3836794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32340" y="3116714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815916" y="524426"/>
            <a:ext cx="2808312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Parent Stateful PCE</a:t>
            </a:r>
            <a:endParaRPr lang="en-US" sz="1600" b="1" dirty="0"/>
          </a:p>
        </p:txBody>
      </p:sp>
      <p:cxnSp>
        <p:nvCxnSpPr>
          <p:cNvPr id="92" name="Straight Arrow Connector 91"/>
          <p:cNvCxnSpPr>
            <a:stCxn id="90" idx="6"/>
            <a:endCxn id="89" idx="0"/>
          </p:cNvCxnSpPr>
          <p:nvPr/>
        </p:nvCxnSpPr>
        <p:spPr>
          <a:xfrm>
            <a:off x="6624228" y="884466"/>
            <a:ext cx="1188132" cy="223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4"/>
            <a:endCxn id="87" idx="0"/>
          </p:cNvCxnSpPr>
          <p:nvPr/>
        </p:nvCxnSpPr>
        <p:spPr>
          <a:xfrm flipH="1">
            <a:off x="4644008" y="1244506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5"/>
            <a:endCxn id="88" idx="0"/>
          </p:cNvCxnSpPr>
          <p:nvPr/>
        </p:nvCxnSpPr>
        <p:spPr>
          <a:xfrm flipH="1">
            <a:off x="5580112" y="1139053"/>
            <a:ext cx="632848" cy="2697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29941" y="2445076"/>
            <a:ext cx="13529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Child Stateful PCE</a:t>
            </a:r>
          </a:p>
          <a:p>
            <a:r>
              <a:rPr lang="en-US" sz="1100" dirty="0"/>
              <a:t>w</a:t>
            </a:r>
            <a:r>
              <a:rPr lang="en-US" sz="1100" dirty="0" smtClean="0"/>
              <a:t>ith per domain TEDB and LSPDB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6249098" y="275451"/>
            <a:ext cx="2499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Maintain the domain topology </a:t>
            </a:r>
            <a:r>
              <a:rPr lang="en-US" sz="1100" dirty="0" smtClean="0"/>
              <a:t>map and </a:t>
            </a:r>
            <a:r>
              <a:rPr lang="en-US" sz="1100" dirty="0"/>
              <a:t>LSP-DB</a:t>
            </a:r>
            <a:endParaRPr lang="en-US" sz="1100" dirty="0"/>
          </a:p>
        </p:txBody>
      </p:sp>
      <p:sp>
        <p:nvSpPr>
          <p:cNvPr id="98" name="Rectangle 97"/>
          <p:cNvSpPr/>
          <p:nvPr/>
        </p:nvSpPr>
        <p:spPr>
          <a:xfrm>
            <a:off x="4419140" y="2377294"/>
            <a:ext cx="273170" cy="159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384" y="848462"/>
            <a:ext cx="3352851" cy="367240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H-PCE + Stateful </a:t>
            </a:r>
            <a:r>
              <a:rPr lang="en-US" altLang="ko-KR" sz="1600" dirty="0" smtClean="0">
                <a:solidFill>
                  <a:schemeClr val="tx1"/>
                </a:solidFill>
                <a:latin typeface="+mn-lt"/>
                <a:cs typeface="+mn-cs"/>
              </a:rPr>
              <a:t>PCE =  Hierarchy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of Stateful PCE </a:t>
            </a:r>
            <a:endParaRPr lang="en-US" altLang="ko-KR" sz="16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lt"/>
                <a:cs typeface="+mn-cs"/>
              </a:rPr>
              <a:t>State report from Child to Parent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lt"/>
                <a:cs typeface="+mn-cs"/>
              </a:rPr>
              <a:t>Update from Parent to Child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lt"/>
                <a:cs typeface="+mn-cs"/>
              </a:rPr>
              <a:t>Initiate from Parent to Child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lt"/>
                <a:cs typeface="+mn-cs"/>
              </a:rPr>
              <a:t>Per-domain LSP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lt"/>
                <a:cs typeface="+mn-cs"/>
              </a:rPr>
              <a:t>Informational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cs typeface="+mn-cs"/>
              </a:rPr>
              <a:t>Draft as no encoding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lt"/>
              </a:rPr>
              <a:t>Adopted by WG after IETF 98 (Chicago)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766585773"/>
              </p:ext>
            </p:extLst>
          </p:nvPr>
        </p:nvGraphicFramePr>
        <p:xfrm>
          <a:off x="406400" y="1808163"/>
          <a:ext cx="8496300" cy="2707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6400" y="4587974"/>
            <a:ext cx="8496300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has remained stable, </a:t>
            </a:r>
            <a:r>
              <a:rPr lang="en-US" dirty="0"/>
              <a:t>Implementation Exist, </a:t>
            </a:r>
            <a:r>
              <a:rPr lang="en-US" dirty="0" smtClean="0"/>
              <a:t>Ready for WG LC!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H-PCE Extension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draft-ietf-pce-hierarchy-extensions-04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lt"/>
              </a:rPr>
              <a:t>RFC 6805 defined the H-PCE framework, this document is the extension!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lt"/>
              </a:rPr>
              <a:t>Last Discussed during IETF 96 by Dan</a:t>
            </a:r>
            <a:endParaRPr lang="en-US" altLang="ko-KR" sz="2000" dirty="0" smtClean="0">
              <a:latin typeface="+mn-lt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Moved to Standards Track after confirmation on the Mailing List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lt"/>
              </a:rPr>
              <a:t>One pending action item was identified regarding SVEC/OF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Related to Domain Diversity</a:t>
            </a:r>
          </a:p>
          <a:p>
            <a:pPr marL="1428750" lvl="2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new flag in SVEC</a:t>
            </a:r>
          </a:p>
          <a:p>
            <a:pPr marL="1428750" lvl="2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new OF Code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753009616"/>
              </p:ext>
            </p:extLst>
          </p:nvPr>
        </p:nvGraphicFramePr>
        <p:xfrm>
          <a:off x="406400" y="1131888"/>
          <a:ext cx="8496300" cy="367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4139952" y="3795886"/>
            <a:ext cx="360040" cy="36004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8460432" y="2391730"/>
            <a:ext cx="360040" cy="36004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400" y="4587974"/>
            <a:ext cx="8496300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has remained stable, Implementation Exist, Ready for WG LC!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636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233</Words>
  <Application>Microsoft Office PowerPoint</Application>
  <PresentationFormat>On-screen Show 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Office Theme</vt:lpstr>
      <vt:lpstr>Custom Design</vt:lpstr>
      <vt:lpstr>PowerPoint Presentation</vt:lpstr>
      <vt:lpstr>Quick Recap</vt:lpstr>
      <vt:lpstr>Status</vt:lpstr>
      <vt:lpstr>H-PCE Extension</vt:lpstr>
      <vt:lpstr>Quick Recap 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Dhruv Dhody</cp:lastModifiedBy>
  <cp:revision>43</cp:revision>
  <dcterms:created xsi:type="dcterms:W3CDTF">2014-04-01T16:27:38Z</dcterms:created>
  <dcterms:modified xsi:type="dcterms:W3CDTF">2018-03-13T09:41:10Z</dcterms:modified>
</cp:coreProperties>
</file>