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1" r:id="rId4"/>
    <p:sldId id="262" r:id="rId5"/>
    <p:sldId id="264" r:id="rId6"/>
    <p:sldId id="265" r:id="rId7"/>
    <p:sldId id="266" r:id="rId8"/>
    <p:sldId id="267" r:id="rId9"/>
    <p:sldId id="268" r:id="rId10"/>
    <p:sldId id="270" r:id="rId11"/>
    <p:sldId id="269" r:id="rId12"/>
    <p:sldId id="26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 showGuides="1">
      <p:cViewPr varScale="1">
        <p:scale>
          <a:sx n="76" d="100"/>
          <a:sy n="76" d="100"/>
        </p:scale>
        <p:origin x="86" y="46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8B1F99D-D15F-4ADE-9630-6FFAC45E8836}" type="doc">
      <dgm:prSet loTypeId="urn:microsoft.com/office/officeart/2005/8/layout/lProcess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691DE9A5-CB09-4E42-8BCA-FDBF24353617}">
      <dgm:prSet phldrT="[Text]"/>
      <dgm:spPr/>
      <dgm:t>
        <a:bodyPr/>
        <a:lstStyle/>
        <a:p>
          <a:r>
            <a:rPr lang="en-US" dirty="0" smtClean="0"/>
            <a:t>Main Functions in ACTN</a:t>
          </a:r>
          <a:endParaRPr lang="en-US" dirty="0"/>
        </a:p>
      </dgm:t>
    </dgm:pt>
    <dgm:pt modelId="{C9B9C820-E675-455F-A620-1295AD579562}" type="parTrans" cxnId="{56D16B1B-B65A-43F8-914E-33EA2513B61E}">
      <dgm:prSet/>
      <dgm:spPr/>
      <dgm:t>
        <a:bodyPr/>
        <a:lstStyle/>
        <a:p>
          <a:endParaRPr lang="en-US"/>
        </a:p>
      </dgm:t>
    </dgm:pt>
    <dgm:pt modelId="{25C53C2A-0B66-43C3-A3E8-8693AE0C472C}" type="sibTrans" cxnId="{56D16B1B-B65A-43F8-914E-33EA2513B61E}">
      <dgm:prSet/>
      <dgm:spPr/>
      <dgm:t>
        <a:bodyPr/>
        <a:lstStyle/>
        <a:p>
          <a:endParaRPr lang="en-US"/>
        </a:p>
      </dgm:t>
    </dgm:pt>
    <dgm:pt modelId="{1D4C2604-C0E2-4614-AA58-CBD5DFD964F7}">
      <dgm:prSet phldrT="[Text]"/>
      <dgm:spPr/>
      <dgm:t>
        <a:bodyPr/>
        <a:lstStyle/>
        <a:p>
          <a:r>
            <a:rPr lang="en-US" dirty="0" smtClean="0"/>
            <a:t>Multi-domain Coordination</a:t>
          </a:r>
          <a:endParaRPr lang="en-US" dirty="0"/>
        </a:p>
      </dgm:t>
    </dgm:pt>
    <dgm:pt modelId="{158AA142-AE41-4C1C-BC04-BFDB6BDAEECA}" type="parTrans" cxnId="{5407138F-45AF-4614-A53A-C9DC43C29BF7}">
      <dgm:prSet/>
      <dgm:spPr/>
      <dgm:t>
        <a:bodyPr/>
        <a:lstStyle/>
        <a:p>
          <a:endParaRPr lang="en-US"/>
        </a:p>
      </dgm:t>
    </dgm:pt>
    <dgm:pt modelId="{97CEC15F-6F92-44CC-AC60-49DEB27481C2}" type="sibTrans" cxnId="{5407138F-45AF-4614-A53A-C9DC43C29BF7}">
      <dgm:prSet/>
      <dgm:spPr/>
      <dgm:t>
        <a:bodyPr/>
        <a:lstStyle/>
        <a:p>
          <a:endParaRPr lang="en-US"/>
        </a:p>
      </dgm:t>
    </dgm:pt>
    <dgm:pt modelId="{8C042873-0FA7-46FA-80EB-5D808DCAB377}">
      <dgm:prSet phldrT="[Text]"/>
      <dgm:spPr/>
      <dgm:t>
        <a:bodyPr/>
        <a:lstStyle/>
        <a:p>
          <a:r>
            <a:rPr lang="en-US" dirty="0" smtClean="0"/>
            <a:t>Customer mapping/translation</a:t>
          </a:r>
          <a:endParaRPr lang="en-US" dirty="0"/>
        </a:p>
      </dgm:t>
    </dgm:pt>
    <dgm:pt modelId="{1641787E-8486-4DCA-9231-2BE1CE7CC1A4}" type="parTrans" cxnId="{C88B68A1-032A-400C-8E35-0D2F8DFFC3B3}">
      <dgm:prSet/>
      <dgm:spPr/>
      <dgm:t>
        <a:bodyPr/>
        <a:lstStyle/>
        <a:p>
          <a:endParaRPr lang="en-US"/>
        </a:p>
      </dgm:t>
    </dgm:pt>
    <dgm:pt modelId="{6F258F41-19AE-4C88-A89A-C07A4EBE1FFC}" type="sibTrans" cxnId="{C88B68A1-032A-400C-8E35-0D2F8DFFC3B3}">
      <dgm:prSet/>
      <dgm:spPr/>
      <dgm:t>
        <a:bodyPr/>
        <a:lstStyle/>
        <a:p>
          <a:endParaRPr lang="en-US"/>
        </a:p>
      </dgm:t>
    </dgm:pt>
    <dgm:pt modelId="{4BE4DA59-9F59-42BD-AF01-D80C1D375A20}">
      <dgm:prSet phldrT="[Text]"/>
      <dgm:spPr/>
      <dgm:t>
        <a:bodyPr/>
        <a:lstStyle/>
        <a:p>
          <a:r>
            <a:rPr lang="en-US" dirty="0" smtClean="0"/>
            <a:t>Virtualization/Abstraction</a:t>
          </a:r>
          <a:endParaRPr lang="en-US" dirty="0"/>
        </a:p>
      </dgm:t>
    </dgm:pt>
    <dgm:pt modelId="{218F8726-70FD-484D-8FE4-0263347A1F9C}" type="parTrans" cxnId="{B52A3AC1-D2EB-42F9-892F-545990984FE4}">
      <dgm:prSet/>
      <dgm:spPr/>
      <dgm:t>
        <a:bodyPr/>
        <a:lstStyle/>
        <a:p>
          <a:endParaRPr lang="en-US"/>
        </a:p>
      </dgm:t>
    </dgm:pt>
    <dgm:pt modelId="{8A317981-1B97-4912-B975-E837FC42D5F6}" type="sibTrans" cxnId="{B52A3AC1-D2EB-42F9-892F-545990984FE4}">
      <dgm:prSet/>
      <dgm:spPr/>
      <dgm:t>
        <a:bodyPr/>
        <a:lstStyle/>
        <a:p>
          <a:endParaRPr lang="en-US"/>
        </a:p>
      </dgm:t>
    </dgm:pt>
    <dgm:pt modelId="{1017B23B-F025-464D-A331-215BA5DF0AB3}">
      <dgm:prSet phldrT="[Text]"/>
      <dgm:spPr/>
      <dgm:t>
        <a:bodyPr/>
        <a:lstStyle/>
        <a:p>
          <a:r>
            <a:rPr lang="en-US" dirty="0" smtClean="0"/>
            <a:t>Virtual Service Coordination</a:t>
          </a:r>
          <a:endParaRPr lang="en-US" dirty="0"/>
        </a:p>
      </dgm:t>
    </dgm:pt>
    <dgm:pt modelId="{C581B421-85E3-4B18-AB4F-4EA526070FCB}" type="parTrans" cxnId="{B9A47DA6-6C4F-40C9-922B-265D495A5CC0}">
      <dgm:prSet/>
      <dgm:spPr/>
      <dgm:t>
        <a:bodyPr/>
        <a:lstStyle/>
        <a:p>
          <a:endParaRPr lang="en-US"/>
        </a:p>
      </dgm:t>
    </dgm:pt>
    <dgm:pt modelId="{1F38605D-3B99-4525-8111-E9D58301BA66}" type="sibTrans" cxnId="{B9A47DA6-6C4F-40C9-922B-265D495A5CC0}">
      <dgm:prSet/>
      <dgm:spPr/>
      <dgm:t>
        <a:bodyPr/>
        <a:lstStyle/>
        <a:p>
          <a:endParaRPr lang="en-US"/>
        </a:p>
      </dgm:t>
    </dgm:pt>
    <dgm:pt modelId="{D1C24F9F-B158-42F1-A0B6-0227CBD8E84C}" type="pres">
      <dgm:prSet presAssocID="{78B1F99D-D15F-4ADE-9630-6FFAC45E8836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7A2888CF-3593-4660-81C0-AE132EA49DE8}" type="pres">
      <dgm:prSet presAssocID="{691DE9A5-CB09-4E42-8BCA-FDBF24353617}" presName="compNode" presStyleCnt="0"/>
      <dgm:spPr/>
    </dgm:pt>
    <dgm:pt modelId="{6169108D-0335-4BA9-8A01-846797E7DD87}" type="pres">
      <dgm:prSet presAssocID="{691DE9A5-CB09-4E42-8BCA-FDBF24353617}" presName="aNode" presStyleLbl="bgShp" presStyleIdx="0" presStyleCnt="1" custLinFactNeighborX="-2438"/>
      <dgm:spPr/>
      <dgm:t>
        <a:bodyPr/>
        <a:lstStyle/>
        <a:p>
          <a:endParaRPr lang="en-IN"/>
        </a:p>
      </dgm:t>
    </dgm:pt>
    <dgm:pt modelId="{ADBE6C3C-E448-44AE-A1CF-03389AB89677}" type="pres">
      <dgm:prSet presAssocID="{691DE9A5-CB09-4E42-8BCA-FDBF24353617}" presName="textNode" presStyleLbl="bgShp" presStyleIdx="0" presStyleCnt="1"/>
      <dgm:spPr/>
      <dgm:t>
        <a:bodyPr/>
        <a:lstStyle/>
        <a:p>
          <a:endParaRPr lang="en-IN"/>
        </a:p>
      </dgm:t>
    </dgm:pt>
    <dgm:pt modelId="{EDA6B1DC-6E26-4DD0-9771-66EDBA81E174}" type="pres">
      <dgm:prSet presAssocID="{691DE9A5-CB09-4E42-8BCA-FDBF24353617}" presName="compChildNode" presStyleCnt="0"/>
      <dgm:spPr/>
    </dgm:pt>
    <dgm:pt modelId="{3E6ED2D8-CFDB-446B-AABD-F6D06C38764E}" type="pres">
      <dgm:prSet presAssocID="{691DE9A5-CB09-4E42-8BCA-FDBF24353617}" presName="theInnerList" presStyleCnt="0"/>
      <dgm:spPr/>
    </dgm:pt>
    <dgm:pt modelId="{132F3BE5-6E94-488B-A988-083370115FFC}" type="pres">
      <dgm:prSet presAssocID="{1D4C2604-C0E2-4614-AA58-CBD5DFD964F7}" presName="child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0B73A1F-BE46-48FC-8546-C7EA26512D95}" type="pres">
      <dgm:prSet presAssocID="{1D4C2604-C0E2-4614-AA58-CBD5DFD964F7}" presName="aSpace2" presStyleCnt="0"/>
      <dgm:spPr/>
    </dgm:pt>
    <dgm:pt modelId="{EB19EF75-F6F8-42BB-96DA-8180CB8BC409}" type="pres">
      <dgm:prSet presAssocID="{4BE4DA59-9F59-42BD-AF01-D80C1D375A20}" presName="child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02ECFCA-325A-43B7-AA9B-185ACA3F8A7C}" type="pres">
      <dgm:prSet presAssocID="{4BE4DA59-9F59-42BD-AF01-D80C1D375A20}" presName="aSpace2" presStyleCnt="0"/>
      <dgm:spPr/>
    </dgm:pt>
    <dgm:pt modelId="{D4A37D59-2C7F-4CCD-B47C-BCBE1E37FAD4}" type="pres">
      <dgm:prSet presAssocID="{8C042873-0FA7-46FA-80EB-5D808DCAB377}" presName="child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1BF179C-F4CE-4E97-810E-43FDC2CA0316}" type="pres">
      <dgm:prSet presAssocID="{8C042873-0FA7-46FA-80EB-5D808DCAB377}" presName="aSpace2" presStyleCnt="0"/>
      <dgm:spPr/>
    </dgm:pt>
    <dgm:pt modelId="{55C5769D-5E61-47CA-A608-A0CA853C108F}" type="pres">
      <dgm:prSet presAssocID="{1017B23B-F025-464D-A331-215BA5DF0AB3}" presName="child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52A3AC1-D2EB-42F9-892F-545990984FE4}" srcId="{691DE9A5-CB09-4E42-8BCA-FDBF24353617}" destId="{4BE4DA59-9F59-42BD-AF01-D80C1D375A20}" srcOrd="1" destOrd="0" parTransId="{218F8726-70FD-484D-8FE4-0263347A1F9C}" sibTransId="{8A317981-1B97-4912-B975-E837FC42D5F6}"/>
    <dgm:cxn modelId="{56D16B1B-B65A-43F8-914E-33EA2513B61E}" srcId="{78B1F99D-D15F-4ADE-9630-6FFAC45E8836}" destId="{691DE9A5-CB09-4E42-8BCA-FDBF24353617}" srcOrd="0" destOrd="0" parTransId="{C9B9C820-E675-455F-A620-1295AD579562}" sibTransId="{25C53C2A-0B66-43C3-A3E8-8693AE0C472C}"/>
    <dgm:cxn modelId="{BFD5E294-C15C-49C2-8800-F6CE18CBE34E}" type="presOf" srcId="{1017B23B-F025-464D-A331-215BA5DF0AB3}" destId="{55C5769D-5E61-47CA-A608-A0CA853C108F}" srcOrd="0" destOrd="0" presId="urn:microsoft.com/office/officeart/2005/8/layout/lProcess2"/>
    <dgm:cxn modelId="{A4E4DF2D-82E9-4ABF-AE47-3C16EA50D4CE}" type="presOf" srcId="{8C042873-0FA7-46FA-80EB-5D808DCAB377}" destId="{D4A37D59-2C7F-4CCD-B47C-BCBE1E37FAD4}" srcOrd="0" destOrd="0" presId="urn:microsoft.com/office/officeart/2005/8/layout/lProcess2"/>
    <dgm:cxn modelId="{B5DD3D39-E5A6-4618-A45F-D1AD32450BD7}" type="presOf" srcId="{691DE9A5-CB09-4E42-8BCA-FDBF24353617}" destId="{6169108D-0335-4BA9-8A01-846797E7DD87}" srcOrd="0" destOrd="0" presId="urn:microsoft.com/office/officeart/2005/8/layout/lProcess2"/>
    <dgm:cxn modelId="{3FE7F2D3-5662-4F3C-BBA0-F19F1E46B765}" type="presOf" srcId="{4BE4DA59-9F59-42BD-AF01-D80C1D375A20}" destId="{EB19EF75-F6F8-42BB-96DA-8180CB8BC409}" srcOrd="0" destOrd="0" presId="urn:microsoft.com/office/officeart/2005/8/layout/lProcess2"/>
    <dgm:cxn modelId="{5407138F-45AF-4614-A53A-C9DC43C29BF7}" srcId="{691DE9A5-CB09-4E42-8BCA-FDBF24353617}" destId="{1D4C2604-C0E2-4614-AA58-CBD5DFD964F7}" srcOrd="0" destOrd="0" parTransId="{158AA142-AE41-4C1C-BC04-BFDB6BDAEECA}" sibTransId="{97CEC15F-6F92-44CC-AC60-49DEB27481C2}"/>
    <dgm:cxn modelId="{C88B68A1-032A-400C-8E35-0D2F8DFFC3B3}" srcId="{691DE9A5-CB09-4E42-8BCA-FDBF24353617}" destId="{8C042873-0FA7-46FA-80EB-5D808DCAB377}" srcOrd="2" destOrd="0" parTransId="{1641787E-8486-4DCA-9231-2BE1CE7CC1A4}" sibTransId="{6F258F41-19AE-4C88-A89A-C07A4EBE1FFC}"/>
    <dgm:cxn modelId="{BFF24D0B-D715-4A83-8070-195F45CAB1A8}" type="presOf" srcId="{78B1F99D-D15F-4ADE-9630-6FFAC45E8836}" destId="{D1C24F9F-B158-42F1-A0B6-0227CBD8E84C}" srcOrd="0" destOrd="0" presId="urn:microsoft.com/office/officeart/2005/8/layout/lProcess2"/>
    <dgm:cxn modelId="{71533F01-E3B0-4FDB-9B2F-BE533E5DAEA2}" type="presOf" srcId="{1D4C2604-C0E2-4614-AA58-CBD5DFD964F7}" destId="{132F3BE5-6E94-488B-A988-083370115FFC}" srcOrd="0" destOrd="0" presId="urn:microsoft.com/office/officeart/2005/8/layout/lProcess2"/>
    <dgm:cxn modelId="{65929E10-6D2D-48FD-81B8-59FCC6BC2C5E}" type="presOf" srcId="{691DE9A5-CB09-4E42-8BCA-FDBF24353617}" destId="{ADBE6C3C-E448-44AE-A1CF-03389AB89677}" srcOrd="1" destOrd="0" presId="urn:microsoft.com/office/officeart/2005/8/layout/lProcess2"/>
    <dgm:cxn modelId="{B9A47DA6-6C4F-40C9-922B-265D495A5CC0}" srcId="{691DE9A5-CB09-4E42-8BCA-FDBF24353617}" destId="{1017B23B-F025-464D-A331-215BA5DF0AB3}" srcOrd="3" destOrd="0" parTransId="{C581B421-85E3-4B18-AB4F-4EA526070FCB}" sibTransId="{1F38605D-3B99-4525-8111-E9D58301BA66}"/>
    <dgm:cxn modelId="{123EFE26-F2FC-4289-B493-AAC8EB7A33CC}" type="presParOf" srcId="{D1C24F9F-B158-42F1-A0B6-0227CBD8E84C}" destId="{7A2888CF-3593-4660-81C0-AE132EA49DE8}" srcOrd="0" destOrd="0" presId="urn:microsoft.com/office/officeart/2005/8/layout/lProcess2"/>
    <dgm:cxn modelId="{470743C4-268E-4761-A4E1-7B075456CDB3}" type="presParOf" srcId="{7A2888CF-3593-4660-81C0-AE132EA49DE8}" destId="{6169108D-0335-4BA9-8A01-846797E7DD87}" srcOrd="0" destOrd="0" presId="urn:microsoft.com/office/officeart/2005/8/layout/lProcess2"/>
    <dgm:cxn modelId="{C4C7CBC9-F3CA-4723-B768-4EFB7B38D9B6}" type="presParOf" srcId="{7A2888CF-3593-4660-81C0-AE132EA49DE8}" destId="{ADBE6C3C-E448-44AE-A1CF-03389AB89677}" srcOrd="1" destOrd="0" presId="urn:microsoft.com/office/officeart/2005/8/layout/lProcess2"/>
    <dgm:cxn modelId="{A920982B-DDB8-48A4-9B57-0537D8B61965}" type="presParOf" srcId="{7A2888CF-3593-4660-81C0-AE132EA49DE8}" destId="{EDA6B1DC-6E26-4DD0-9771-66EDBA81E174}" srcOrd="2" destOrd="0" presId="urn:microsoft.com/office/officeart/2005/8/layout/lProcess2"/>
    <dgm:cxn modelId="{60A0C450-0E97-4118-A8A4-DD85CBC34A4A}" type="presParOf" srcId="{EDA6B1DC-6E26-4DD0-9771-66EDBA81E174}" destId="{3E6ED2D8-CFDB-446B-AABD-F6D06C38764E}" srcOrd="0" destOrd="0" presId="urn:microsoft.com/office/officeart/2005/8/layout/lProcess2"/>
    <dgm:cxn modelId="{58101017-F726-4A18-945B-62F0AAFD0E1E}" type="presParOf" srcId="{3E6ED2D8-CFDB-446B-AABD-F6D06C38764E}" destId="{132F3BE5-6E94-488B-A988-083370115FFC}" srcOrd="0" destOrd="0" presId="urn:microsoft.com/office/officeart/2005/8/layout/lProcess2"/>
    <dgm:cxn modelId="{46067CD6-6A4C-4BFB-B0E3-C17EEAC3A849}" type="presParOf" srcId="{3E6ED2D8-CFDB-446B-AABD-F6D06C38764E}" destId="{90B73A1F-BE46-48FC-8546-C7EA26512D95}" srcOrd="1" destOrd="0" presId="urn:microsoft.com/office/officeart/2005/8/layout/lProcess2"/>
    <dgm:cxn modelId="{BD6D3E74-B8C4-4921-825A-987FAB810C58}" type="presParOf" srcId="{3E6ED2D8-CFDB-446B-AABD-F6D06C38764E}" destId="{EB19EF75-F6F8-42BB-96DA-8180CB8BC409}" srcOrd="2" destOrd="0" presId="urn:microsoft.com/office/officeart/2005/8/layout/lProcess2"/>
    <dgm:cxn modelId="{5F8A210B-790A-46A7-AF64-4EC5CCB544A4}" type="presParOf" srcId="{3E6ED2D8-CFDB-446B-AABD-F6D06C38764E}" destId="{E02ECFCA-325A-43B7-AA9B-185ACA3F8A7C}" srcOrd="3" destOrd="0" presId="urn:microsoft.com/office/officeart/2005/8/layout/lProcess2"/>
    <dgm:cxn modelId="{4D273196-3524-4830-9CC5-11E3F02B0A3D}" type="presParOf" srcId="{3E6ED2D8-CFDB-446B-AABD-F6D06C38764E}" destId="{D4A37D59-2C7F-4CCD-B47C-BCBE1E37FAD4}" srcOrd="4" destOrd="0" presId="urn:microsoft.com/office/officeart/2005/8/layout/lProcess2"/>
    <dgm:cxn modelId="{1526CB99-760C-4CF3-BCAD-880198994CFA}" type="presParOf" srcId="{3E6ED2D8-CFDB-446B-AABD-F6D06C38764E}" destId="{D1BF179C-F4CE-4E97-810E-43FDC2CA0316}" srcOrd="5" destOrd="0" presId="urn:microsoft.com/office/officeart/2005/8/layout/lProcess2"/>
    <dgm:cxn modelId="{A1BF83EC-571D-401C-A008-647857B40261}" type="presParOf" srcId="{3E6ED2D8-CFDB-446B-AABD-F6D06C38764E}" destId="{55C5769D-5E61-47CA-A608-A0CA853C108F}" srcOrd="6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B7770F7-2FAE-4D62-AF16-E44CA7894B3E}" type="doc">
      <dgm:prSet loTypeId="urn:diagrams.loki3.com/Bracket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4C5EFD4F-7760-44FC-B79C-CCFF6CE38631}">
      <dgm:prSet phldrT="[Text]"/>
      <dgm:spPr/>
      <dgm:t>
        <a:bodyPr/>
        <a:lstStyle/>
        <a:p>
          <a:r>
            <a:rPr lang="en-US" dirty="0" smtClean="0"/>
            <a:t>Domain Controller / PNC</a:t>
          </a:r>
          <a:endParaRPr lang="en-US" dirty="0"/>
        </a:p>
      </dgm:t>
    </dgm:pt>
    <dgm:pt modelId="{A81A3A5B-AEC0-448B-87A3-9D919F729E28}" type="parTrans" cxnId="{A856D12F-5608-43E9-8B00-F635EB73B956}">
      <dgm:prSet/>
      <dgm:spPr/>
      <dgm:t>
        <a:bodyPr/>
        <a:lstStyle/>
        <a:p>
          <a:endParaRPr lang="en-US"/>
        </a:p>
      </dgm:t>
    </dgm:pt>
    <dgm:pt modelId="{0E9B9E57-2A64-4078-B230-EE5F748CFCF5}" type="sibTrans" cxnId="{A856D12F-5608-43E9-8B00-F635EB73B956}">
      <dgm:prSet/>
      <dgm:spPr/>
      <dgm:t>
        <a:bodyPr/>
        <a:lstStyle/>
        <a:p>
          <a:endParaRPr lang="en-US"/>
        </a:p>
      </dgm:t>
    </dgm:pt>
    <dgm:pt modelId="{0A531EFD-6EB8-42D0-9F70-8DC9F437A90A}">
      <dgm:prSet phldrT="[Text]"/>
      <dgm:spPr/>
      <dgm:t>
        <a:bodyPr/>
        <a:lstStyle/>
        <a:p>
          <a:r>
            <a:rPr lang="en-US" dirty="0" smtClean="0"/>
            <a:t>Learn Domain Topology</a:t>
          </a:r>
          <a:endParaRPr lang="en-US" dirty="0"/>
        </a:p>
      </dgm:t>
    </dgm:pt>
    <dgm:pt modelId="{08FF8A04-27B7-4B78-A193-B535E771DA94}" type="parTrans" cxnId="{5FF168F5-4CCB-4864-906E-8240CC4A744C}">
      <dgm:prSet/>
      <dgm:spPr/>
      <dgm:t>
        <a:bodyPr/>
        <a:lstStyle/>
        <a:p>
          <a:endParaRPr lang="en-US"/>
        </a:p>
      </dgm:t>
    </dgm:pt>
    <dgm:pt modelId="{EB9F7EEE-86F4-42D7-9310-91251AB8B7FB}" type="sibTrans" cxnId="{5FF168F5-4CCB-4864-906E-8240CC4A744C}">
      <dgm:prSet/>
      <dgm:spPr/>
      <dgm:t>
        <a:bodyPr/>
        <a:lstStyle/>
        <a:p>
          <a:endParaRPr lang="en-US"/>
        </a:p>
      </dgm:t>
    </dgm:pt>
    <dgm:pt modelId="{F22BC92D-633C-4E87-BBEC-CB0AD5013C7F}">
      <dgm:prSet phldrT="[Text]"/>
      <dgm:spPr/>
      <dgm:t>
        <a:bodyPr/>
        <a:lstStyle/>
        <a:p>
          <a:r>
            <a:rPr lang="en-US" dirty="0" smtClean="0"/>
            <a:t>IGP, BGP-LS, PCEP-LS, Yang based</a:t>
          </a:r>
          <a:endParaRPr lang="en-US" dirty="0"/>
        </a:p>
      </dgm:t>
    </dgm:pt>
    <dgm:pt modelId="{A4F1341C-E424-4A26-9AB0-E6D90E61D8F9}" type="parTrans" cxnId="{213C5A82-297C-4246-9781-88671E3CFC66}">
      <dgm:prSet/>
      <dgm:spPr/>
      <dgm:t>
        <a:bodyPr/>
        <a:lstStyle/>
        <a:p>
          <a:endParaRPr lang="en-US"/>
        </a:p>
      </dgm:t>
    </dgm:pt>
    <dgm:pt modelId="{BA3C292C-8E03-4E8E-94BE-7B44C3E6DA09}" type="sibTrans" cxnId="{213C5A82-297C-4246-9781-88671E3CFC66}">
      <dgm:prSet/>
      <dgm:spPr/>
      <dgm:t>
        <a:bodyPr/>
        <a:lstStyle/>
        <a:p>
          <a:endParaRPr lang="en-US"/>
        </a:p>
      </dgm:t>
    </dgm:pt>
    <dgm:pt modelId="{F7A175EE-13A5-4540-90C2-43C82C726892}">
      <dgm:prSet phldrT="[Text]"/>
      <dgm:spPr/>
      <dgm:t>
        <a:bodyPr/>
        <a:lstStyle/>
        <a:p>
          <a:r>
            <a:rPr lang="en-US" dirty="0" smtClean="0"/>
            <a:t>Super Controller / MDSC</a:t>
          </a:r>
          <a:endParaRPr lang="en-US" dirty="0"/>
        </a:p>
      </dgm:t>
    </dgm:pt>
    <dgm:pt modelId="{0282F2D7-EE0E-4BA4-8549-7BFDEE7B7664}" type="parTrans" cxnId="{D7BE88D4-9757-4836-AC5B-60E558654EB0}">
      <dgm:prSet/>
      <dgm:spPr/>
      <dgm:t>
        <a:bodyPr/>
        <a:lstStyle/>
        <a:p>
          <a:endParaRPr lang="en-US"/>
        </a:p>
      </dgm:t>
    </dgm:pt>
    <dgm:pt modelId="{3B04E431-3B11-46F2-A0DE-1BA0D733C8AE}" type="sibTrans" cxnId="{D7BE88D4-9757-4836-AC5B-60E558654EB0}">
      <dgm:prSet/>
      <dgm:spPr/>
      <dgm:t>
        <a:bodyPr/>
        <a:lstStyle/>
        <a:p>
          <a:endParaRPr lang="en-US"/>
        </a:p>
      </dgm:t>
    </dgm:pt>
    <dgm:pt modelId="{70E44C2B-BDD1-4AD3-A6A0-3915D7F58FF9}">
      <dgm:prSet phldrT="[Text]"/>
      <dgm:spPr/>
      <dgm:t>
        <a:bodyPr/>
        <a:lstStyle/>
        <a:p>
          <a:r>
            <a:rPr lang="en-US" dirty="0" smtClean="0"/>
            <a:t>Learn abstract topology from Domain Controller</a:t>
          </a:r>
          <a:endParaRPr lang="en-US" dirty="0"/>
        </a:p>
      </dgm:t>
    </dgm:pt>
    <dgm:pt modelId="{8FAFD368-8660-4F4D-87EC-B8882400922B}" type="parTrans" cxnId="{AA329E4C-3ADC-4D4A-AC57-D6784E227CED}">
      <dgm:prSet/>
      <dgm:spPr/>
      <dgm:t>
        <a:bodyPr/>
        <a:lstStyle/>
        <a:p>
          <a:endParaRPr lang="en-US"/>
        </a:p>
      </dgm:t>
    </dgm:pt>
    <dgm:pt modelId="{52318B91-0E5F-4A1E-9016-D43F83005DCE}" type="sibTrans" cxnId="{AA329E4C-3ADC-4D4A-AC57-D6784E227CED}">
      <dgm:prSet/>
      <dgm:spPr/>
      <dgm:t>
        <a:bodyPr/>
        <a:lstStyle/>
        <a:p>
          <a:endParaRPr lang="en-US"/>
        </a:p>
      </dgm:t>
    </dgm:pt>
    <dgm:pt modelId="{0A855EA1-7C49-4E6D-8EED-AA4D96FF00FA}">
      <dgm:prSet phldrT="[Text]"/>
      <dgm:spPr/>
      <dgm:t>
        <a:bodyPr/>
        <a:lstStyle/>
        <a:p>
          <a:r>
            <a:rPr lang="en-US" dirty="0" smtClean="0"/>
            <a:t>Level of abstraction</a:t>
          </a:r>
          <a:endParaRPr lang="en-US" dirty="0"/>
        </a:p>
      </dgm:t>
    </dgm:pt>
    <dgm:pt modelId="{3CCAE3E1-FCC2-4C1B-9DD3-AB1C0448742B}" type="parTrans" cxnId="{8CCBAEBB-C294-4A3F-9869-DEA88DFD8DEF}">
      <dgm:prSet/>
      <dgm:spPr/>
      <dgm:t>
        <a:bodyPr/>
        <a:lstStyle/>
        <a:p>
          <a:endParaRPr lang="en-US"/>
        </a:p>
      </dgm:t>
    </dgm:pt>
    <dgm:pt modelId="{84ACBE83-8EA3-43A8-B12E-8F81C18867C0}" type="sibTrans" cxnId="{8CCBAEBB-C294-4A3F-9869-DEA88DFD8DEF}">
      <dgm:prSet/>
      <dgm:spPr/>
      <dgm:t>
        <a:bodyPr/>
        <a:lstStyle/>
        <a:p>
          <a:endParaRPr lang="en-US"/>
        </a:p>
      </dgm:t>
    </dgm:pt>
    <dgm:pt modelId="{38EA7433-8288-427D-A7B1-DDE6434F2C07}">
      <dgm:prSet phldrT="[Text]"/>
      <dgm:spPr/>
      <dgm:t>
        <a:bodyPr/>
        <a:lstStyle/>
        <a:p>
          <a:r>
            <a:rPr lang="en-US" dirty="0" smtClean="0"/>
            <a:t>BGP-LS , PCEP-LS, Yang based interface</a:t>
          </a:r>
          <a:endParaRPr lang="en-US" dirty="0"/>
        </a:p>
      </dgm:t>
    </dgm:pt>
    <dgm:pt modelId="{025C0793-DE16-47F3-9B84-108A420E104C}" type="parTrans" cxnId="{5270D52A-0383-425E-BD5F-4D965585DD22}">
      <dgm:prSet/>
      <dgm:spPr/>
      <dgm:t>
        <a:bodyPr/>
        <a:lstStyle/>
        <a:p>
          <a:endParaRPr lang="en-US"/>
        </a:p>
      </dgm:t>
    </dgm:pt>
    <dgm:pt modelId="{4A432E64-5414-4673-B282-6EDF50D2A09E}" type="sibTrans" cxnId="{5270D52A-0383-425E-BD5F-4D965585DD22}">
      <dgm:prSet/>
      <dgm:spPr/>
      <dgm:t>
        <a:bodyPr/>
        <a:lstStyle/>
        <a:p>
          <a:endParaRPr lang="en-US"/>
        </a:p>
      </dgm:t>
    </dgm:pt>
    <dgm:pt modelId="{ED1DEA51-7C90-43C7-B776-D332163A01C5}">
      <dgm:prSet phldrT="[Text]"/>
      <dgm:spPr/>
      <dgm:t>
        <a:bodyPr/>
        <a:lstStyle/>
        <a:p>
          <a:r>
            <a:rPr lang="en-US" dirty="0" smtClean="0"/>
            <a:t>Manage E2E topology</a:t>
          </a:r>
          <a:endParaRPr lang="en-US" dirty="0"/>
        </a:p>
      </dgm:t>
    </dgm:pt>
    <dgm:pt modelId="{4BD92029-0C0A-4192-BEBF-09DA93A49CE6}" type="parTrans" cxnId="{5B355BBB-113E-4705-A92E-72FD8A719F39}">
      <dgm:prSet/>
      <dgm:spPr/>
      <dgm:t>
        <a:bodyPr/>
        <a:lstStyle/>
        <a:p>
          <a:endParaRPr lang="en-US"/>
        </a:p>
      </dgm:t>
    </dgm:pt>
    <dgm:pt modelId="{9513623C-DC8F-4DF9-BF0F-08B42652880F}" type="sibTrans" cxnId="{5B355BBB-113E-4705-A92E-72FD8A719F39}">
      <dgm:prSet/>
      <dgm:spPr/>
      <dgm:t>
        <a:bodyPr/>
        <a:lstStyle/>
        <a:p>
          <a:endParaRPr lang="en-US"/>
        </a:p>
      </dgm:t>
    </dgm:pt>
    <dgm:pt modelId="{88870FF2-A510-43B0-BF09-7998B5D58DB4}" type="pres">
      <dgm:prSet presAssocID="{0B7770F7-2FAE-4D62-AF16-E44CA7894B3E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BCFC6722-CB3D-4604-B1C4-D1DA0EC0AE7F}" type="pres">
      <dgm:prSet presAssocID="{4C5EFD4F-7760-44FC-B79C-CCFF6CE38631}" presName="linNode" presStyleCnt="0"/>
      <dgm:spPr/>
    </dgm:pt>
    <dgm:pt modelId="{E23BAE84-B8A8-4572-B861-E52CF8CEE797}" type="pres">
      <dgm:prSet presAssocID="{4C5EFD4F-7760-44FC-B79C-CCFF6CE38631}" presName="parTx" presStyleLbl="revTx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51E52FB-B289-40B5-9555-713B8916247D}" type="pres">
      <dgm:prSet presAssocID="{4C5EFD4F-7760-44FC-B79C-CCFF6CE38631}" presName="bracket" presStyleLbl="parChTrans1D1" presStyleIdx="0" presStyleCnt="2"/>
      <dgm:spPr/>
    </dgm:pt>
    <dgm:pt modelId="{A4463A91-5C35-415B-BC42-16DFBE834295}" type="pres">
      <dgm:prSet presAssocID="{4C5EFD4F-7760-44FC-B79C-CCFF6CE38631}" presName="spH" presStyleCnt="0"/>
      <dgm:spPr/>
    </dgm:pt>
    <dgm:pt modelId="{5849A013-AD25-47AF-A361-7DC0D454B9B3}" type="pres">
      <dgm:prSet presAssocID="{4C5EFD4F-7760-44FC-B79C-CCFF6CE38631}" presName="desTx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08C336F-A8D6-4C54-BDD6-B0D779E1B399}" type="pres">
      <dgm:prSet presAssocID="{0E9B9E57-2A64-4078-B230-EE5F748CFCF5}" presName="spV" presStyleCnt="0"/>
      <dgm:spPr/>
    </dgm:pt>
    <dgm:pt modelId="{115E4FE9-B3F5-4121-80A4-9799423244A1}" type="pres">
      <dgm:prSet presAssocID="{F7A175EE-13A5-4540-90C2-43C82C726892}" presName="linNode" presStyleCnt="0"/>
      <dgm:spPr/>
    </dgm:pt>
    <dgm:pt modelId="{7A89DB54-0343-4F53-B11A-64050C1CCA55}" type="pres">
      <dgm:prSet presAssocID="{F7A175EE-13A5-4540-90C2-43C82C726892}" presName="parTx" presStyleLbl="revTx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3C296A9-4FA2-4E4B-840B-B2BDB43C005A}" type="pres">
      <dgm:prSet presAssocID="{F7A175EE-13A5-4540-90C2-43C82C726892}" presName="bracket" presStyleLbl="parChTrans1D1" presStyleIdx="1" presStyleCnt="2"/>
      <dgm:spPr/>
    </dgm:pt>
    <dgm:pt modelId="{3D7AB9A1-A478-4D1A-9AF9-00C23F9BA804}" type="pres">
      <dgm:prSet presAssocID="{F7A175EE-13A5-4540-90C2-43C82C726892}" presName="spH" presStyleCnt="0"/>
      <dgm:spPr/>
    </dgm:pt>
    <dgm:pt modelId="{F3CE8E9A-9196-4354-94FE-42FEA2E1EBF8}" type="pres">
      <dgm:prSet presAssocID="{F7A175EE-13A5-4540-90C2-43C82C726892}" presName="desTx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8CCBAEBB-C294-4A3F-9869-DEA88DFD8DEF}" srcId="{F7A175EE-13A5-4540-90C2-43C82C726892}" destId="{0A855EA1-7C49-4E6D-8EED-AA4D96FF00FA}" srcOrd="1" destOrd="0" parTransId="{3CCAE3E1-FCC2-4C1B-9DD3-AB1C0448742B}" sibTransId="{84ACBE83-8EA3-43A8-B12E-8F81C18867C0}"/>
    <dgm:cxn modelId="{5B355BBB-113E-4705-A92E-72FD8A719F39}" srcId="{F7A175EE-13A5-4540-90C2-43C82C726892}" destId="{ED1DEA51-7C90-43C7-B776-D332163A01C5}" srcOrd="3" destOrd="0" parTransId="{4BD92029-0C0A-4192-BEBF-09DA93A49CE6}" sibTransId="{9513623C-DC8F-4DF9-BF0F-08B42652880F}"/>
    <dgm:cxn modelId="{A856D12F-5608-43E9-8B00-F635EB73B956}" srcId="{0B7770F7-2FAE-4D62-AF16-E44CA7894B3E}" destId="{4C5EFD4F-7760-44FC-B79C-CCFF6CE38631}" srcOrd="0" destOrd="0" parTransId="{A81A3A5B-AEC0-448B-87A3-9D919F729E28}" sibTransId="{0E9B9E57-2A64-4078-B230-EE5F748CFCF5}"/>
    <dgm:cxn modelId="{5270D52A-0383-425E-BD5F-4D965585DD22}" srcId="{F7A175EE-13A5-4540-90C2-43C82C726892}" destId="{38EA7433-8288-427D-A7B1-DDE6434F2C07}" srcOrd="2" destOrd="0" parTransId="{025C0793-DE16-47F3-9B84-108A420E104C}" sibTransId="{4A432E64-5414-4673-B282-6EDF50D2A09E}"/>
    <dgm:cxn modelId="{D09C7755-E1FC-4AC7-870C-367930C6117C}" type="presOf" srcId="{F7A175EE-13A5-4540-90C2-43C82C726892}" destId="{7A89DB54-0343-4F53-B11A-64050C1CCA55}" srcOrd="0" destOrd="0" presId="urn:diagrams.loki3.com/BracketList"/>
    <dgm:cxn modelId="{213C5A82-297C-4246-9781-88671E3CFC66}" srcId="{4C5EFD4F-7760-44FC-B79C-CCFF6CE38631}" destId="{F22BC92D-633C-4E87-BBEC-CB0AD5013C7F}" srcOrd="1" destOrd="0" parTransId="{A4F1341C-E424-4A26-9AB0-E6D90E61D8F9}" sibTransId="{BA3C292C-8E03-4E8E-94BE-7B44C3E6DA09}"/>
    <dgm:cxn modelId="{D7BE88D4-9757-4836-AC5B-60E558654EB0}" srcId="{0B7770F7-2FAE-4D62-AF16-E44CA7894B3E}" destId="{F7A175EE-13A5-4540-90C2-43C82C726892}" srcOrd="1" destOrd="0" parTransId="{0282F2D7-EE0E-4BA4-8549-7BFDEE7B7664}" sibTransId="{3B04E431-3B11-46F2-A0DE-1BA0D733C8AE}"/>
    <dgm:cxn modelId="{670C841B-3D0F-4D32-AEF5-A3CE5BAD504A}" type="presOf" srcId="{0A531EFD-6EB8-42D0-9F70-8DC9F437A90A}" destId="{5849A013-AD25-47AF-A361-7DC0D454B9B3}" srcOrd="0" destOrd="0" presId="urn:diagrams.loki3.com/BracketList"/>
    <dgm:cxn modelId="{AA329E4C-3ADC-4D4A-AC57-D6784E227CED}" srcId="{F7A175EE-13A5-4540-90C2-43C82C726892}" destId="{70E44C2B-BDD1-4AD3-A6A0-3915D7F58FF9}" srcOrd="0" destOrd="0" parTransId="{8FAFD368-8660-4F4D-87EC-B8882400922B}" sibTransId="{52318B91-0E5F-4A1E-9016-D43F83005DCE}"/>
    <dgm:cxn modelId="{B6ACB3F5-39F8-4FEE-865A-E49A1DCED067}" type="presOf" srcId="{4C5EFD4F-7760-44FC-B79C-CCFF6CE38631}" destId="{E23BAE84-B8A8-4572-B861-E52CF8CEE797}" srcOrd="0" destOrd="0" presId="urn:diagrams.loki3.com/BracketList"/>
    <dgm:cxn modelId="{95418A49-29B1-4CCF-B291-91656D0E59E0}" type="presOf" srcId="{ED1DEA51-7C90-43C7-B776-D332163A01C5}" destId="{F3CE8E9A-9196-4354-94FE-42FEA2E1EBF8}" srcOrd="0" destOrd="3" presId="urn:diagrams.loki3.com/BracketList"/>
    <dgm:cxn modelId="{5FF168F5-4CCB-4864-906E-8240CC4A744C}" srcId="{4C5EFD4F-7760-44FC-B79C-CCFF6CE38631}" destId="{0A531EFD-6EB8-42D0-9F70-8DC9F437A90A}" srcOrd="0" destOrd="0" parTransId="{08FF8A04-27B7-4B78-A193-B535E771DA94}" sibTransId="{EB9F7EEE-86F4-42D7-9310-91251AB8B7FB}"/>
    <dgm:cxn modelId="{402C8CAD-D64E-49C8-8CCD-772195FDD3EC}" type="presOf" srcId="{F22BC92D-633C-4E87-BBEC-CB0AD5013C7F}" destId="{5849A013-AD25-47AF-A361-7DC0D454B9B3}" srcOrd="0" destOrd="1" presId="urn:diagrams.loki3.com/BracketList"/>
    <dgm:cxn modelId="{BC5C0D7B-5182-4BC7-9858-61FAFCF4BC43}" type="presOf" srcId="{0A855EA1-7C49-4E6D-8EED-AA4D96FF00FA}" destId="{F3CE8E9A-9196-4354-94FE-42FEA2E1EBF8}" srcOrd="0" destOrd="1" presId="urn:diagrams.loki3.com/BracketList"/>
    <dgm:cxn modelId="{1C734C27-61DB-49DF-BCC0-9828B8674F3E}" type="presOf" srcId="{70E44C2B-BDD1-4AD3-A6A0-3915D7F58FF9}" destId="{F3CE8E9A-9196-4354-94FE-42FEA2E1EBF8}" srcOrd="0" destOrd="0" presId="urn:diagrams.loki3.com/BracketList"/>
    <dgm:cxn modelId="{0C66B3D4-E5D9-4ECA-955C-D31C4BC6769A}" type="presOf" srcId="{38EA7433-8288-427D-A7B1-DDE6434F2C07}" destId="{F3CE8E9A-9196-4354-94FE-42FEA2E1EBF8}" srcOrd="0" destOrd="2" presId="urn:diagrams.loki3.com/BracketList"/>
    <dgm:cxn modelId="{EDC15B37-EF38-48A3-8960-2FC3A56C9C26}" type="presOf" srcId="{0B7770F7-2FAE-4D62-AF16-E44CA7894B3E}" destId="{88870FF2-A510-43B0-BF09-7998B5D58DB4}" srcOrd="0" destOrd="0" presId="urn:diagrams.loki3.com/BracketList"/>
    <dgm:cxn modelId="{5053E146-F21A-4C92-9C8B-0D32A156F380}" type="presParOf" srcId="{88870FF2-A510-43B0-BF09-7998B5D58DB4}" destId="{BCFC6722-CB3D-4604-B1C4-D1DA0EC0AE7F}" srcOrd="0" destOrd="0" presId="urn:diagrams.loki3.com/BracketList"/>
    <dgm:cxn modelId="{CE257962-8CF2-4B50-B461-9C8DB7D68A67}" type="presParOf" srcId="{BCFC6722-CB3D-4604-B1C4-D1DA0EC0AE7F}" destId="{E23BAE84-B8A8-4572-B861-E52CF8CEE797}" srcOrd="0" destOrd="0" presId="urn:diagrams.loki3.com/BracketList"/>
    <dgm:cxn modelId="{E2578DBC-E19A-447F-85C0-0D409FDE50A3}" type="presParOf" srcId="{BCFC6722-CB3D-4604-B1C4-D1DA0EC0AE7F}" destId="{D51E52FB-B289-40B5-9555-713B8916247D}" srcOrd="1" destOrd="0" presId="urn:diagrams.loki3.com/BracketList"/>
    <dgm:cxn modelId="{E77A6F6F-65CD-4EC2-82B4-CDCEB18E7AE5}" type="presParOf" srcId="{BCFC6722-CB3D-4604-B1C4-D1DA0EC0AE7F}" destId="{A4463A91-5C35-415B-BC42-16DFBE834295}" srcOrd="2" destOrd="0" presId="urn:diagrams.loki3.com/BracketList"/>
    <dgm:cxn modelId="{4ECAE723-7CCF-4EEF-95B2-2A4C32B7823D}" type="presParOf" srcId="{BCFC6722-CB3D-4604-B1C4-D1DA0EC0AE7F}" destId="{5849A013-AD25-47AF-A361-7DC0D454B9B3}" srcOrd="3" destOrd="0" presId="urn:diagrams.loki3.com/BracketList"/>
    <dgm:cxn modelId="{5678B7D3-D022-4BDE-921A-96959A811A93}" type="presParOf" srcId="{88870FF2-A510-43B0-BF09-7998B5D58DB4}" destId="{608C336F-A8D6-4C54-BDD6-B0D779E1B399}" srcOrd="1" destOrd="0" presId="urn:diagrams.loki3.com/BracketList"/>
    <dgm:cxn modelId="{50FD7F31-B923-4CB5-ADE0-6EB2BB92DA84}" type="presParOf" srcId="{88870FF2-A510-43B0-BF09-7998B5D58DB4}" destId="{115E4FE9-B3F5-4121-80A4-9799423244A1}" srcOrd="2" destOrd="0" presId="urn:diagrams.loki3.com/BracketList"/>
    <dgm:cxn modelId="{C0AB51BF-59FC-4FC4-BCFA-AF86ADE171D5}" type="presParOf" srcId="{115E4FE9-B3F5-4121-80A4-9799423244A1}" destId="{7A89DB54-0343-4F53-B11A-64050C1CCA55}" srcOrd="0" destOrd="0" presId="urn:diagrams.loki3.com/BracketList"/>
    <dgm:cxn modelId="{4F4E113E-8C49-46DF-BE56-6D2C83345D4D}" type="presParOf" srcId="{115E4FE9-B3F5-4121-80A4-9799423244A1}" destId="{C3C296A9-4FA2-4E4B-840B-B2BDB43C005A}" srcOrd="1" destOrd="0" presId="urn:diagrams.loki3.com/BracketList"/>
    <dgm:cxn modelId="{15CA2BF9-F240-4F0D-AB3E-ED15D668F638}" type="presParOf" srcId="{115E4FE9-B3F5-4121-80A4-9799423244A1}" destId="{3D7AB9A1-A478-4D1A-9AF9-00C23F9BA804}" srcOrd="2" destOrd="0" presId="urn:diagrams.loki3.com/BracketList"/>
    <dgm:cxn modelId="{089B7E91-627D-432E-9691-F7AF1ADCDB90}" type="presParOf" srcId="{115E4FE9-B3F5-4121-80A4-9799423244A1}" destId="{F3CE8E9A-9196-4354-94FE-42FEA2E1EBF8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69108D-0335-4BA9-8A01-846797E7DD87}">
      <dsp:nvSpPr>
        <dsp:cNvPr id="0" name=""/>
        <dsp:cNvSpPr/>
      </dsp:nvSpPr>
      <dsp:spPr>
        <a:xfrm>
          <a:off x="0" y="0"/>
          <a:ext cx="5072061" cy="4022725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smtClean="0"/>
            <a:t>Main Functions in ACTN</a:t>
          </a:r>
          <a:endParaRPr lang="en-US" sz="3900" kern="1200" dirty="0"/>
        </a:p>
      </dsp:txBody>
      <dsp:txXfrm>
        <a:off x="0" y="0"/>
        <a:ext cx="5072061" cy="1206817"/>
      </dsp:txXfrm>
    </dsp:sp>
    <dsp:sp modelId="{132F3BE5-6E94-488B-A988-083370115FFC}">
      <dsp:nvSpPr>
        <dsp:cNvPr id="0" name=""/>
        <dsp:cNvSpPr/>
      </dsp:nvSpPr>
      <dsp:spPr>
        <a:xfrm>
          <a:off x="507206" y="1206915"/>
          <a:ext cx="4057649" cy="58602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Multi-domain Coordination</a:t>
          </a:r>
          <a:endParaRPr lang="en-US" sz="2400" kern="1200" dirty="0"/>
        </a:p>
      </dsp:txBody>
      <dsp:txXfrm>
        <a:off x="524370" y="1224079"/>
        <a:ext cx="4023321" cy="551697"/>
      </dsp:txXfrm>
    </dsp:sp>
    <dsp:sp modelId="{EB19EF75-F6F8-42BB-96DA-8180CB8BC409}">
      <dsp:nvSpPr>
        <dsp:cNvPr id="0" name=""/>
        <dsp:cNvSpPr/>
      </dsp:nvSpPr>
      <dsp:spPr>
        <a:xfrm>
          <a:off x="507206" y="1883098"/>
          <a:ext cx="4057649" cy="58602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Virtualization/Abstraction</a:t>
          </a:r>
          <a:endParaRPr lang="en-US" sz="2400" kern="1200" dirty="0"/>
        </a:p>
      </dsp:txBody>
      <dsp:txXfrm>
        <a:off x="524370" y="1900262"/>
        <a:ext cx="4023321" cy="551697"/>
      </dsp:txXfrm>
    </dsp:sp>
    <dsp:sp modelId="{D4A37D59-2C7F-4CCD-B47C-BCBE1E37FAD4}">
      <dsp:nvSpPr>
        <dsp:cNvPr id="0" name=""/>
        <dsp:cNvSpPr/>
      </dsp:nvSpPr>
      <dsp:spPr>
        <a:xfrm>
          <a:off x="507206" y="2559282"/>
          <a:ext cx="4057649" cy="58602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Customer mapping/translation</a:t>
          </a:r>
          <a:endParaRPr lang="en-US" sz="2400" kern="1200" dirty="0"/>
        </a:p>
      </dsp:txBody>
      <dsp:txXfrm>
        <a:off x="524370" y="2576446"/>
        <a:ext cx="4023321" cy="551697"/>
      </dsp:txXfrm>
    </dsp:sp>
    <dsp:sp modelId="{55C5769D-5E61-47CA-A608-A0CA853C108F}">
      <dsp:nvSpPr>
        <dsp:cNvPr id="0" name=""/>
        <dsp:cNvSpPr/>
      </dsp:nvSpPr>
      <dsp:spPr>
        <a:xfrm>
          <a:off x="507206" y="3235465"/>
          <a:ext cx="4057649" cy="58602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Virtual Service Coordination</a:t>
          </a:r>
          <a:endParaRPr lang="en-US" sz="2400" kern="1200" dirty="0"/>
        </a:p>
      </dsp:txBody>
      <dsp:txXfrm>
        <a:off x="524370" y="3252629"/>
        <a:ext cx="4023321" cy="55169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3BAE84-B8A8-4572-B861-E52CF8CEE797}">
      <dsp:nvSpPr>
        <dsp:cNvPr id="0" name=""/>
        <dsp:cNvSpPr/>
      </dsp:nvSpPr>
      <dsp:spPr>
        <a:xfrm>
          <a:off x="4746" y="41424"/>
          <a:ext cx="2427692" cy="13637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73660" rIns="206248" bIns="73660" numCol="1" spcCol="1270" anchor="ctr" anchorCtr="0">
          <a:noAutofit/>
        </a:bodyPr>
        <a:lstStyle/>
        <a:p>
          <a:pPr lvl="0" algn="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Domain Controller / PNC</a:t>
          </a:r>
          <a:endParaRPr lang="en-US" sz="2900" kern="1200" dirty="0"/>
        </a:p>
      </dsp:txBody>
      <dsp:txXfrm>
        <a:off x="4746" y="41424"/>
        <a:ext cx="2427692" cy="1363725"/>
      </dsp:txXfrm>
    </dsp:sp>
    <dsp:sp modelId="{D51E52FB-B289-40B5-9555-713B8916247D}">
      <dsp:nvSpPr>
        <dsp:cNvPr id="0" name=""/>
        <dsp:cNvSpPr/>
      </dsp:nvSpPr>
      <dsp:spPr>
        <a:xfrm>
          <a:off x="2432438" y="41424"/>
          <a:ext cx="485538" cy="1363725"/>
        </a:xfrm>
        <a:prstGeom prst="leftBrace">
          <a:avLst>
            <a:gd name="adj1" fmla="val 35000"/>
            <a:gd name="adj2" fmla="val 50000"/>
          </a:avLst>
        </a:prstGeom>
        <a:noFill/>
        <a:ln w="1587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49A013-AD25-47AF-A361-7DC0D454B9B3}">
      <dsp:nvSpPr>
        <dsp:cNvPr id="0" name=""/>
        <dsp:cNvSpPr/>
      </dsp:nvSpPr>
      <dsp:spPr>
        <a:xfrm>
          <a:off x="3112192" y="41424"/>
          <a:ext cx="6603323" cy="136372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900" kern="1200" dirty="0" smtClean="0"/>
            <a:t>Learn Domain Topology</a:t>
          </a:r>
          <a:endParaRPr lang="en-US" sz="2900" kern="1200" dirty="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900" kern="1200" dirty="0" smtClean="0"/>
            <a:t>IGP, BGP-LS, PCEP-LS, Yang based</a:t>
          </a:r>
          <a:endParaRPr lang="en-US" sz="2900" kern="1200" dirty="0"/>
        </a:p>
      </dsp:txBody>
      <dsp:txXfrm>
        <a:off x="3112192" y="41424"/>
        <a:ext cx="6603323" cy="1363725"/>
      </dsp:txXfrm>
    </dsp:sp>
    <dsp:sp modelId="{7A89DB54-0343-4F53-B11A-64050C1CCA55}">
      <dsp:nvSpPr>
        <dsp:cNvPr id="0" name=""/>
        <dsp:cNvSpPr/>
      </dsp:nvSpPr>
      <dsp:spPr>
        <a:xfrm>
          <a:off x="4746" y="2063562"/>
          <a:ext cx="2427692" cy="13637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73660" rIns="206248" bIns="73660" numCol="1" spcCol="1270" anchor="ctr" anchorCtr="0">
          <a:noAutofit/>
        </a:bodyPr>
        <a:lstStyle/>
        <a:p>
          <a:pPr lvl="0" algn="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Super Controller / MDSC</a:t>
          </a:r>
          <a:endParaRPr lang="en-US" sz="2900" kern="1200" dirty="0"/>
        </a:p>
      </dsp:txBody>
      <dsp:txXfrm>
        <a:off x="4746" y="2063562"/>
        <a:ext cx="2427692" cy="1363725"/>
      </dsp:txXfrm>
    </dsp:sp>
    <dsp:sp modelId="{C3C296A9-4FA2-4E4B-840B-B2BDB43C005A}">
      <dsp:nvSpPr>
        <dsp:cNvPr id="0" name=""/>
        <dsp:cNvSpPr/>
      </dsp:nvSpPr>
      <dsp:spPr>
        <a:xfrm>
          <a:off x="2432438" y="1509549"/>
          <a:ext cx="485538" cy="2471751"/>
        </a:xfrm>
        <a:prstGeom prst="leftBrace">
          <a:avLst>
            <a:gd name="adj1" fmla="val 35000"/>
            <a:gd name="adj2" fmla="val 50000"/>
          </a:avLst>
        </a:prstGeom>
        <a:noFill/>
        <a:ln w="1587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CE8E9A-9196-4354-94FE-42FEA2E1EBF8}">
      <dsp:nvSpPr>
        <dsp:cNvPr id="0" name=""/>
        <dsp:cNvSpPr/>
      </dsp:nvSpPr>
      <dsp:spPr>
        <a:xfrm>
          <a:off x="3112192" y="1509549"/>
          <a:ext cx="6603323" cy="2471751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900" kern="1200" dirty="0" smtClean="0"/>
            <a:t>Learn abstract topology from Domain Controller</a:t>
          </a:r>
          <a:endParaRPr lang="en-US" sz="2900" kern="1200" dirty="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900" kern="1200" dirty="0" smtClean="0"/>
            <a:t>Level of abstraction</a:t>
          </a:r>
          <a:endParaRPr lang="en-US" sz="2900" kern="1200" dirty="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900" kern="1200" dirty="0" smtClean="0"/>
            <a:t>BGP-LS , PCEP-LS, Yang based interface</a:t>
          </a:r>
          <a:endParaRPr lang="en-US" sz="2900" kern="1200" dirty="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900" kern="1200" dirty="0" smtClean="0"/>
            <a:t>Manage E2E topology</a:t>
          </a:r>
          <a:endParaRPr lang="en-US" sz="2900" kern="1200" dirty="0"/>
        </a:p>
      </dsp:txBody>
      <dsp:txXfrm>
        <a:off x="3112192" y="1509549"/>
        <a:ext cx="6603323" cy="24717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A339D8-3EA0-4898-B4A7-BB6D261FB6E8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C416C5-0051-47A1-8A63-AB7B94BBA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9616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C416C5-0051-47A1-8A63-AB7B94BBA01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5775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7" name="Group 1556"/>
          <p:cNvGrpSpPr/>
          <p:nvPr/>
        </p:nvGrpSpPr>
        <p:grpSpPr>
          <a:xfrm>
            <a:off x="0" y="420256"/>
            <a:ext cx="12188952" cy="3795497"/>
            <a:chOff x="0" y="420256"/>
            <a:chExt cx="12188952" cy="3795497"/>
          </a:xfrm>
        </p:grpSpPr>
        <p:cxnSp>
          <p:nvCxnSpPr>
            <p:cNvPr id="1558" name="Straight Connector 1557"/>
            <p:cNvCxnSpPr/>
            <p:nvPr/>
          </p:nvCxnSpPr>
          <p:spPr>
            <a:xfrm>
              <a:off x="0" y="4215753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9" name="Straight Connector 1558"/>
            <p:cNvCxnSpPr/>
            <p:nvPr/>
          </p:nvCxnSpPr>
          <p:spPr>
            <a:xfrm>
              <a:off x="0" y="3794032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0" name="Straight Connector 1559"/>
            <p:cNvCxnSpPr/>
            <p:nvPr/>
          </p:nvCxnSpPr>
          <p:spPr>
            <a:xfrm>
              <a:off x="0" y="3372310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1" name="Straight Connector 1560"/>
            <p:cNvCxnSpPr/>
            <p:nvPr/>
          </p:nvCxnSpPr>
          <p:spPr>
            <a:xfrm>
              <a:off x="0" y="2950588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2" name="Straight Connector 1561"/>
            <p:cNvCxnSpPr/>
            <p:nvPr/>
          </p:nvCxnSpPr>
          <p:spPr>
            <a:xfrm>
              <a:off x="0" y="2528866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3" name="Straight Connector 1562"/>
            <p:cNvCxnSpPr/>
            <p:nvPr/>
          </p:nvCxnSpPr>
          <p:spPr>
            <a:xfrm>
              <a:off x="0" y="2107144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4" name="Straight Connector 1563"/>
            <p:cNvCxnSpPr/>
            <p:nvPr/>
          </p:nvCxnSpPr>
          <p:spPr>
            <a:xfrm>
              <a:off x="0" y="1685422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5" name="Straight Connector 1564"/>
            <p:cNvCxnSpPr/>
            <p:nvPr/>
          </p:nvCxnSpPr>
          <p:spPr>
            <a:xfrm>
              <a:off x="0" y="1263700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6" name="Straight Connector 1565"/>
            <p:cNvCxnSpPr/>
            <p:nvPr/>
          </p:nvCxnSpPr>
          <p:spPr>
            <a:xfrm>
              <a:off x="0" y="841978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7" name="Straight Connector 1566"/>
            <p:cNvCxnSpPr/>
            <p:nvPr/>
          </p:nvCxnSpPr>
          <p:spPr>
            <a:xfrm>
              <a:off x="0" y="420256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68" name="Rectangle 379"/>
          <p:cNvSpPr/>
          <p:nvPr/>
        </p:nvSpPr>
        <p:spPr>
          <a:xfrm rot="18900000" flipV="1">
            <a:off x="9445819" y="-965459"/>
            <a:ext cx="13717" cy="6493220"/>
          </a:xfrm>
          <a:custGeom>
            <a:avLst/>
            <a:gdLst/>
            <a:ahLst/>
            <a:cxnLst/>
            <a:rect l="l" t="t" r="r" b="b"/>
            <a:pathLst>
              <a:path w="13717" h="6493220">
                <a:moveTo>
                  <a:pt x="1" y="6493220"/>
                </a:moveTo>
                <a:lnTo>
                  <a:pt x="13717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69" name="Rectangle 56"/>
          <p:cNvSpPr/>
          <p:nvPr/>
        </p:nvSpPr>
        <p:spPr>
          <a:xfrm>
            <a:off x="0" y="0"/>
            <a:ext cx="11816540" cy="4572004"/>
          </a:xfrm>
          <a:custGeom>
            <a:avLst/>
            <a:gdLst/>
            <a:ahLst/>
            <a:cxnLst/>
            <a:rect l="l" t="t" r="r" b="b"/>
            <a:pathLst>
              <a:path w="11816540" h="4572004">
                <a:moveTo>
                  <a:pt x="11802824" y="4"/>
                </a:moveTo>
                <a:lnTo>
                  <a:pt x="11816540" y="4"/>
                </a:lnTo>
                <a:lnTo>
                  <a:pt x="11816540" y="4572004"/>
                </a:lnTo>
                <a:lnTo>
                  <a:pt x="11802824" y="4572004"/>
                </a:lnTo>
                <a:close/>
                <a:moveTo>
                  <a:pt x="5901406" y="4"/>
                </a:moveTo>
                <a:lnTo>
                  <a:pt x="5915122" y="4"/>
                </a:lnTo>
                <a:lnTo>
                  <a:pt x="5915122" y="4572004"/>
                </a:lnTo>
                <a:lnTo>
                  <a:pt x="5901406" y="4572004"/>
                </a:lnTo>
                <a:close/>
                <a:moveTo>
                  <a:pt x="10959754" y="3"/>
                </a:moveTo>
                <a:lnTo>
                  <a:pt x="10973470" y="3"/>
                </a:lnTo>
                <a:lnTo>
                  <a:pt x="10973470" y="4572003"/>
                </a:lnTo>
                <a:lnTo>
                  <a:pt x="10959754" y="4572003"/>
                </a:lnTo>
                <a:close/>
                <a:moveTo>
                  <a:pt x="5058348" y="3"/>
                </a:moveTo>
                <a:lnTo>
                  <a:pt x="5072064" y="3"/>
                </a:lnTo>
                <a:lnTo>
                  <a:pt x="5072064" y="4572003"/>
                </a:lnTo>
                <a:lnTo>
                  <a:pt x="5058348" y="4572003"/>
                </a:lnTo>
                <a:close/>
                <a:moveTo>
                  <a:pt x="11381283" y="2"/>
                </a:moveTo>
                <a:lnTo>
                  <a:pt x="11394999" y="2"/>
                </a:lnTo>
                <a:lnTo>
                  <a:pt x="11394999" y="4572002"/>
                </a:lnTo>
                <a:lnTo>
                  <a:pt x="11381283" y="4572002"/>
                </a:lnTo>
                <a:close/>
                <a:moveTo>
                  <a:pt x="10538225" y="2"/>
                </a:moveTo>
                <a:lnTo>
                  <a:pt x="10551941" y="2"/>
                </a:lnTo>
                <a:lnTo>
                  <a:pt x="10551941" y="4572002"/>
                </a:lnTo>
                <a:lnTo>
                  <a:pt x="10538225" y="4572002"/>
                </a:lnTo>
                <a:close/>
                <a:moveTo>
                  <a:pt x="10116696" y="2"/>
                </a:moveTo>
                <a:lnTo>
                  <a:pt x="10130412" y="2"/>
                </a:lnTo>
                <a:lnTo>
                  <a:pt x="10130412" y="4572002"/>
                </a:lnTo>
                <a:lnTo>
                  <a:pt x="10116696" y="4572002"/>
                </a:lnTo>
                <a:close/>
                <a:moveTo>
                  <a:pt x="6322935" y="2"/>
                </a:moveTo>
                <a:lnTo>
                  <a:pt x="6336651" y="2"/>
                </a:lnTo>
                <a:lnTo>
                  <a:pt x="6336651" y="4572002"/>
                </a:lnTo>
                <a:lnTo>
                  <a:pt x="6322935" y="4572002"/>
                </a:lnTo>
                <a:close/>
                <a:moveTo>
                  <a:pt x="5479877" y="2"/>
                </a:moveTo>
                <a:lnTo>
                  <a:pt x="5493593" y="2"/>
                </a:lnTo>
                <a:lnTo>
                  <a:pt x="5493593" y="4572002"/>
                </a:lnTo>
                <a:lnTo>
                  <a:pt x="5479877" y="4572002"/>
                </a:lnTo>
                <a:close/>
                <a:moveTo>
                  <a:pt x="4636819" y="2"/>
                </a:moveTo>
                <a:lnTo>
                  <a:pt x="4650535" y="2"/>
                </a:lnTo>
                <a:lnTo>
                  <a:pt x="4650535" y="4572002"/>
                </a:lnTo>
                <a:lnTo>
                  <a:pt x="4636819" y="4572002"/>
                </a:lnTo>
                <a:close/>
                <a:moveTo>
                  <a:pt x="4215290" y="2"/>
                </a:moveTo>
                <a:lnTo>
                  <a:pt x="4229006" y="2"/>
                </a:lnTo>
                <a:lnTo>
                  <a:pt x="4229006" y="4572002"/>
                </a:lnTo>
                <a:lnTo>
                  <a:pt x="4215290" y="4572002"/>
                </a:lnTo>
                <a:close/>
                <a:moveTo>
                  <a:pt x="421529" y="2"/>
                </a:moveTo>
                <a:lnTo>
                  <a:pt x="435245" y="2"/>
                </a:lnTo>
                <a:lnTo>
                  <a:pt x="435245" y="4572002"/>
                </a:lnTo>
                <a:lnTo>
                  <a:pt x="421529" y="4572002"/>
                </a:lnTo>
                <a:close/>
                <a:moveTo>
                  <a:pt x="0" y="2"/>
                </a:moveTo>
                <a:lnTo>
                  <a:pt x="13716" y="2"/>
                </a:lnTo>
                <a:lnTo>
                  <a:pt x="13716" y="4572002"/>
                </a:lnTo>
                <a:lnTo>
                  <a:pt x="0" y="4572002"/>
                </a:lnTo>
                <a:close/>
                <a:moveTo>
                  <a:pt x="9273638" y="1"/>
                </a:moveTo>
                <a:lnTo>
                  <a:pt x="9287354" y="1"/>
                </a:lnTo>
                <a:lnTo>
                  <a:pt x="9287354" y="4572001"/>
                </a:lnTo>
                <a:lnTo>
                  <a:pt x="9273638" y="4572001"/>
                </a:lnTo>
                <a:close/>
                <a:moveTo>
                  <a:pt x="3372232" y="1"/>
                </a:moveTo>
                <a:lnTo>
                  <a:pt x="3385948" y="1"/>
                </a:lnTo>
                <a:lnTo>
                  <a:pt x="3385948" y="4572001"/>
                </a:lnTo>
                <a:lnTo>
                  <a:pt x="3372232" y="4572001"/>
                </a:lnTo>
                <a:close/>
                <a:moveTo>
                  <a:pt x="9695167" y="0"/>
                </a:moveTo>
                <a:lnTo>
                  <a:pt x="9708883" y="0"/>
                </a:lnTo>
                <a:lnTo>
                  <a:pt x="9708883" y="4572000"/>
                </a:lnTo>
                <a:lnTo>
                  <a:pt x="9695167" y="4572000"/>
                </a:lnTo>
                <a:close/>
                <a:moveTo>
                  <a:pt x="8852109" y="0"/>
                </a:moveTo>
                <a:lnTo>
                  <a:pt x="8865825" y="0"/>
                </a:lnTo>
                <a:lnTo>
                  <a:pt x="8865825" y="4572000"/>
                </a:lnTo>
                <a:lnTo>
                  <a:pt x="8852109" y="4572000"/>
                </a:lnTo>
                <a:close/>
                <a:moveTo>
                  <a:pt x="8430580" y="0"/>
                </a:moveTo>
                <a:lnTo>
                  <a:pt x="8444296" y="0"/>
                </a:lnTo>
                <a:lnTo>
                  <a:pt x="8444296" y="4572000"/>
                </a:lnTo>
                <a:lnTo>
                  <a:pt x="8430580" y="4572000"/>
                </a:lnTo>
                <a:close/>
                <a:moveTo>
                  <a:pt x="8009051" y="0"/>
                </a:moveTo>
                <a:lnTo>
                  <a:pt x="8022767" y="0"/>
                </a:lnTo>
                <a:lnTo>
                  <a:pt x="8022767" y="4572000"/>
                </a:lnTo>
                <a:lnTo>
                  <a:pt x="8009051" y="4572000"/>
                </a:lnTo>
                <a:close/>
                <a:moveTo>
                  <a:pt x="7587522" y="0"/>
                </a:moveTo>
                <a:lnTo>
                  <a:pt x="7601238" y="0"/>
                </a:lnTo>
                <a:lnTo>
                  <a:pt x="7601238" y="4572000"/>
                </a:lnTo>
                <a:lnTo>
                  <a:pt x="7587522" y="4572000"/>
                </a:lnTo>
                <a:close/>
                <a:moveTo>
                  <a:pt x="7165993" y="0"/>
                </a:moveTo>
                <a:lnTo>
                  <a:pt x="7179709" y="0"/>
                </a:lnTo>
                <a:lnTo>
                  <a:pt x="7179709" y="4572000"/>
                </a:lnTo>
                <a:lnTo>
                  <a:pt x="7165993" y="4572000"/>
                </a:lnTo>
                <a:close/>
                <a:moveTo>
                  <a:pt x="6744464" y="0"/>
                </a:moveTo>
                <a:lnTo>
                  <a:pt x="6758180" y="0"/>
                </a:lnTo>
                <a:lnTo>
                  <a:pt x="6758180" y="4572000"/>
                </a:lnTo>
                <a:lnTo>
                  <a:pt x="6744464" y="4572000"/>
                </a:lnTo>
                <a:close/>
                <a:moveTo>
                  <a:pt x="3793761" y="0"/>
                </a:moveTo>
                <a:lnTo>
                  <a:pt x="3807477" y="0"/>
                </a:lnTo>
                <a:lnTo>
                  <a:pt x="3807477" y="4572000"/>
                </a:lnTo>
                <a:lnTo>
                  <a:pt x="3793761" y="4572000"/>
                </a:lnTo>
                <a:close/>
                <a:moveTo>
                  <a:pt x="2950703" y="0"/>
                </a:moveTo>
                <a:lnTo>
                  <a:pt x="2964419" y="0"/>
                </a:lnTo>
                <a:lnTo>
                  <a:pt x="2964419" y="4572000"/>
                </a:lnTo>
                <a:lnTo>
                  <a:pt x="2950703" y="4572000"/>
                </a:lnTo>
                <a:close/>
                <a:moveTo>
                  <a:pt x="2529174" y="0"/>
                </a:moveTo>
                <a:lnTo>
                  <a:pt x="2542890" y="0"/>
                </a:lnTo>
                <a:lnTo>
                  <a:pt x="2542890" y="4572000"/>
                </a:lnTo>
                <a:lnTo>
                  <a:pt x="2529174" y="4572000"/>
                </a:lnTo>
                <a:close/>
                <a:moveTo>
                  <a:pt x="2107645" y="0"/>
                </a:moveTo>
                <a:lnTo>
                  <a:pt x="2121361" y="0"/>
                </a:lnTo>
                <a:lnTo>
                  <a:pt x="2121361" y="4572000"/>
                </a:lnTo>
                <a:lnTo>
                  <a:pt x="2107645" y="4572000"/>
                </a:lnTo>
                <a:close/>
                <a:moveTo>
                  <a:pt x="1686116" y="0"/>
                </a:moveTo>
                <a:lnTo>
                  <a:pt x="1699832" y="0"/>
                </a:lnTo>
                <a:lnTo>
                  <a:pt x="1699832" y="4572000"/>
                </a:lnTo>
                <a:lnTo>
                  <a:pt x="1686116" y="4572000"/>
                </a:lnTo>
                <a:close/>
                <a:moveTo>
                  <a:pt x="1264587" y="0"/>
                </a:moveTo>
                <a:lnTo>
                  <a:pt x="1278303" y="0"/>
                </a:lnTo>
                <a:lnTo>
                  <a:pt x="1278303" y="4572000"/>
                </a:lnTo>
                <a:lnTo>
                  <a:pt x="1264587" y="4572000"/>
                </a:lnTo>
                <a:close/>
                <a:moveTo>
                  <a:pt x="843058" y="0"/>
                </a:moveTo>
                <a:lnTo>
                  <a:pt x="856774" y="0"/>
                </a:lnTo>
                <a:lnTo>
                  <a:pt x="856774" y="4572000"/>
                </a:lnTo>
                <a:lnTo>
                  <a:pt x="843058" y="457200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0" name="Rectangle 87"/>
          <p:cNvSpPr/>
          <p:nvPr/>
        </p:nvSpPr>
        <p:spPr>
          <a:xfrm rot="2700000">
            <a:off x="2311242" y="-967047"/>
            <a:ext cx="13716" cy="6570294"/>
          </a:xfrm>
          <a:custGeom>
            <a:avLst/>
            <a:gdLst/>
            <a:ahLst/>
            <a:cxnLst/>
            <a:rect l="l" t="t" r="r" b="b"/>
            <a:pathLst>
              <a:path w="13716" h="6570294">
                <a:moveTo>
                  <a:pt x="0" y="6556578"/>
                </a:moveTo>
                <a:lnTo>
                  <a:pt x="13716" y="6570294"/>
                </a:lnTo>
                <a:lnTo>
                  <a:pt x="13716" y="6570294"/>
                </a:lnTo>
                <a:lnTo>
                  <a:pt x="0" y="6556578"/>
                </a:lnTo>
                <a:close/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1" name="Rectangle 88"/>
          <p:cNvSpPr/>
          <p:nvPr/>
        </p:nvSpPr>
        <p:spPr>
          <a:xfrm rot="2700000">
            <a:off x="3186527" y="-953751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2" name="Rectangle 89"/>
          <p:cNvSpPr/>
          <p:nvPr/>
        </p:nvSpPr>
        <p:spPr>
          <a:xfrm rot="2700000">
            <a:off x="4029713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7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3" name="Rectangle 90"/>
          <p:cNvSpPr/>
          <p:nvPr/>
        </p:nvSpPr>
        <p:spPr>
          <a:xfrm rot="2700000">
            <a:off x="4872899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4" name="Rectangle 91"/>
          <p:cNvSpPr/>
          <p:nvPr/>
        </p:nvSpPr>
        <p:spPr>
          <a:xfrm rot="2700000">
            <a:off x="5716086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13716"/>
                </a:moveTo>
                <a:lnTo>
                  <a:pt x="13716" y="0"/>
                </a:lnTo>
                <a:lnTo>
                  <a:pt x="13716" y="6465785"/>
                </a:lnTo>
                <a:lnTo>
                  <a:pt x="0" y="647950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5" name="Rectangle 92"/>
          <p:cNvSpPr/>
          <p:nvPr/>
        </p:nvSpPr>
        <p:spPr>
          <a:xfrm rot="2700000">
            <a:off x="6559272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6" name="Rectangle 93"/>
          <p:cNvSpPr/>
          <p:nvPr/>
        </p:nvSpPr>
        <p:spPr>
          <a:xfrm rot="2700000">
            <a:off x="7402457" y="-944051"/>
            <a:ext cx="13717" cy="6479502"/>
          </a:xfrm>
          <a:custGeom>
            <a:avLst/>
            <a:gdLst/>
            <a:ahLst/>
            <a:cxnLst/>
            <a:rect l="l" t="t" r="r" b="b"/>
            <a:pathLst>
              <a:path w="13717" h="6479502">
                <a:moveTo>
                  <a:pt x="0" y="13716"/>
                </a:moveTo>
                <a:lnTo>
                  <a:pt x="13717" y="0"/>
                </a:lnTo>
                <a:lnTo>
                  <a:pt x="13716" y="6465787"/>
                </a:lnTo>
                <a:lnTo>
                  <a:pt x="1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7" name="Rectangle 94"/>
          <p:cNvSpPr/>
          <p:nvPr/>
        </p:nvSpPr>
        <p:spPr>
          <a:xfrm rot="2700000">
            <a:off x="8245644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8" name="Rectangle 95"/>
          <p:cNvSpPr/>
          <p:nvPr/>
        </p:nvSpPr>
        <p:spPr>
          <a:xfrm rot="2700000">
            <a:off x="9088831" y="-953750"/>
            <a:ext cx="13717" cy="6479503"/>
          </a:xfrm>
          <a:custGeom>
            <a:avLst/>
            <a:gdLst/>
            <a:ahLst/>
            <a:cxnLst/>
            <a:rect l="l" t="t" r="r" b="b"/>
            <a:pathLst>
              <a:path w="13717" h="6479503">
                <a:moveTo>
                  <a:pt x="13717" y="0"/>
                </a:moveTo>
                <a:lnTo>
                  <a:pt x="13716" y="6465787"/>
                </a:lnTo>
                <a:lnTo>
                  <a:pt x="0" y="6479503"/>
                </a:lnTo>
                <a:lnTo>
                  <a:pt x="1" y="13717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9" name="Rectangle 96"/>
          <p:cNvSpPr/>
          <p:nvPr/>
        </p:nvSpPr>
        <p:spPr>
          <a:xfrm rot="2700000">
            <a:off x="9912896" y="-907596"/>
            <a:ext cx="13716" cy="6425429"/>
          </a:xfrm>
          <a:custGeom>
            <a:avLst/>
            <a:gdLst/>
            <a:ahLst/>
            <a:cxnLst/>
            <a:rect l="l" t="t" r="r" b="b"/>
            <a:pathLst>
              <a:path w="13716" h="6425429">
                <a:moveTo>
                  <a:pt x="0" y="0"/>
                </a:moveTo>
                <a:lnTo>
                  <a:pt x="13716" y="13717"/>
                </a:lnTo>
                <a:lnTo>
                  <a:pt x="13716" y="6411713"/>
                </a:lnTo>
                <a:lnTo>
                  <a:pt x="0" y="642542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0" name="Rectangle 97"/>
          <p:cNvSpPr/>
          <p:nvPr/>
        </p:nvSpPr>
        <p:spPr>
          <a:xfrm rot="2700000">
            <a:off x="10334491" y="110221"/>
            <a:ext cx="13717" cy="5232981"/>
          </a:xfrm>
          <a:custGeom>
            <a:avLst/>
            <a:gdLst/>
            <a:ahLst/>
            <a:cxnLst/>
            <a:rect l="l" t="t" r="r" b="b"/>
            <a:pathLst>
              <a:path w="13717" h="5232981">
                <a:moveTo>
                  <a:pt x="0" y="0"/>
                </a:moveTo>
                <a:lnTo>
                  <a:pt x="13717" y="13716"/>
                </a:lnTo>
                <a:lnTo>
                  <a:pt x="13717" y="5219264"/>
                </a:lnTo>
                <a:lnTo>
                  <a:pt x="1" y="523298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1" name="Rectangle 98"/>
          <p:cNvSpPr/>
          <p:nvPr/>
        </p:nvSpPr>
        <p:spPr>
          <a:xfrm rot="2700000">
            <a:off x="10756084" y="1128037"/>
            <a:ext cx="13716" cy="4040537"/>
          </a:xfrm>
          <a:custGeom>
            <a:avLst/>
            <a:gdLst/>
            <a:ahLst/>
            <a:cxnLst/>
            <a:rect l="l" t="t" r="r" b="b"/>
            <a:pathLst>
              <a:path w="13716" h="4040537">
                <a:moveTo>
                  <a:pt x="0" y="0"/>
                </a:moveTo>
                <a:lnTo>
                  <a:pt x="13716" y="13716"/>
                </a:lnTo>
                <a:lnTo>
                  <a:pt x="13715" y="4026822"/>
                </a:lnTo>
                <a:lnTo>
                  <a:pt x="1" y="4040537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2" name="Rectangle 99"/>
          <p:cNvSpPr/>
          <p:nvPr/>
        </p:nvSpPr>
        <p:spPr>
          <a:xfrm rot="2700000">
            <a:off x="11177678" y="2145853"/>
            <a:ext cx="13716" cy="2848091"/>
          </a:xfrm>
          <a:custGeom>
            <a:avLst/>
            <a:gdLst/>
            <a:ahLst/>
            <a:cxnLst/>
            <a:rect l="l" t="t" r="r" b="b"/>
            <a:pathLst>
              <a:path w="13716" h="2848091">
                <a:moveTo>
                  <a:pt x="0" y="0"/>
                </a:moveTo>
                <a:lnTo>
                  <a:pt x="13716" y="13716"/>
                </a:lnTo>
                <a:lnTo>
                  <a:pt x="13715" y="2834375"/>
                </a:lnTo>
                <a:lnTo>
                  <a:pt x="0" y="284809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3" name="Rectangle 100"/>
          <p:cNvSpPr/>
          <p:nvPr/>
        </p:nvSpPr>
        <p:spPr>
          <a:xfrm rot="2700000">
            <a:off x="11599272" y="3163669"/>
            <a:ext cx="13715" cy="1655644"/>
          </a:xfrm>
          <a:custGeom>
            <a:avLst/>
            <a:gdLst/>
            <a:ahLst/>
            <a:cxnLst/>
            <a:rect l="l" t="t" r="r" b="b"/>
            <a:pathLst>
              <a:path w="13715" h="1655644">
                <a:moveTo>
                  <a:pt x="0" y="0"/>
                </a:moveTo>
                <a:lnTo>
                  <a:pt x="13715" y="13716"/>
                </a:lnTo>
                <a:lnTo>
                  <a:pt x="13715" y="1641929"/>
                </a:lnTo>
                <a:lnTo>
                  <a:pt x="0" y="1655644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4" name="Rectangle 101"/>
          <p:cNvSpPr/>
          <p:nvPr/>
        </p:nvSpPr>
        <p:spPr>
          <a:xfrm rot="2700000">
            <a:off x="12020868" y="4181493"/>
            <a:ext cx="13715" cy="463189"/>
          </a:xfrm>
          <a:custGeom>
            <a:avLst/>
            <a:gdLst/>
            <a:ahLst/>
            <a:cxnLst/>
            <a:rect l="l" t="t" r="r" b="b"/>
            <a:pathLst>
              <a:path w="13715" h="463189">
                <a:moveTo>
                  <a:pt x="1" y="0"/>
                </a:moveTo>
                <a:lnTo>
                  <a:pt x="13715" y="13716"/>
                </a:lnTo>
                <a:lnTo>
                  <a:pt x="13715" y="449474"/>
                </a:lnTo>
                <a:lnTo>
                  <a:pt x="0" y="46318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5" name="Rectangle 102"/>
          <p:cNvSpPr/>
          <p:nvPr/>
        </p:nvSpPr>
        <p:spPr>
          <a:xfrm rot="2700000">
            <a:off x="203277" y="-93899"/>
            <a:ext cx="13716" cy="608068"/>
          </a:xfrm>
          <a:custGeom>
            <a:avLst/>
            <a:gdLst/>
            <a:ahLst/>
            <a:cxnLst/>
            <a:rect l="l" t="t" r="r" b="b"/>
            <a:pathLst>
              <a:path w="13716" h="608068">
                <a:moveTo>
                  <a:pt x="0" y="13716"/>
                </a:moveTo>
                <a:lnTo>
                  <a:pt x="13716" y="0"/>
                </a:lnTo>
                <a:lnTo>
                  <a:pt x="13716" y="608068"/>
                </a:lnTo>
                <a:lnTo>
                  <a:pt x="0" y="59435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6" name="Rectangle 103"/>
          <p:cNvSpPr/>
          <p:nvPr/>
        </p:nvSpPr>
        <p:spPr>
          <a:xfrm rot="2700000">
            <a:off x="624870" y="-268529"/>
            <a:ext cx="13716" cy="1800514"/>
          </a:xfrm>
          <a:custGeom>
            <a:avLst/>
            <a:gdLst/>
            <a:ahLst/>
            <a:cxnLst/>
            <a:rect l="l" t="t" r="r" b="b"/>
            <a:pathLst>
              <a:path w="13716" h="1800514">
                <a:moveTo>
                  <a:pt x="0" y="13716"/>
                </a:moveTo>
                <a:lnTo>
                  <a:pt x="13716" y="0"/>
                </a:lnTo>
                <a:lnTo>
                  <a:pt x="13716" y="1800514"/>
                </a:lnTo>
                <a:lnTo>
                  <a:pt x="0" y="178679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7" name="Rectangle 104"/>
          <p:cNvSpPr/>
          <p:nvPr/>
        </p:nvSpPr>
        <p:spPr>
          <a:xfrm rot="2700000">
            <a:off x="1046463" y="-443158"/>
            <a:ext cx="13716" cy="2992958"/>
          </a:xfrm>
          <a:custGeom>
            <a:avLst/>
            <a:gdLst/>
            <a:ahLst/>
            <a:cxnLst/>
            <a:rect l="l" t="t" r="r" b="b"/>
            <a:pathLst>
              <a:path w="13716" h="2992958">
                <a:moveTo>
                  <a:pt x="0" y="13716"/>
                </a:moveTo>
                <a:lnTo>
                  <a:pt x="13716" y="0"/>
                </a:lnTo>
                <a:lnTo>
                  <a:pt x="13716" y="2992958"/>
                </a:lnTo>
                <a:lnTo>
                  <a:pt x="0" y="297924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8" name="Rectangle 105"/>
          <p:cNvSpPr/>
          <p:nvPr/>
        </p:nvSpPr>
        <p:spPr>
          <a:xfrm rot="2700000">
            <a:off x="1468056" y="-617788"/>
            <a:ext cx="13716" cy="4185404"/>
          </a:xfrm>
          <a:custGeom>
            <a:avLst/>
            <a:gdLst/>
            <a:ahLst/>
            <a:cxnLst/>
            <a:rect l="l" t="t" r="r" b="b"/>
            <a:pathLst>
              <a:path w="13716" h="4185404">
                <a:moveTo>
                  <a:pt x="0" y="13716"/>
                </a:moveTo>
                <a:lnTo>
                  <a:pt x="13716" y="0"/>
                </a:lnTo>
                <a:lnTo>
                  <a:pt x="13716" y="4185404"/>
                </a:lnTo>
                <a:lnTo>
                  <a:pt x="0" y="417168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9" name="Rectangle 106"/>
          <p:cNvSpPr/>
          <p:nvPr/>
        </p:nvSpPr>
        <p:spPr>
          <a:xfrm rot="2700000">
            <a:off x="1889649" y="-792416"/>
            <a:ext cx="13716" cy="5377849"/>
          </a:xfrm>
          <a:custGeom>
            <a:avLst/>
            <a:gdLst/>
            <a:ahLst/>
            <a:cxnLst/>
            <a:rect l="l" t="t" r="r" b="b"/>
            <a:pathLst>
              <a:path w="13716" h="5377849">
                <a:moveTo>
                  <a:pt x="0" y="13716"/>
                </a:moveTo>
                <a:lnTo>
                  <a:pt x="13716" y="0"/>
                </a:lnTo>
                <a:lnTo>
                  <a:pt x="13716" y="5377849"/>
                </a:lnTo>
                <a:lnTo>
                  <a:pt x="0" y="536413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0" name="Rectangle 148"/>
          <p:cNvSpPr/>
          <p:nvPr/>
        </p:nvSpPr>
        <p:spPr>
          <a:xfrm rot="18900000" flipV="1">
            <a:off x="2070569" y="-450209"/>
            <a:ext cx="13716" cy="5889566"/>
          </a:xfrm>
          <a:custGeom>
            <a:avLst/>
            <a:gdLst/>
            <a:ahLst/>
            <a:cxnLst/>
            <a:rect l="l" t="t" r="r" b="b"/>
            <a:pathLst>
              <a:path w="13716" h="5889566">
                <a:moveTo>
                  <a:pt x="13716" y="5889566"/>
                </a:moveTo>
                <a:lnTo>
                  <a:pt x="13716" y="0"/>
                </a:lnTo>
                <a:lnTo>
                  <a:pt x="0" y="13716"/>
                </a:lnTo>
                <a:lnTo>
                  <a:pt x="0" y="587585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1" name="Rectangle 323"/>
          <p:cNvSpPr/>
          <p:nvPr/>
        </p:nvSpPr>
        <p:spPr>
          <a:xfrm rot="18900000" flipV="1">
            <a:off x="1648976" y="567610"/>
            <a:ext cx="13716" cy="4697119"/>
          </a:xfrm>
          <a:custGeom>
            <a:avLst/>
            <a:gdLst/>
            <a:ahLst/>
            <a:cxnLst/>
            <a:rect l="l" t="t" r="r" b="b"/>
            <a:pathLst>
              <a:path w="13716" h="4697119">
                <a:moveTo>
                  <a:pt x="13716" y="4697119"/>
                </a:moveTo>
                <a:lnTo>
                  <a:pt x="13716" y="0"/>
                </a:lnTo>
                <a:lnTo>
                  <a:pt x="0" y="13716"/>
                </a:lnTo>
                <a:lnTo>
                  <a:pt x="0" y="46834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2" name="Rectangle 324"/>
          <p:cNvSpPr/>
          <p:nvPr/>
        </p:nvSpPr>
        <p:spPr>
          <a:xfrm rot="18900000" flipV="1">
            <a:off x="1227383" y="1585424"/>
            <a:ext cx="13716" cy="3504674"/>
          </a:xfrm>
          <a:custGeom>
            <a:avLst/>
            <a:gdLst/>
            <a:ahLst/>
            <a:cxnLst/>
            <a:rect l="l" t="t" r="r" b="b"/>
            <a:pathLst>
              <a:path w="13716" h="3504674">
                <a:moveTo>
                  <a:pt x="13716" y="3504674"/>
                </a:moveTo>
                <a:lnTo>
                  <a:pt x="13716" y="0"/>
                </a:lnTo>
                <a:lnTo>
                  <a:pt x="0" y="13716"/>
                </a:lnTo>
                <a:lnTo>
                  <a:pt x="0" y="349095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3" name="Rectangle 325"/>
          <p:cNvSpPr/>
          <p:nvPr/>
        </p:nvSpPr>
        <p:spPr>
          <a:xfrm rot="18900000" flipV="1">
            <a:off x="805790" y="2603242"/>
            <a:ext cx="13716" cy="2312226"/>
          </a:xfrm>
          <a:custGeom>
            <a:avLst/>
            <a:gdLst/>
            <a:ahLst/>
            <a:cxnLst/>
            <a:rect l="l" t="t" r="r" b="b"/>
            <a:pathLst>
              <a:path w="13716" h="2312226">
                <a:moveTo>
                  <a:pt x="13716" y="2312226"/>
                </a:moveTo>
                <a:lnTo>
                  <a:pt x="13716" y="0"/>
                </a:lnTo>
                <a:lnTo>
                  <a:pt x="0" y="13716"/>
                </a:lnTo>
                <a:lnTo>
                  <a:pt x="0" y="229851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4" name="Rectangle 326"/>
          <p:cNvSpPr/>
          <p:nvPr/>
        </p:nvSpPr>
        <p:spPr>
          <a:xfrm rot="18900000" flipV="1">
            <a:off x="384198" y="3621057"/>
            <a:ext cx="13716" cy="1119782"/>
          </a:xfrm>
          <a:custGeom>
            <a:avLst/>
            <a:gdLst/>
            <a:ahLst/>
            <a:cxnLst/>
            <a:rect l="l" t="t" r="r" b="b"/>
            <a:pathLst>
              <a:path w="13716" h="1119782">
                <a:moveTo>
                  <a:pt x="13716" y="1119782"/>
                </a:moveTo>
                <a:lnTo>
                  <a:pt x="13716" y="0"/>
                </a:lnTo>
                <a:lnTo>
                  <a:pt x="0" y="13716"/>
                </a:lnTo>
                <a:lnTo>
                  <a:pt x="0" y="110606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5" name="Rectangle 371"/>
          <p:cNvSpPr/>
          <p:nvPr/>
        </p:nvSpPr>
        <p:spPr>
          <a:xfrm rot="18900000" flipV="1">
            <a:off x="2705180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6" name="Rectangle 373"/>
          <p:cNvSpPr/>
          <p:nvPr/>
        </p:nvSpPr>
        <p:spPr>
          <a:xfrm rot="18900000" flipV="1">
            <a:off x="4391552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5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7" name="Rectangle 375"/>
          <p:cNvSpPr/>
          <p:nvPr/>
        </p:nvSpPr>
        <p:spPr>
          <a:xfrm rot="18900000" flipV="1">
            <a:off x="6077925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6479501"/>
                </a:moveTo>
                <a:lnTo>
                  <a:pt x="13716" y="6465785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8" name="Rectangle 376"/>
          <p:cNvSpPr/>
          <p:nvPr/>
        </p:nvSpPr>
        <p:spPr>
          <a:xfrm rot="18900000" flipV="1">
            <a:off x="6916261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7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9" name="Rectangle 377"/>
          <p:cNvSpPr/>
          <p:nvPr/>
        </p:nvSpPr>
        <p:spPr>
          <a:xfrm rot="18900000" flipV="1">
            <a:off x="7759447" y="-965458"/>
            <a:ext cx="13717" cy="6493219"/>
          </a:xfrm>
          <a:custGeom>
            <a:avLst/>
            <a:gdLst/>
            <a:ahLst/>
            <a:cxnLst/>
            <a:rect l="l" t="t" r="r" b="b"/>
            <a:pathLst>
              <a:path w="13717" h="6493219">
                <a:moveTo>
                  <a:pt x="0" y="6493219"/>
                </a:moveTo>
                <a:lnTo>
                  <a:pt x="13716" y="6479502"/>
                </a:lnTo>
                <a:lnTo>
                  <a:pt x="13717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0" name="Rectangle 378"/>
          <p:cNvSpPr/>
          <p:nvPr/>
        </p:nvSpPr>
        <p:spPr>
          <a:xfrm rot="18900000" flipV="1">
            <a:off x="8602633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6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1" name="Rectangle 138"/>
          <p:cNvSpPr/>
          <p:nvPr/>
        </p:nvSpPr>
        <p:spPr>
          <a:xfrm rot="18900000" flipV="1">
            <a:off x="10088968" y="-882602"/>
            <a:ext cx="13716" cy="5927431"/>
          </a:xfrm>
          <a:custGeom>
            <a:avLst/>
            <a:gdLst/>
            <a:ahLst/>
            <a:cxnLst/>
            <a:rect l="l" t="t" r="r" b="b"/>
            <a:pathLst>
              <a:path w="13716" h="5927431">
                <a:moveTo>
                  <a:pt x="0" y="5927431"/>
                </a:moveTo>
                <a:lnTo>
                  <a:pt x="13715" y="5913716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2" name="Rectangle 139"/>
          <p:cNvSpPr/>
          <p:nvPr/>
        </p:nvSpPr>
        <p:spPr>
          <a:xfrm rot="18900000" flipV="1">
            <a:off x="10510562" y="-707971"/>
            <a:ext cx="13716" cy="4734985"/>
          </a:xfrm>
          <a:custGeom>
            <a:avLst/>
            <a:gdLst/>
            <a:ahLst/>
            <a:cxnLst/>
            <a:rect l="l" t="t" r="r" b="b"/>
            <a:pathLst>
              <a:path w="13716" h="4734985">
                <a:moveTo>
                  <a:pt x="0" y="4734985"/>
                </a:moveTo>
                <a:lnTo>
                  <a:pt x="13715" y="4721270"/>
                </a:lnTo>
                <a:lnTo>
                  <a:pt x="13716" y="1371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3" name="Rectangle 140"/>
          <p:cNvSpPr/>
          <p:nvPr/>
        </p:nvSpPr>
        <p:spPr>
          <a:xfrm rot="18900000" flipV="1">
            <a:off x="10932155" y="-533342"/>
            <a:ext cx="13716" cy="3542540"/>
          </a:xfrm>
          <a:custGeom>
            <a:avLst/>
            <a:gdLst/>
            <a:ahLst/>
            <a:cxnLst/>
            <a:rect l="l" t="t" r="r" b="b"/>
            <a:pathLst>
              <a:path w="13716" h="3542540">
                <a:moveTo>
                  <a:pt x="0" y="3542540"/>
                </a:moveTo>
                <a:lnTo>
                  <a:pt x="13715" y="3528825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4" name="Rectangle 141"/>
          <p:cNvSpPr/>
          <p:nvPr/>
        </p:nvSpPr>
        <p:spPr>
          <a:xfrm rot="18900000" flipV="1">
            <a:off x="11353748" y="-358712"/>
            <a:ext cx="13716" cy="2350095"/>
          </a:xfrm>
          <a:custGeom>
            <a:avLst/>
            <a:gdLst/>
            <a:ahLst/>
            <a:cxnLst/>
            <a:rect l="l" t="t" r="r" b="b"/>
            <a:pathLst>
              <a:path w="13716" h="2350095">
                <a:moveTo>
                  <a:pt x="0" y="2350095"/>
                </a:moveTo>
                <a:lnTo>
                  <a:pt x="13715" y="2336380"/>
                </a:lnTo>
                <a:lnTo>
                  <a:pt x="13716" y="1371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5" name="Rectangle 142"/>
          <p:cNvSpPr/>
          <p:nvPr/>
        </p:nvSpPr>
        <p:spPr>
          <a:xfrm rot="18900000" flipV="1">
            <a:off x="11775341" y="-184083"/>
            <a:ext cx="13716" cy="1157650"/>
          </a:xfrm>
          <a:custGeom>
            <a:avLst/>
            <a:gdLst/>
            <a:ahLst/>
            <a:cxnLst/>
            <a:rect l="l" t="t" r="r" b="b"/>
            <a:pathLst>
              <a:path w="13716" h="1157650">
                <a:moveTo>
                  <a:pt x="0" y="1157650"/>
                </a:moveTo>
                <a:lnTo>
                  <a:pt x="13716" y="1143934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6" name="Rectangle 372"/>
          <p:cNvSpPr/>
          <p:nvPr/>
        </p:nvSpPr>
        <p:spPr>
          <a:xfrm rot="18900000" flipV="1">
            <a:off x="3543517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0" y="6493219"/>
                </a:moveTo>
                <a:lnTo>
                  <a:pt x="13716" y="6479503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7" name="Rectangle 374"/>
          <p:cNvSpPr/>
          <p:nvPr/>
        </p:nvSpPr>
        <p:spPr>
          <a:xfrm rot="18900000" flipV="1">
            <a:off x="5229889" y="-965458"/>
            <a:ext cx="13716" cy="6493220"/>
          </a:xfrm>
          <a:custGeom>
            <a:avLst/>
            <a:gdLst/>
            <a:ahLst/>
            <a:cxnLst/>
            <a:rect l="l" t="t" r="r" b="b"/>
            <a:pathLst>
              <a:path w="13716" h="6493220">
                <a:moveTo>
                  <a:pt x="0" y="6493220"/>
                </a:moveTo>
                <a:lnTo>
                  <a:pt x="13716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8" name="Teardrop 3"/>
          <p:cNvSpPr/>
          <p:nvPr/>
        </p:nvSpPr>
        <p:spPr>
          <a:xfrm rot="5400000" flipH="1" flipV="1">
            <a:off x="64427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9" name="Oval 1608"/>
          <p:cNvSpPr/>
          <p:nvPr/>
        </p:nvSpPr>
        <p:spPr>
          <a:xfrm>
            <a:off x="71204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10" name="Teardrop 3"/>
          <p:cNvSpPr/>
          <p:nvPr/>
        </p:nvSpPr>
        <p:spPr>
          <a:xfrm rot="5400000" flipH="1" flipV="1">
            <a:off x="-148774" y="258315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1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6" y="223846"/>
                </a:cubicBezTo>
                <a:lnTo>
                  <a:pt x="221347" y="232509"/>
                </a:lnTo>
                <a:cubicBezTo>
                  <a:pt x="224389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0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1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4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8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1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1" name="Oval 1610"/>
          <p:cNvSpPr/>
          <p:nvPr/>
        </p:nvSpPr>
        <p:spPr>
          <a:xfrm>
            <a:off x="3774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12" name="Teardrop 3"/>
          <p:cNvSpPr/>
          <p:nvPr/>
        </p:nvSpPr>
        <p:spPr>
          <a:xfrm rot="5400000" flipH="1" flipV="1">
            <a:off x="13875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3" name="Teardrop 3"/>
          <p:cNvSpPr/>
          <p:nvPr/>
        </p:nvSpPr>
        <p:spPr>
          <a:xfrm rot="5400000" flipH="1" flipV="1">
            <a:off x="22300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4" name="Teardrop 3"/>
          <p:cNvSpPr/>
          <p:nvPr/>
        </p:nvSpPr>
        <p:spPr>
          <a:xfrm rot="5400000" flipH="1" flipV="1">
            <a:off x="30726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5" name="Teardrop 3"/>
          <p:cNvSpPr/>
          <p:nvPr/>
        </p:nvSpPr>
        <p:spPr>
          <a:xfrm rot="5400000" flipH="1" flipV="1">
            <a:off x="39151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6" name="Teardrop 3"/>
          <p:cNvSpPr/>
          <p:nvPr/>
        </p:nvSpPr>
        <p:spPr>
          <a:xfrm rot="5400000" flipH="1" flipV="1">
            <a:off x="47576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7" name="Teardrop 3"/>
          <p:cNvSpPr/>
          <p:nvPr/>
        </p:nvSpPr>
        <p:spPr>
          <a:xfrm rot="5400000" flipH="1" flipV="1">
            <a:off x="56002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8" name="Oval 1617"/>
          <p:cNvSpPr/>
          <p:nvPr/>
        </p:nvSpPr>
        <p:spPr>
          <a:xfrm>
            <a:off x="12203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19" name="Oval 1618"/>
          <p:cNvSpPr/>
          <p:nvPr/>
        </p:nvSpPr>
        <p:spPr>
          <a:xfrm>
            <a:off x="20632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0" name="Oval 1619"/>
          <p:cNvSpPr/>
          <p:nvPr/>
        </p:nvSpPr>
        <p:spPr>
          <a:xfrm>
            <a:off x="29060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1" name="Oval 1620"/>
          <p:cNvSpPr/>
          <p:nvPr/>
        </p:nvSpPr>
        <p:spPr>
          <a:xfrm>
            <a:off x="37489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2" name="Oval 1621"/>
          <p:cNvSpPr/>
          <p:nvPr/>
        </p:nvSpPr>
        <p:spPr>
          <a:xfrm>
            <a:off x="45918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3" name="Oval 1622"/>
          <p:cNvSpPr/>
          <p:nvPr/>
        </p:nvSpPr>
        <p:spPr>
          <a:xfrm>
            <a:off x="54347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4" name="Oval 1623"/>
          <p:cNvSpPr/>
          <p:nvPr/>
        </p:nvSpPr>
        <p:spPr>
          <a:xfrm>
            <a:off x="62776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5" name="Teardrop 3"/>
          <p:cNvSpPr/>
          <p:nvPr/>
        </p:nvSpPr>
        <p:spPr>
          <a:xfrm rot="5400000" flipH="1" flipV="1">
            <a:off x="81278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26" name="Oval 1625"/>
          <p:cNvSpPr/>
          <p:nvPr/>
        </p:nvSpPr>
        <p:spPr>
          <a:xfrm>
            <a:off x="88062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7" name="Teardrop 3"/>
          <p:cNvSpPr/>
          <p:nvPr/>
        </p:nvSpPr>
        <p:spPr>
          <a:xfrm rot="5400000" flipH="1" flipV="1">
            <a:off x="72853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28" name="Oval 1627"/>
          <p:cNvSpPr/>
          <p:nvPr/>
        </p:nvSpPr>
        <p:spPr>
          <a:xfrm>
            <a:off x="79633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9" name="Teardrop 3"/>
          <p:cNvSpPr/>
          <p:nvPr/>
        </p:nvSpPr>
        <p:spPr>
          <a:xfrm rot="5400000" flipH="1" flipV="1">
            <a:off x="98129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0" name="Oval 1629"/>
          <p:cNvSpPr/>
          <p:nvPr/>
        </p:nvSpPr>
        <p:spPr>
          <a:xfrm>
            <a:off x="104920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31" name="Teardrop 3"/>
          <p:cNvSpPr/>
          <p:nvPr/>
        </p:nvSpPr>
        <p:spPr>
          <a:xfrm rot="5400000" flipH="1" flipV="1">
            <a:off x="89703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2" name="Oval 1631"/>
          <p:cNvSpPr/>
          <p:nvPr/>
        </p:nvSpPr>
        <p:spPr>
          <a:xfrm>
            <a:off x="96491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33" name="Teardrop 3"/>
          <p:cNvSpPr/>
          <p:nvPr/>
        </p:nvSpPr>
        <p:spPr>
          <a:xfrm rot="5400000" flipH="1" flipV="1">
            <a:off x="11498011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4" name="Teardrop 3"/>
          <p:cNvSpPr/>
          <p:nvPr/>
        </p:nvSpPr>
        <p:spPr>
          <a:xfrm rot="5400000" flipH="1" flipV="1">
            <a:off x="106554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5" name="Oval 1634"/>
          <p:cNvSpPr/>
          <p:nvPr/>
        </p:nvSpPr>
        <p:spPr>
          <a:xfrm>
            <a:off x="113348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36" name="Teardrop 3"/>
          <p:cNvSpPr/>
          <p:nvPr/>
        </p:nvSpPr>
        <p:spPr>
          <a:xfrm rot="5400000" flipH="1" flipV="1">
            <a:off x="5449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7" name="Oval 1636"/>
          <p:cNvSpPr/>
          <p:nvPr/>
        </p:nvSpPr>
        <p:spPr>
          <a:xfrm>
            <a:off x="66645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8" name="Oval 167"/>
          <p:cNvSpPr/>
          <p:nvPr/>
        </p:nvSpPr>
        <p:spPr>
          <a:xfrm>
            <a:off x="0" y="331699"/>
            <a:ext cx="93942" cy="4240302"/>
          </a:xfrm>
          <a:custGeom>
            <a:avLst/>
            <a:gdLst/>
            <a:ahLst/>
            <a:cxnLst/>
            <a:rect l="l" t="t" r="r" b="b"/>
            <a:pathLst>
              <a:path w="93942" h="4240302">
                <a:moveTo>
                  <a:pt x="9066" y="4229620"/>
                </a:moveTo>
                <a:cubicBezTo>
                  <a:pt x="23324" y="4229620"/>
                  <a:pt x="36761" y="4233136"/>
                  <a:pt x="48054" y="4240302"/>
                </a:cubicBezTo>
                <a:lnTo>
                  <a:pt x="0" y="4240302"/>
                </a:lnTo>
                <a:lnTo>
                  <a:pt x="0" y="4231451"/>
                </a:lnTo>
                <a:cubicBezTo>
                  <a:pt x="2881" y="4229788"/>
                  <a:pt x="5954" y="4229620"/>
                  <a:pt x="9066" y="4229620"/>
                </a:cubicBezTo>
                <a:close/>
                <a:moveTo>
                  <a:pt x="9066" y="3380947"/>
                </a:moveTo>
                <a:cubicBezTo>
                  <a:pt x="55942" y="3380947"/>
                  <a:pt x="93942" y="3418947"/>
                  <a:pt x="93942" y="3465822"/>
                </a:cubicBezTo>
                <a:cubicBezTo>
                  <a:pt x="93942" y="3512697"/>
                  <a:pt x="55942" y="3550697"/>
                  <a:pt x="9066" y="3550697"/>
                </a:cubicBezTo>
                <a:lnTo>
                  <a:pt x="0" y="3548867"/>
                </a:lnTo>
                <a:lnTo>
                  <a:pt x="0" y="3382777"/>
                </a:lnTo>
                <a:cubicBezTo>
                  <a:pt x="2881" y="3381115"/>
                  <a:pt x="5954" y="3380947"/>
                  <a:pt x="9066" y="3380947"/>
                </a:cubicBezTo>
                <a:close/>
                <a:moveTo>
                  <a:pt x="9066" y="2536768"/>
                </a:moveTo>
                <a:cubicBezTo>
                  <a:pt x="55942" y="2536768"/>
                  <a:pt x="93942" y="2574768"/>
                  <a:pt x="93942" y="2621643"/>
                </a:cubicBezTo>
                <a:cubicBezTo>
                  <a:pt x="93942" y="2668518"/>
                  <a:pt x="55942" y="2706518"/>
                  <a:pt x="9066" y="2706518"/>
                </a:cubicBezTo>
                <a:lnTo>
                  <a:pt x="0" y="2704688"/>
                </a:lnTo>
                <a:lnTo>
                  <a:pt x="0" y="2538598"/>
                </a:lnTo>
                <a:cubicBezTo>
                  <a:pt x="2881" y="2536936"/>
                  <a:pt x="5954" y="2536768"/>
                  <a:pt x="9066" y="2536768"/>
                </a:cubicBezTo>
                <a:close/>
                <a:moveTo>
                  <a:pt x="9066" y="1688095"/>
                </a:moveTo>
                <a:cubicBezTo>
                  <a:pt x="55942" y="1688095"/>
                  <a:pt x="93942" y="1726095"/>
                  <a:pt x="93942" y="1772970"/>
                </a:cubicBezTo>
                <a:cubicBezTo>
                  <a:pt x="93942" y="1819845"/>
                  <a:pt x="55942" y="1857845"/>
                  <a:pt x="9066" y="1857845"/>
                </a:cubicBezTo>
                <a:lnTo>
                  <a:pt x="0" y="1856015"/>
                </a:lnTo>
                <a:lnTo>
                  <a:pt x="0" y="1689925"/>
                </a:lnTo>
                <a:cubicBezTo>
                  <a:pt x="2881" y="1688263"/>
                  <a:pt x="5954" y="1688095"/>
                  <a:pt x="9066" y="1688095"/>
                </a:cubicBezTo>
                <a:close/>
                <a:moveTo>
                  <a:pt x="9066" y="845498"/>
                </a:moveTo>
                <a:cubicBezTo>
                  <a:pt x="55942" y="845498"/>
                  <a:pt x="93942" y="883498"/>
                  <a:pt x="93942" y="930373"/>
                </a:cubicBezTo>
                <a:cubicBezTo>
                  <a:pt x="93942" y="977248"/>
                  <a:pt x="55942" y="1015248"/>
                  <a:pt x="9066" y="1015248"/>
                </a:cubicBezTo>
                <a:lnTo>
                  <a:pt x="0" y="1013418"/>
                </a:lnTo>
                <a:lnTo>
                  <a:pt x="0" y="847328"/>
                </a:lnTo>
                <a:cubicBezTo>
                  <a:pt x="2881" y="845666"/>
                  <a:pt x="5954" y="845498"/>
                  <a:pt x="9066" y="845498"/>
                </a:cubicBezTo>
                <a:close/>
                <a:moveTo>
                  <a:pt x="9066" y="0"/>
                </a:moveTo>
                <a:cubicBezTo>
                  <a:pt x="55942" y="0"/>
                  <a:pt x="93942" y="38000"/>
                  <a:pt x="93942" y="84875"/>
                </a:cubicBezTo>
                <a:cubicBezTo>
                  <a:pt x="93942" y="131750"/>
                  <a:pt x="55942" y="169750"/>
                  <a:pt x="9066" y="169750"/>
                </a:cubicBezTo>
                <a:lnTo>
                  <a:pt x="0" y="167920"/>
                </a:lnTo>
                <a:lnTo>
                  <a:pt x="0" y="1830"/>
                </a:lnTo>
                <a:cubicBezTo>
                  <a:pt x="2881" y="167"/>
                  <a:pt x="5954" y="0"/>
                  <a:pt x="906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9" name="Oval 1638"/>
          <p:cNvSpPr/>
          <p:nvPr/>
        </p:nvSpPr>
        <p:spPr>
          <a:xfrm>
            <a:off x="7667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0" name="Oval 1639"/>
          <p:cNvSpPr/>
          <p:nvPr/>
        </p:nvSpPr>
        <p:spPr>
          <a:xfrm>
            <a:off x="16092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1" name="Oval 1640"/>
          <p:cNvSpPr/>
          <p:nvPr/>
        </p:nvSpPr>
        <p:spPr>
          <a:xfrm>
            <a:off x="24518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2" name="Oval 1641"/>
          <p:cNvSpPr/>
          <p:nvPr/>
        </p:nvSpPr>
        <p:spPr>
          <a:xfrm>
            <a:off x="32943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3" name="Oval 1642"/>
          <p:cNvSpPr/>
          <p:nvPr/>
        </p:nvSpPr>
        <p:spPr>
          <a:xfrm>
            <a:off x="41368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4" name="Oval 1643"/>
          <p:cNvSpPr/>
          <p:nvPr/>
        </p:nvSpPr>
        <p:spPr>
          <a:xfrm>
            <a:off x="49794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5" name="Oval 1644"/>
          <p:cNvSpPr/>
          <p:nvPr/>
        </p:nvSpPr>
        <p:spPr>
          <a:xfrm>
            <a:off x="58219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6" name="Oval 1645"/>
          <p:cNvSpPr/>
          <p:nvPr/>
        </p:nvSpPr>
        <p:spPr>
          <a:xfrm>
            <a:off x="83495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7" name="Oval 1646"/>
          <p:cNvSpPr/>
          <p:nvPr/>
        </p:nvSpPr>
        <p:spPr>
          <a:xfrm>
            <a:off x="75070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8" name="Oval 1647"/>
          <p:cNvSpPr/>
          <p:nvPr/>
        </p:nvSpPr>
        <p:spPr>
          <a:xfrm>
            <a:off x="100346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9" name="Oval 1648"/>
          <p:cNvSpPr/>
          <p:nvPr/>
        </p:nvSpPr>
        <p:spPr>
          <a:xfrm>
            <a:off x="91921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0" name="Oval 1649"/>
          <p:cNvSpPr/>
          <p:nvPr/>
        </p:nvSpPr>
        <p:spPr>
          <a:xfrm>
            <a:off x="11719750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1" name="Oval 1650"/>
          <p:cNvSpPr/>
          <p:nvPr/>
        </p:nvSpPr>
        <p:spPr>
          <a:xfrm>
            <a:off x="108772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2" name="Teardrop 3"/>
          <p:cNvSpPr/>
          <p:nvPr/>
        </p:nvSpPr>
        <p:spPr>
          <a:xfrm rot="5400000" flipH="1" flipV="1">
            <a:off x="60211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3" name="Teardrop 3"/>
          <p:cNvSpPr/>
          <p:nvPr/>
        </p:nvSpPr>
        <p:spPr>
          <a:xfrm rot="5400000" flipH="1" flipV="1">
            <a:off x="9659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4" name="Teardrop 3"/>
          <p:cNvSpPr/>
          <p:nvPr/>
        </p:nvSpPr>
        <p:spPr>
          <a:xfrm rot="5400000" flipH="1" flipV="1">
            <a:off x="18084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5" name="Teardrop 3"/>
          <p:cNvSpPr/>
          <p:nvPr/>
        </p:nvSpPr>
        <p:spPr>
          <a:xfrm rot="5400000" flipH="1" flipV="1">
            <a:off x="26510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6" name="Teardrop 3"/>
          <p:cNvSpPr/>
          <p:nvPr/>
        </p:nvSpPr>
        <p:spPr>
          <a:xfrm rot="5400000" flipH="1" flipV="1">
            <a:off x="34935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7" name="Teardrop 3"/>
          <p:cNvSpPr/>
          <p:nvPr/>
        </p:nvSpPr>
        <p:spPr>
          <a:xfrm rot="5400000" flipH="1" flipV="1">
            <a:off x="43361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8" name="Teardrop 3"/>
          <p:cNvSpPr/>
          <p:nvPr/>
        </p:nvSpPr>
        <p:spPr>
          <a:xfrm rot="5400000" flipH="1" flipV="1">
            <a:off x="51786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9" name="Teardrop 3"/>
          <p:cNvSpPr/>
          <p:nvPr/>
        </p:nvSpPr>
        <p:spPr>
          <a:xfrm rot="5400000" flipH="1" flipV="1">
            <a:off x="77062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0" name="Teardrop 3"/>
          <p:cNvSpPr/>
          <p:nvPr/>
        </p:nvSpPr>
        <p:spPr>
          <a:xfrm rot="5400000" flipH="1" flipV="1">
            <a:off x="68637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1" name="Teardrop 3"/>
          <p:cNvSpPr/>
          <p:nvPr/>
        </p:nvSpPr>
        <p:spPr>
          <a:xfrm rot="5400000" flipH="1" flipV="1">
            <a:off x="93913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2" name="Teardrop 3"/>
          <p:cNvSpPr/>
          <p:nvPr/>
        </p:nvSpPr>
        <p:spPr>
          <a:xfrm rot="5400000" flipH="1" flipV="1">
            <a:off x="85488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3" name="Teardrop 3"/>
          <p:cNvSpPr/>
          <p:nvPr/>
        </p:nvSpPr>
        <p:spPr>
          <a:xfrm rot="5400000" flipH="1" flipV="1">
            <a:off x="11076421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4" name="Teardrop 3"/>
          <p:cNvSpPr/>
          <p:nvPr/>
        </p:nvSpPr>
        <p:spPr>
          <a:xfrm rot="5400000" flipH="1" flipV="1">
            <a:off x="102338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5" name="Teardrop 3"/>
          <p:cNvSpPr/>
          <p:nvPr/>
        </p:nvSpPr>
        <p:spPr>
          <a:xfrm rot="5400000" flipH="1" flipV="1">
            <a:off x="1234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6" name="Teardrop 3"/>
          <p:cNvSpPr/>
          <p:nvPr/>
        </p:nvSpPr>
        <p:spPr>
          <a:xfrm rot="5400000" flipH="1" flipV="1">
            <a:off x="11760003" y="685578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69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7" name="Oval 1666"/>
          <p:cNvSpPr/>
          <p:nvPr/>
        </p:nvSpPr>
        <p:spPr>
          <a:xfrm>
            <a:off x="70866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8" name="Oval 1667"/>
          <p:cNvSpPr/>
          <p:nvPr/>
        </p:nvSpPr>
        <p:spPr>
          <a:xfrm>
            <a:off x="3463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9" name="Oval 1668"/>
          <p:cNvSpPr/>
          <p:nvPr/>
        </p:nvSpPr>
        <p:spPr>
          <a:xfrm>
            <a:off x="11888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0" name="Oval 1669"/>
          <p:cNvSpPr/>
          <p:nvPr/>
        </p:nvSpPr>
        <p:spPr>
          <a:xfrm>
            <a:off x="20314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1" name="Oval 1670"/>
          <p:cNvSpPr/>
          <p:nvPr/>
        </p:nvSpPr>
        <p:spPr>
          <a:xfrm>
            <a:off x="28739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2" name="Oval 1671"/>
          <p:cNvSpPr/>
          <p:nvPr/>
        </p:nvSpPr>
        <p:spPr>
          <a:xfrm>
            <a:off x="37164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3" name="Oval 1672"/>
          <p:cNvSpPr/>
          <p:nvPr/>
        </p:nvSpPr>
        <p:spPr>
          <a:xfrm>
            <a:off x="45590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4" name="Oval 1673"/>
          <p:cNvSpPr/>
          <p:nvPr/>
        </p:nvSpPr>
        <p:spPr>
          <a:xfrm>
            <a:off x="54015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5" name="Oval 1674"/>
          <p:cNvSpPr/>
          <p:nvPr/>
        </p:nvSpPr>
        <p:spPr>
          <a:xfrm>
            <a:off x="62441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6" name="Oval 1675"/>
          <p:cNvSpPr/>
          <p:nvPr/>
        </p:nvSpPr>
        <p:spPr>
          <a:xfrm>
            <a:off x="87717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7" name="Oval 1676"/>
          <p:cNvSpPr/>
          <p:nvPr/>
        </p:nvSpPr>
        <p:spPr>
          <a:xfrm>
            <a:off x="79291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8" name="Oval 1677"/>
          <p:cNvSpPr/>
          <p:nvPr/>
        </p:nvSpPr>
        <p:spPr>
          <a:xfrm>
            <a:off x="104568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9" name="Oval 1678"/>
          <p:cNvSpPr/>
          <p:nvPr/>
        </p:nvSpPr>
        <p:spPr>
          <a:xfrm>
            <a:off x="96142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0" name="Oval 860"/>
          <p:cNvSpPr/>
          <p:nvPr/>
        </p:nvSpPr>
        <p:spPr>
          <a:xfrm>
            <a:off x="12141892" y="758852"/>
            <a:ext cx="50109" cy="3538433"/>
          </a:xfrm>
          <a:custGeom>
            <a:avLst/>
            <a:gdLst/>
            <a:ahLst/>
            <a:cxnLst/>
            <a:rect l="l" t="t" r="r" b="b"/>
            <a:pathLst>
              <a:path w="50109" h="3538433">
                <a:moveTo>
                  <a:pt x="50109" y="3384355"/>
                </a:moveTo>
                <a:lnTo>
                  <a:pt x="50109" y="3538433"/>
                </a:lnTo>
                <a:cubicBezTo>
                  <a:pt x="20497" y="3525461"/>
                  <a:pt x="0" y="3495821"/>
                  <a:pt x="0" y="3461394"/>
                </a:cubicBezTo>
                <a:cubicBezTo>
                  <a:pt x="0" y="3426967"/>
                  <a:pt x="20497" y="3397327"/>
                  <a:pt x="50109" y="3384355"/>
                </a:cubicBezTo>
                <a:close/>
                <a:moveTo>
                  <a:pt x="50109" y="2538350"/>
                </a:moveTo>
                <a:lnTo>
                  <a:pt x="50109" y="2692428"/>
                </a:lnTo>
                <a:cubicBezTo>
                  <a:pt x="20497" y="2679456"/>
                  <a:pt x="0" y="2649816"/>
                  <a:pt x="0" y="2615389"/>
                </a:cubicBezTo>
                <a:cubicBezTo>
                  <a:pt x="0" y="2580962"/>
                  <a:pt x="20497" y="2551322"/>
                  <a:pt x="50109" y="2538350"/>
                </a:cubicBezTo>
                <a:close/>
                <a:moveTo>
                  <a:pt x="50109" y="1688095"/>
                </a:moveTo>
                <a:lnTo>
                  <a:pt x="50109" y="1842173"/>
                </a:lnTo>
                <a:cubicBezTo>
                  <a:pt x="20497" y="1829201"/>
                  <a:pt x="0" y="1799561"/>
                  <a:pt x="0" y="1765134"/>
                </a:cubicBezTo>
                <a:cubicBezTo>
                  <a:pt x="0" y="1730707"/>
                  <a:pt x="20497" y="1701067"/>
                  <a:pt x="50109" y="1688095"/>
                </a:cubicBezTo>
                <a:close/>
                <a:moveTo>
                  <a:pt x="50109" y="845498"/>
                </a:moveTo>
                <a:lnTo>
                  <a:pt x="50109" y="999576"/>
                </a:lnTo>
                <a:cubicBezTo>
                  <a:pt x="20497" y="986604"/>
                  <a:pt x="0" y="956964"/>
                  <a:pt x="0" y="922537"/>
                </a:cubicBezTo>
                <a:cubicBezTo>
                  <a:pt x="0" y="888110"/>
                  <a:pt x="20497" y="858470"/>
                  <a:pt x="50109" y="845498"/>
                </a:cubicBezTo>
                <a:close/>
                <a:moveTo>
                  <a:pt x="50109" y="0"/>
                </a:moveTo>
                <a:lnTo>
                  <a:pt x="50109" y="154078"/>
                </a:lnTo>
                <a:cubicBezTo>
                  <a:pt x="20497" y="141106"/>
                  <a:pt x="0" y="111466"/>
                  <a:pt x="0" y="77039"/>
                </a:cubicBezTo>
                <a:cubicBezTo>
                  <a:pt x="0" y="42612"/>
                  <a:pt x="20497" y="12972"/>
                  <a:pt x="501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1" name="Oval 1680"/>
          <p:cNvSpPr/>
          <p:nvPr/>
        </p:nvSpPr>
        <p:spPr>
          <a:xfrm>
            <a:off x="112993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2" name="Teardrop 3"/>
          <p:cNvSpPr/>
          <p:nvPr/>
        </p:nvSpPr>
        <p:spPr>
          <a:xfrm rot="5400000" flipH="1" flipV="1">
            <a:off x="61740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3" name="Teardrop 3"/>
          <p:cNvSpPr/>
          <p:nvPr/>
        </p:nvSpPr>
        <p:spPr>
          <a:xfrm rot="5400000" flipH="1" flipV="1">
            <a:off x="11187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4" name="Teardrop 3"/>
          <p:cNvSpPr/>
          <p:nvPr/>
        </p:nvSpPr>
        <p:spPr>
          <a:xfrm rot="5400000" flipH="1" flipV="1">
            <a:off x="19613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5" name="Teardrop 3"/>
          <p:cNvSpPr/>
          <p:nvPr/>
        </p:nvSpPr>
        <p:spPr>
          <a:xfrm rot="5400000" flipH="1" flipV="1">
            <a:off x="28038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6" name="Teardrop 3"/>
          <p:cNvSpPr/>
          <p:nvPr/>
        </p:nvSpPr>
        <p:spPr>
          <a:xfrm rot="5400000" flipH="1" flipV="1">
            <a:off x="36463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7" name="Teardrop 3"/>
          <p:cNvSpPr/>
          <p:nvPr/>
        </p:nvSpPr>
        <p:spPr>
          <a:xfrm rot="5400000" flipH="1" flipV="1">
            <a:off x="44889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8" name="Teardrop 3"/>
          <p:cNvSpPr/>
          <p:nvPr/>
        </p:nvSpPr>
        <p:spPr>
          <a:xfrm rot="5400000" flipH="1" flipV="1">
            <a:off x="53314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9" name="Teardrop 3"/>
          <p:cNvSpPr/>
          <p:nvPr/>
        </p:nvSpPr>
        <p:spPr>
          <a:xfrm rot="5400000" flipH="1" flipV="1">
            <a:off x="78590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0" name="Teardrop 3"/>
          <p:cNvSpPr/>
          <p:nvPr/>
        </p:nvSpPr>
        <p:spPr>
          <a:xfrm rot="5400000" flipH="1" flipV="1">
            <a:off x="70165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1" name="Teardrop 3"/>
          <p:cNvSpPr/>
          <p:nvPr/>
        </p:nvSpPr>
        <p:spPr>
          <a:xfrm rot="5400000" flipH="1" flipV="1">
            <a:off x="95441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2" name="Teardrop 3"/>
          <p:cNvSpPr/>
          <p:nvPr/>
        </p:nvSpPr>
        <p:spPr>
          <a:xfrm rot="5400000" flipH="1" flipV="1">
            <a:off x="87016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3" name="Teardrop 3"/>
          <p:cNvSpPr/>
          <p:nvPr/>
        </p:nvSpPr>
        <p:spPr>
          <a:xfrm rot="5400000" flipH="1" flipV="1">
            <a:off x="11229252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4" name="Teardrop 3"/>
          <p:cNvSpPr/>
          <p:nvPr/>
        </p:nvSpPr>
        <p:spPr>
          <a:xfrm rot="5400000" flipH="1" flipV="1">
            <a:off x="103867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5" name="Teardrop 3"/>
          <p:cNvSpPr/>
          <p:nvPr/>
        </p:nvSpPr>
        <p:spPr>
          <a:xfrm rot="5400000" flipH="1" flipV="1">
            <a:off x="2762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8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2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6" name="Teardrop 3"/>
          <p:cNvSpPr/>
          <p:nvPr/>
        </p:nvSpPr>
        <p:spPr>
          <a:xfrm rot="5400000" flipH="1" flipV="1">
            <a:off x="11908617" y="4923"/>
            <a:ext cx="298552" cy="268215"/>
          </a:xfrm>
          <a:custGeom>
            <a:avLst/>
            <a:gdLst/>
            <a:ahLst/>
            <a:cxnLst/>
            <a:rect l="l" t="t" r="r" b="b"/>
            <a:pathLst>
              <a:path w="298552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298552" y="138"/>
                </a:moveTo>
                <a:lnTo>
                  <a:pt x="298552" y="11636"/>
                </a:lnTo>
                <a:cubicBezTo>
                  <a:pt x="298344" y="11511"/>
                  <a:pt x="298133" y="11506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4" y="189232"/>
                  <a:pt x="256525" y="205210"/>
                  <a:pt x="272877" y="215167"/>
                </a:cubicBezTo>
                <a:lnTo>
                  <a:pt x="298552" y="215277"/>
                </a:lnTo>
                <a:lnTo>
                  <a:pt x="298552" y="221928"/>
                </a:lnTo>
                <a:cubicBezTo>
                  <a:pt x="276711" y="221632"/>
                  <a:pt x="254816" y="229876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0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29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7" name="Oval 881"/>
          <p:cNvSpPr/>
          <p:nvPr/>
        </p:nvSpPr>
        <p:spPr>
          <a:xfrm>
            <a:off x="34633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8" name="Oval 882"/>
          <p:cNvSpPr/>
          <p:nvPr/>
        </p:nvSpPr>
        <p:spPr>
          <a:xfrm>
            <a:off x="118887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9" name="Oval 883"/>
          <p:cNvSpPr/>
          <p:nvPr/>
        </p:nvSpPr>
        <p:spPr>
          <a:xfrm>
            <a:off x="2031413" y="-10245"/>
            <a:ext cx="10160587" cy="84875"/>
          </a:xfrm>
          <a:custGeom>
            <a:avLst/>
            <a:gdLst/>
            <a:ahLst/>
            <a:cxnLst/>
            <a:rect l="l" t="t" r="r" b="b"/>
            <a:pathLst>
              <a:path w="10160587" h="84875">
                <a:moveTo>
                  <a:pt x="10110479" y="0"/>
                </a:moveTo>
                <a:lnTo>
                  <a:pt x="10160587" y="0"/>
                </a:lnTo>
                <a:lnTo>
                  <a:pt x="10160587" y="77038"/>
                </a:lnTo>
                <a:cubicBezTo>
                  <a:pt x="10130976" y="64066"/>
                  <a:pt x="10110479" y="34427"/>
                  <a:pt x="10110479" y="0"/>
                </a:cubicBezTo>
                <a:close/>
                <a:moveTo>
                  <a:pt x="9267940" y="0"/>
                </a:moveTo>
                <a:lnTo>
                  <a:pt x="9437692" y="0"/>
                </a:lnTo>
                <a:cubicBezTo>
                  <a:pt x="9437692" y="46875"/>
                  <a:pt x="9399692" y="84875"/>
                  <a:pt x="9352816" y="84875"/>
                </a:cubicBezTo>
                <a:cubicBezTo>
                  <a:pt x="9305940" y="84875"/>
                  <a:pt x="9267940" y="46875"/>
                  <a:pt x="9267940" y="0"/>
                </a:cubicBezTo>
                <a:close/>
                <a:moveTo>
                  <a:pt x="8425400" y="0"/>
                </a:moveTo>
                <a:lnTo>
                  <a:pt x="8595152" y="0"/>
                </a:lnTo>
                <a:cubicBezTo>
                  <a:pt x="8595152" y="46875"/>
                  <a:pt x="8557152" y="84875"/>
                  <a:pt x="8510276" y="84875"/>
                </a:cubicBezTo>
                <a:cubicBezTo>
                  <a:pt x="8463400" y="84875"/>
                  <a:pt x="8425400" y="46875"/>
                  <a:pt x="8425400" y="0"/>
                </a:cubicBezTo>
                <a:close/>
                <a:moveTo>
                  <a:pt x="7582860" y="0"/>
                </a:moveTo>
                <a:lnTo>
                  <a:pt x="7752612" y="0"/>
                </a:lnTo>
                <a:cubicBezTo>
                  <a:pt x="7752612" y="46875"/>
                  <a:pt x="7714612" y="84875"/>
                  <a:pt x="7667736" y="84875"/>
                </a:cubicBezTo>
                <a:cubicBezTo>
                  <a:pt x="7620860" y="84875"/>
                  <a:pt x="7582860" y="46875"/>
                  <a:pt x="7582860" y="0"/>
                </a:cubicBezTo>
                <a:close/>
                <a:moveTo>
                  <a:pt x="6740320" y="0"/>
                </a:moveTo>
                <a:lnTo>
                  <a:pt x="6910072" y="0"/>
                </a:lnTo>
                <a:cubicBezTo>
                  <a:pt x="6910072" y="46875"/>
                  <a:pt x="6872072" y="84875"/>
                  <a:pt x="6825196" y="84875"/>
                </a:cubicBezTo>
                <a:cubicBezTo>
                  <a:pt x="6778320" y="84875"/>
                  <a:pt x="6740320" y="46875"/>
                  <a:pt x="6740320" y="0"/>
                </a:cubicBezTo>
                <a:close/>
                <a:moveTo>
                  <a:pt x="5897780" y="0"/>
                </a:moveTo>
                <a:lnTo>
                  <a:pt x="6067532" y="0"/>
                </a:lnTo>
                <a:cubicBezTo>
                  <a:pt x="6067532" y="46875"/>
                  <a:pt x="6029532" y="84875"/>
                  <a:pt x="5982656" y="84875"/>
                </a:cubicBezTo>
                <a:cubicBezTo>
                  <a:pt x="5935780" y="84875"/>
                  <a:pt x="5897780" y="46875"/>
                  <a:pt x="5897780" y="0"/>
                </a:cubicBezTo>
                <a:close/>
                <a:moveTo>
                  <a:pt x="5055240" y="0"/>
                </a:moveTo>
                <a:lnTo>
                  <a:pt x="5224992" y="0"/>
                </a:lnTo>
                <a:cubicBezTo>
                  <a:pt x="5224992" y="46875"/>
                  <a:pt x="5186992" y="84875"/>
                  <a:pt x="5140116" y="84875"/>
                </a:cubicBezTo>
                <a:cubicBezTo>
                  <a:pt x="5093240" y="84875"/>
                  <a:pt x="5055240" y="46875"/>
                  <a:pt x="5055240" y="0"/>
                </a:cubicBezTo>
                <a:close/>
                <a:moveTo>
                  <a:pt x="4212700" y="0"/>
                </a:moveTo>
                <a:lnTo>
                  <a:pt x="4382452" y="0"/>
                </a:lnTo>
                <a:cubicBezTo>
                  <a:pt x="4382452" y="46875"/>
                  <a:pt x="4344452" y="84875"/>
                  <a:pt x="4297576" y="84875"/>
                </a:cubicBezTo>
                <a:cubicBezTo>
                  <a:pt x="4250700" y="84875"/>
                  <a:pt x="4212700" y="46875"/>
                  <a:pt x="4212700" y="0"/>
                </a:cubicBezTo>
                <a:close/>
                <a:moveTo>
                  <a:pt x="3370160" y="0"/>
                </a:moveTo>
                <a:lnTo>
                  <a:pt x="3539912" y="0"/>
                </a:lnTo>
                <a:cubicBezTo>
                  <a:pt x="3539912" y="46875"/>
                  <a:pt x="3501912" y="84875"/>
                  <a:pt x="3455036" y="84875"/>
                </a:cubicBezTo>
                <a:cubicBezTo>
                  <a:pt x="3408160" y="84875"/>
                  <a:pt x="3370160" y="46875"/>
                  <a:pt x="3370160" y="0"/>
                </a:cubicBezTo>
                <a:close/>
                <a:moveTo>
                  <a:pt x="2527620" y="0"/>
                </a:moveTo>
                <a:lnTo>
                  <a:pt x="2697372" y="0"/>
                </a:lnTo>
                <a:cubicBezTo>
                  <a:pt x="2697372" y="46875"/>
                  <a:pt x="2659372" y="84875"/>
                  <a:pt x="2612496" y="84875"/>
                </a:cubicBezTo>
                <a:cubicBezTo>
                  <a:pt x="2565620" y="84875"/>
                  <a:pt x="2527620" y="46875"/>
                  <a:pt x="2527620" y="0"/>
                </a:cubicBezTo>
                <a:close/>
                <a:moveTo>
                  <a:pt x="1685080" y="0"/>
                </a:moveTo>
                <a:lnTo>
                  <a:pt x="1854832" y="0"/>
                </a:lnTo>
                <a:cubicBezTo>
                  <a:pt x="1854832" y="46875"/>
                  <a:pt x="1816832" y="84875"/>
                  <a:pt x="1769956" y="84875"/>
                </a:cubicBezTo>
                <a:cubicBezTo>
                  <a:pt x="1723080" y="84875"/>
                  <a:pt x="1685080" y="46875"/>
                  <a:pt x="1685080" y="0"/>
                </a:cubicBezTo>
                <a:close/>
                <a:moveTo>
                  <a:pt x="842540" y="0"/>
                </a:moveTo>
                <a:lnTo>
                  <a:pt x="1012292" y="0"/>
                </a:lnTo>
                <a:cubicBezTo>
                  <a:pt x="1012292" y="46875"/>
                  <a:pt x="974292" y="84875"/>
                  <a:pt x="927416" y="84875"/>
                </a:cubicBezTo>
                <a:cubicBezTo>
                  <a:pt x="880540" y="84875"/>
                  <a:pt x="842540" y="46875"/>
                  <a:pt x="842540" y="0"/>
                </a:cubicBezTo>
                <a:close/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0" name="Teardrop 3"/>
          <p:cNvSpPr/>
          <p:nvPr/>
        </p:nvSpPr>
        <p:spPr>
          <a:xfrm rot="5400000" flipH="1" flipV="1">
            <a:off x="64427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1" name="Oval 1700"/>
          <p:cNvSpPr/>
          <p:nvPr/>
        </p:nvSpPr>
        <p:spPr>
          <a:xfrm>
            <a:off x="71204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02" name="Teardrop 3"/>
          <p:cNvSpPr/>
          <p:nvPr/>
        </p:nvSpPr>
        <p:spPr>
          <a:xfrm rot="5400000" flipH="1" flipV="1">
            <a:off x="-148774" y="110381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3" name="Oval 1702"/>
          <p:cNvSpPr/>
          <p:nvPr/>
        </p:nvSpPr>
        <p:spPr>
          <a:xfrm>
            <a:off x="3774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04" name="Teardrop 3"/>
          <p:cNvSpPr/>
          <p:nvPr/>
        </p:nvSpPr>
        <p:spPr>
          <a:xfrm rot="5400000" flipH="1" flipV="1">
            <a:off x="13875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5" name="Teardrop 3"/>
          <p:cNvSpPr/>
          <p:nvPr/>
        </p:nvSpPr>
        <p:spPr>
          <a:xfrm rot="5400000" flipH="1" flipV="1">
            <a:off x="22300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6" name="Teardrop 3"/>
          <p:cNvSpPr/>
          <p:nvPr/>
        </p:nvSpPr>
        <p:spPr>
          <a:xfrm rot="5400000" flipH="1" flipV="1">
            <a:off x="30726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7" name="Teardrop 3"/>
          <p:cNvSpPr/>
          <p:nvPr/>
        </p:nvSpPr>
        <p:spPr>
          <a:xfrm rot="5400000" flipH="1" flipV="1">
            <a:off x="39151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8" name="Teardrop 3"/>
          <p:cNvSpPr/>
          <p:nvPr/>
        </p:nvSpPr>
        <p:spPr>
          <a:xfrm rot="5400000" flipH="1" flipV="1">
            <a:off x="47576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9" name="Teardrop 3"/>
          <p:cNvSpPr/>
          <p:nvPr/>
        </p:nvSpPr>
        <p:spPr>
          <a:xfrm rot="5400000" flipH="1" flipV="1">
            <a:off x="56002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10" name="Oval 1709"/>
          <p:cNvSpPr/>
          <p:nvPr/>
        </p:nvSpPr>
        <p:spPr>
          <a:xfrm>
            <a:off x="12203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1" name="Oval 1710"/>
          <p:cNvSpPr/>
          <p:nvPr/>
        </p:nvSpPr>
        <p:spPr>
          <a:xfrm>
            <a:off x="20632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2" name="Oval 1711"/>
          <p:cNvSpPr/>
          <p:nvPr/>
        </p:nvSpPr>
        <p:spPr>
          <a:xfrm>
            <a:off x="29060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3" name="Oval 1712"/>
          <p:cNvSpPr/>
          <p:nvPr/>
        </p:nvSpPr>
        <p:spPr>
          <a:xfrm>
            <a:off x="37489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4" name="Oval 1713"/>
          <p:cNvSpPr/>
          <p:nvPr/>
        </p:nvSpPr>
        <p:spPr>
          <a:xfrm>
            <a:off x="45918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5" name="Oval 1714"/>
          <p:cNvSpPr/>
          <p:nvPr/>
        </p:nvSpPr>
        <p:spPr>
          <a:xfrm>
            <a:off x="54347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6" name="Oval 1715"/>
          <p:cNvSpPr/>
          <p:nvPr/>
        </p:nvSpPr>
        <p:spPr>
          <a:xfrm>
            <a:off x="62776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7" name="Teardrop 3"/>
          <p:cNvSpPr/>
          <p:nvPr/>
        </p:nvSpPr>
        <p:spPr>
          <a:xfrm rot="5400000" flipH="1" flipV="1">
            <a:off x="81278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18" name="Oval 1717"/>
          <p:cNvSpPr/>
          <p:nvPr/>
        </p:nvSpPr>
        <p:spPr>
          <a:xfrm>
            <a:off x="88062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9" name="Teardrop 3"/>
          <p:cNvSpPr/>
          <p:nvPr/>
        </p:nvSpPr>
        <p:spPr>
          <a:xfrm rot="5400000" flipH="1" flipV="1">
            <a:off x="72853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0" name="Oval 1719"/>
          <p:cNvSpPr/>
          <p:nvPr/>
        </p:nvSpPr>
        <p:spPr>
          <a:xfrm>
            <a:off x="79633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21" name="Teardrop 3"/>
          <p:cNvSpPr/>
          <p:nvPr/>
        </p:nvSpPr>
        <p:spPr>
          <a:xfrm rot="5400000" flipH="1" flipV="1">
            <a:off x="98129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2" name="Oval 1721"/>
          <p:cNvSpPr/>
          <p:nvPr/>
        </p:nvSpPr>
        <p:spPr>
          <a:xfrm>
            <a:off x="104920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23" name="Teardrop 3"/>
          <p:cNvSpPr/>
          <p:nvPr/>
        </p:nvSpPr>
        <p:spPr>
          <a:xfrm rot="5400000" flipH="1" flipV="1">
            <a:off x="89703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4" name="Oval 1723"/>
          <p:cNvSpPr/>
          <p:nvPr/>
        </p:nvSpPr>
        <p:spPr>
          <a:xfrm>
            <a:off x="96491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25" name="Teardrop 3"/>
          <p:cNvSpPr/>
          <p:nvPr/>
        </p:nvSpPr>
        <p:spPr>
          <a:xfrm rot="5400000" flipH="1" flipV="1">
            <a:off x="11498011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6" name="Teardrop 3"/>
          <p:cNvSpPr/>
          <p:nvPr/>
        </p:nvSpPr>
        <p:spPr>
          <a:xfrm rot="5400000" flipH="1" flipV="1">
            <a:off x="106554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7" name="Oval 1726"/>
          <p:cNvSpPr/>
          <p:nvPr/>
        </p:nvSpPr>
        <p:spPr>
          <a:xfrm>
            <a:off x="113348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28" name="Teardrop 3"/>
          <p:cNvSpPr/>
          <p:nvPr/>
        </p:nvSpPr>
        <p:spPr>
          <a:xfrm rot="5400000" flipH="1" flipV="1">
            <a:off x="5449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9" name="Oval 1728"/>
          <p:cNvSpPr/>
          <p:nvPr/>
        </p:nvSpPr>
        <p:spPr>
          <a:xfrm>
            <a:off x="66645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0" name="Oval 1729"/>
          <p:cNvSpPr/>
          <p:nvPr/>
        </p:nvSpPr>
        <p:spPr>
          <a:xfrm>
            <a:off x="7667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1" name="Oval 1730"/>
          <p:cNvSpPr/>
          <p:nvPr/>
        </p:nvSpPr>
        <p:spPr>
          <a:xfrm>
            <a:off x="16092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2" name="Oval 1731"/>
          <p:cNvSpPr/>
          <p:nvPr/>
        </p:nvSpPr>
        <p:spPr>
          <a:xfrm>
            <a:off x="24518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3" name="Oval 1732"/>
          <p:cNvSpPr/>
          <p:nvPr/>
        </p:nvSpPr>
        <p:spPr>
          <a:xfrm>
            <a:off x="32943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4" name="Oval 1733"/>
          <p:cNvSpPr/>
          <p:nvPr/>
        </p:nvSpPr>
        <p:spPr>
          <a:xfrm>
            <a:off x="41368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5" name="Oval 1734"/>
          <p:cNvSpPr/>
          <p:nvPr/>
        </p:nvSpPr>
        <p:spPr>
          <a:xfrm>
            <a:off x="49794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6" name="Oval 1735"/>
          <p:cNvSpPr/>
          <p:nvPr/>
        </p:nvSpPr>
        <p:spPr>
          <a:xfrm>
            <a:off x="58219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7" name="Oval 1736"/>
          <p:cNvSpPr/>
          <p:nvPr/>
        </p:nvSpPr>
        <p:spPr>
          <a:xfrm>
            <a:off x="83495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8" name="Oval 1737"/>
          <p:cNvSpPr/>
          <p:nvPr/>
        </p:nvSpPr>
        <p:spPr>
          <a:xfrm>
            <a:off x="75070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9" name="Oval 1738"/>
          <p:cNvSpPr/>
          <p:nvPr/>
        </p:nvSpPr>
        <p:spPr>
          <a:xfrm>
            <a:off x="100346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0" name="Oval 1739"/>
          <p:cNvSpPr/>
          <p:nvPr/>
        </p:nvSpPr>
        <p:spPr>
          <a:xfrm>
            <a:off x="91921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1" name="Oval 1740"/>
          <p:cNvSpPr/>
          <p:nvPr/>
        </p:nvSpPr>
        <p:spPr>
          <a:xfrm>
            <a:off x="11719750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2" name="Oval 1741"/>
          <p:cNvSpPr/>
          <p:nvPr/>
        </p:nvSpPr>
        <p:spPr>
          <a:xfrm>
            <a:off x="108772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3" name="Teardrop 3"/>
          <p:cNvSpPr/>
          <p:nvPr/>
        </p:nvSpPr>
        <p:spPr>
          <a:xfrm rot="5400000" flipH="1" flipV="1">
            <a:off x="60211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4" name="Teardrop 3"/>
          <p:cNvSpPr/>
          <p:nvPr/>
        </p:nvSpPr>
        <p:spPr>
          <a:xfrm rot="5400000" flipH="1" flipV="1">
            <a:off x="9659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5" name="Teardrop 3"/>
          <p:cNvSpPr/>
          <p:nvPr/>
        </p:nvSpPr>
        <p:spPr>
          <a:xfrm rot="5400000" flipH="1" flipV="1">
            <a:off x="18084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6" name="Teardrop 3"/>
          <p:cNvSpPr/>
          <p:nvPr/>
        </p:nvSpPr>
        <p:spPr>
          <a:xfrm rot="5400000" flipH="1" flipV="1">
            <a:off x="26510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7" name="Teardrop 3"/>
          <p:cNvSpPr/>
          <p:nvPr/>
        </p:nvSpPr>
        <p:spPr>
          <a:xfrm rot="5400000" flipH="1" flipV="1">
            <a:off x="34935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8" name="Teardrop 3"/>
          <p:cNvSpPr/>
          <p:nvPr/>
        </p:nvSpPr>
        <p:spPr>
          <a:xfrm rot="5400000" flipH="1" flipV="1">
            <a:off x="43361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9" name="Teardrop 3"/>
          <p:cNvSpPr/>
          <p:nvPr/>
        </p:nvSpPr>
        <p:spPr>
          <a:xfrm rot="5400000" flipH="1" flipV="1">
            <a:off x="51786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0" name="Teardrop 3"/>
          <p:cNvSpPr/>
          <p:nvPr/>
        </p:nvSpPr>
        <p:spPr>
          <a:xfrm rot="5400000" flipH="1" flipV="1">
            <a:off x="77062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1" name="Teardrop 3"/>
          <p:cNvSpPr/>
          <p:nvPr/>
        </p:nvSpPr>
        <p:spPr>
          <a:xfrm rot="5400000" flipH="1" flipV="1">
            <a:off x="68637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2" name="Teardrop 3"/>
          <p:cNvSpPr/>
          <p:nvPr/>
        </p:nvSpPr>
        <p:spPr>
          <a:xfrm rot="5400000" flipH="1" flipV="1">
            <a:off x="93913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3" name="Teardrop 3"/>
          <p:cNvSpPr/>
          <p:nvPr/>
        </p:nvSpPr>
        <p:spPr>
          <a:xfrm rot="5400000" flipH="1" flipV="1">
            <a:off x="85488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4" name="Teardrop 3"/>
          <p:cNvSpPr/>
          <p:nvPr/>
        </p:nvSpPr>
        <p:spPr>
          <a:xfrm rot="5400000" flipH="1" flipV="1">
            <a:off x="11076421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5" name="Teardrop 3"/>
          <p:cNvSpPr/>
          <p:nvPr/>
        </p:nvSpPr>
        <p:spPr>
          <a:xfrm rot="5400000" flipH="1" flipV="1">
            <a:off x="102338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6" name="Teardrop 3"/>
          <p:cNvSpPr/>
          <p:nvPr/>
        </p:nvSpPr>
        <p:spPr>
          <a:xfrm rot="5400000" flipH="1" flipV="1">
            <a:off x="1234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7" name="Teardrop 3"/>
          <p:cNvSpPr/>
          <p:nvPr/>
        </p:nvSpPr>
        <p:spPr>
          <a:xfrm rot="5400000" flipH="1" flipV="1">
            <a:off x="11760002" y="1531078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8" name="Oval 1757"/>
          <p:cNvSpPr/>
          <p:nvPr/>
        </p:nvSpPr>
        <p:spPr>
          <a:xfrm>
            <a:off x="70866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9" name="Oval 1758"/>
          <p:cNvSpPr/>
          <p:nvPr/>
        </p:nvSpPr>
        <p:spPr>
          <a:xfrm>
            <a:off x="3463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0" name="Oval 1759"/>
          <p:cNvSpPr/>
          <p:nvPr/>
        </p:nvSpPr>
        <p:spPr>
          <a:xfrm>
            <a:off x="11888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1" name="Oval 1760"/>
          <p:cNvSpPr/>
          <p:nvPr/>
        </p:nvSpPr>
        <p:spPr>
          <a:xfrm>
            <a:off x="20314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2" name="Oval 1761"/>
          <p:cNvSpPr/>
          <p:nvPr/>
        </p:nvSpPr>
        <p:spPr>
          <a:xfrm>
            <a:off x="28739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3" name="Oval 1762"/>
          <p:cNvSpPr/>
          <p:nvPr/>
        </p:nvSpPr>
        <p:spPr>
          <a:xfrm>
            <a:off x="37164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4" name="Oval 1763"/>
          <p:cNvSpPr/>
          <p:nvPr/>
        </p:nvSpPr>
        <p:spPr>
          <a:xfrm>
            <a:off x="45590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5" name="Oval 1764"/>
          <p:cNvSpPr/>
          <p:nvPr/>
        </p:nvSpPr>
        <p:spPr>
          <a:xfrm>
            <a:off x="54015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6" name="Oval 1765"/>
          <p:cNvSpPr/>
          <p:nvPr/>
        </p:nvSpPr>
        <p:spPr>
          <a:xfrm>
            <a:off x="62441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7" name="Oval 1766"/>
          <p:cNvSpPr/>
          <p:nvPr/>
        </p:nvSpPr>
        <p:spPr>
          <a:xfrm>
            <a:off x="87717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8" name="Oval 1767"/>
          <p:cNvSpPr/>
          <p:nvPr/>
        </p:nvSpPr>
        <p:spPr>
          <a:xfrm>
            <a:off x="79291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9" name="Oval 1768"/>
          <p:cNvSpPr/>
          <p:nvPr/>
        </p:nvSpPr>
        <p:spPr>
          <a:xfrm>
            <a:off x="104568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0" name="Oval 1769"/>
          <p:cNvSpPr/>
          <p:nvPr/>
        </p:nvSpPr>
        <p:spPr>
          <a:xfrm>
            <a:off x="96142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1" name="Oval 1770"/>
          <p:cNvSpPr/>
          <p:nvPr/>
        </p:nvSpPr>
        <p:spPr>
          <a:xfrm>
            <a:off x="112993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2" name="Teardrop 3"/>
          <p:cNvSpPr/>
          <p:nvPr/>
        </p:nvSpPr>
        <p:spPr>
          <a:xfrm rot="5400000" flipH="1" flipV="1">
            <a:off x="64427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3" name="Oval 1772"/>
          <p:cNvSpPr/>
          <p:nvPr/>
        </p:nvSpPr>
        <p:spPr>
          <a:xfrm>
            <a:off x="71204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74" name="Teardrop 3"/>
          <p:cNvSpPr/>
          <p:nvPr/>
        </p:nvSpPr>
        <p:spPr>
          <a:xfrm rot="5400000" flipH="1" flipV="1">
            <a:off x="-148774" y="1946410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5" name="Oval 1774"/>
          <p:cNvSpPr/>
          <p:nvPr/>
        </p:nvSpPr>
        <p:spPr>
          <a:xfrm>
            <a:off x="3774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76" name="Teardrop 3"/>
          <p:cNvSpPr/>
          <p:nvPr/>
        </p:nvSpPr>
        <p:spPr>
          <a:xfrm rot="5400000" flipH="1" flipV="1">
            <a:off x="13875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7" name="Teardrop 3"/>
          <p:cNvSpPr/>
          <p:nvPr/>
        </p:nvSpPr>
        <p:spPr>
          <a:xfrm rot="5400000" flipH="1" flipV="1">
            <a:off x="22300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8" name="Teardrop 3"/>
          <p:cNvSpPr/>
          <p:nvPr/>
        </p:nvSpPr>
        <p:spPr>
          <a:xfrm rot="5400000" flipH="1" flipV="1">
            <a:off x="30726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9" name="Teardrop 3"/>
          <p:cNvSpPr/>
          <p:nvPr/>
        </p:nvSpPr>
        <p:spPr>
          <a:xfrm rot="5400000" flipH="1" flipV="1">
            <a:off x="39151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80" name="Teardrop 3"/>
          <p:cNvSpPr/>
          <p:nvPr/>
        </p:nvSpPr>
        <p:spPr>
          <a:xfrm rot="5400000" flipH="1" flipV="1">
            <a:off x="47576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81" name="Teardrop 3"/>
          <p:cNvSpPr/>
          <p:nvPr/>
        </p:nvSpPr>
        <p:spPr>
          <a:xfrm rot="5400000" flipH="1" flipV="1">
            <a:off x="56002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82" name="Oval 1781"/>
          <p:cNvSpPr/>
          <p:nvPr/>
        </p:nvSpPr>
        <p:spPr>
          <a:xfrm>
            <a:off x="12203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3" name="Oval 1782"/>
          <p:cNvSpPr/>
          <p:nvPr/>
        </p:nvSpPr>
        <p:spPr>
          <a:xfrm>
            <a:off x="20632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4" name="Oval 1783"/>
          <p:cNvSpPr/>
          <p:nvPr/>
        </p:nvSpPr>
        <p:spPr>
          <a:xfrm>
            <a:off x="29060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5" name="Oval 1784"/>
          <p:cNvSpPr/>
          <p:nvPr/>
        </p:nvSpPr>
        <p:spPr>
          <a:xfrm>
            <a:off x="37489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6" name="Oval 1785"/>
          <p:cNvSpPr/>
          <p:nvPr/>
        </p:nvSpPr>
        <p:spPr>
          <a:xfrm>
            <a:off x="45918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7" name="Oval 1786"/>
          <p:cNvSpPr/>
          <p:nvPr/>
        </p:nvSpPr>
        <p:spPr>
          <a:xfrm>
            <a:off x="54347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8" name="Oval 1787"/>
          <p:cNvSpPr/>
          <p:nvPr/>
        </p:nvSpPr>
        <p:spPr>
          <a:xfrm>
            <a:off x="62776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9" name="Teardrop 3"/>
          <p:cNvSpPr/>
          <p:nvPr/>
        </p:nvSpPr>
        <p:spPr>
          <a:xfrm rot="5400000" flipH="1" flipV="1">
            <a:off x="81278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0" name="Oval 1789"/>
          <p:cNvSpPr/>
          <p:nvPr/>
        </p:nvSpPr>
        <p:spPr>
          <a:xfrm>
            <a:off x="88062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91" name="Teardrop 3"/>
          <p:cNvSpPr/>
          <p:nvPr/>
        </p:nvSpPr>
        <p:spPr>
          <a:xfrm rot="5400000" flipH="1" flipV="1">
            <a:off x="72853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2" name="Oval 1791"/>
          <p:cNvSpPr/>
          <p:nvPr/>
        </p:nvSpPr>
        <p:spPr>
          <a:xfrm>
            <a:off x="79633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93" name="Teardrop 3"/>
          <p:cNvSpPr/>
          <p:nvPr/>
        </p:nvSpPr>
        <p:spPr>
          <a:xfrm rot="5400000" flipH="1" flipV="1">
            <a:off x="98129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4" name="Oval 1793"/>
          <p:cNvSpPr/>
          <p:nvPr/>
        </p:nvSpPr>
        <p:spPr>
          <a:xfrm>
            <a:off x="104920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95" name="Teardrop 3"/>
          <p:cNvSpPr/>
          <p:nvPr/>
        </p:nvSpPr>
        <p:spPr>
          <a:xfrm rot="5400000" flipH="1" flipV="1">
            <a:off x="89703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6" name="Oval 1795"/>
          <p:cNvSpPr/>
          <p:nvPr/>
        </p:nvSpPr>
        <p:spPr>
          <a:xfrm>
            <a:off x="96491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97" name="Teardrop 3"/>
          <p:cNvSpPr/>
          <p:nvPr/>
        </p:nvSpPr>
        <p:spPr>
          <a:xfrm rot="5400000" flipH="1" flipV="1">
            <a:off x="11498011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8" name="Teardrop 3"/>
          <p:cNvSpPr/>
          <p:nvPr/>
        </p:nvSpPr>
        <p:spPr>
          <a:xfrm rot="5400000" flipH="1" flipV="1">
            <a:off x="106554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9" name="Oval 1798"/>
          <p:cNvSpPr/>
          <p:nvPr/>
        </p:nvSpPr>
        <p:spPr>
          <a:xfrm>
            <a:off x="113348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00" name="Teardrop 3"/>
          <p:cNvSpPr/>
          <p:nvPr/>
        </p:nvSpPr>
        <p:spPr>
          <a:xfrm rot="5400000" flipH="1" flipV="1">
            <a:off x="5449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1" name="Oval 1800"/>
          <p:cNvSpPr/>
          <p:nvPr/>
        </p:nvSpPr>
        <p:spPr>
          <a:xfrm>
            <a:off x="66645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2" name="Oval 1801"/>
          <p:cNvSpPr/>
          <p:nvPr/>
        </p:nvSpPr>
        <p:spPr>
          <a:xfrm>
            <a:off x="7667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3" name="Oval 1802"/>
          <p:cNvSpPr/>
          <p:nvPr/>
        </p:nvSpPr>
        <p:spPr>
          <a:xfrm>
            <a:off x="16092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4" name="Oval 1803"/>
          <p:cNvSpPr/>
          <p:nvPr/>
        </p:nvSpPr>
        <p:spPr>
          <a:xfrm>
            <a:off x="24518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5" name="Oval 1804"/>
          <p:cNvSpPr/>
          <p:nvPr/>
        </p:nvSpPr>
        <p:spPr>
          <a:xfrm>
            <a:off x="32943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6" name="Oval 1805"/>
          <p:cNvSpPr/>
          <p:nvPr/>
        </p:nvSpPr>
        <p:spPr>
          <a:xfrm>
            <a:off x="41368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7" name="Oval 1806"/>
          <p:cNvSpPr/>
          <p:nvPr/>
        </p:nvSpPr>
        <p:spPr>
          <a:xfrm>
            <a:off x="49794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8" name="Oval 1807"/>
          <p:cNvSpPr/>
          <p:nvPr/>
        </p:nvSpPr>
        <p:spPr>
          <a:xfrm>
            <a:off x="58219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9" name="Oval 1808"/>
          <p:cNvSpPr/>
          <p:nvPr/>
        </p:nvSpPr>
        <p:spPr>
          <a:xfrm>
            <a:off x="83495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0" name="Oval 1809"/>
          <p:cNvSpPr/>
          <p:nvPr/>
        </p:nvSpPr>
        <p:spPr>
          <a:xfrm>
            <a:off x="75070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1" name="Oval 1810"/>
          <p:cNvSpPr/>
          <p:nvPr/>
        </p:nvSpPr>
        <p:spPr>
          <a:xfrm>
            <a:off x="100346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2" name="Oval 1811"/>
          <p:cNvSpPr/>
          <p:nvPr/>
        </p:nvSpPr>
        <p:spPr>
          <a:xfrm>
            <a:off x="91921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3" name="Oval 1812"/>
          <p:cNvSpPr/>
          <p:nvPr/>
        </p:nvSpPr>
        <p:spPr>
          <a:xfrm>
            <a:off x="11719750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4" name="Oval 1813"/>
          <p:cNvSpPr/>
          <p:nvPr/>
        </p:nvSpPr>
        <p:spPr>
          <a:xfrm>
            <a:off x="108772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5" name="Teardrop 3"/>
          <p:cNvSpPr/>
          <p:nvPr/>
        </p:nvSpPr>
        <p:spPr>
          <a:xfrm rot="5400000" flipH="1" flipV="1">
            <a:off x="60211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6" name="Teardrop 3"/>
          <p:cNvSpPr/>
          <p:nvPr/>
        </p:nvSpPr>
        <p:spPr>
          <a:xfrm rot="5400000" flipH="1" flipV="1">
            <a:off x="9659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7" name="Teardrop 3"/>
          <p:cNvSpPr/>
          <p:nvPr/>
        </p:nvSpPr>
        <p:spPr>
          <a:xfrm rot="5400000" flipH="1" flipV="1">
            <a:off x="18084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8" name="Teardrop 3"/>
          <p:cNvSpPr/>
          <p:nvPr/>
        </p:nvSpPr>
        <p:spPr>
          <a:xfrm rot="5400000" flipH="1" flipV="1">
            <a:off x="26510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9" name="Teardrop 3"/>
          <p:cNvSpPr/>
          <p:nvPr/>
        </p:nvSpPr>
        <p:spPr>
          <a:xfrm rot="5400000" flipH="1" flipV="1">
            <a:off x="34935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0" name="Teardrop 3"/>
          <p:cNvSpPr/>
          <p:nvPr/>
        </p:nvSpPr>
        <p:spPr>
          <a:xfrm rot="5400000" flipH="1" flipV="1">
            <a:off x="43361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1" name="Teardrop 3"/>
          <p:cNvSpPr/>
          <p:nvPr/>
        </p:nvSpPr>
        <p:spPr>
          <a:xfrm rot="5400000" flipH="1" flipV="1">
            <a:off x="51786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2" name="Teardrop 3"/>
          <p:cNvSpPr/>
          <p:nvPr/>
        </p:nvSpPr>
        <p:spPr>
          <a:xfrm rot="5400000" flipH="1" flipV="1">
            <a:off x="77062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3" name="Teardrop 3"/>
          <p:cNvSpPr/>
          <p:nvPr/>
        </p:nvSpPr>
        <p:spPr>
          <a:xfrm rot="5400000" flipH="1" flipV="1">
            <a:off x="68637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4" name="Teardrop 3"/>
          <p:cNvSpPr/>
          <p:nvPr/>
        </p:nvSpPr>
        <p:spPr>
          <a:xfrm rot="5400000" flipH="1" flipV="1">
            <a:off x="93913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5" name="Teardrop 3"/>
          <p:cNvSpPr/>
          <p:nvPr/>
        </p:nvSpPr>
        <p:spPr>
          <a:xfrm rot="5400000" flipH="1" flipV="1">
            <a:off x="85488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6" name="Teardrop 3"/>
          <p:cNvSpPr/>
          <p:nvPr/>
        </p:nvSpPr>
        <p:spPr>
          <a:xfrm rot="5400000" flipH="1" flipV="1">
            <a:off x="11076421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7" name="Teardrop 3"/>
          <p:cNvSpPr/>
          <p:nvPr/>
        </p:nvSpPr>
        <p:spPr>
          <a:xfrm rot="5400000" flipH="1" flipV="1">
            <a:off x="102338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8" name="Teardrop 3"/>
          <p:cNvSpPr/>
          <p:nvPr/>
        </p:nvSpPr>
        <p:spPr>
          <a:xfrm rot="5400000" flipH="1" flipV="1">
            <a:off x="1234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9" name="Teardrop 3"/>
          <p:cNvSpPr/>
          <p:nvPr/>
        </p:nvSpPr>
        <p:spPr>
          <a:xfrm rot="5400000" flipH="1" flipV="1">
            <a:off x="11760003" y="2373673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0" name="Oval 1829"/>
          <p:cNvSpPr/>
          <p:nvPr/>
        </p:nvSpPr>
        <p:spPr>
          <a:xfrm>
            <a:off x="70866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1" name="Oval 1830"/>
          <p:cNvSpPr/>
          <p:nvPr/>
        </p:nvSpPr>
        <p:spPr>
          <a:xfrm>
            <a:off x="3463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2" name="Oval 1831"/>
          <p:cNvSpPr/>
          <p:nvPr/>
        </p:nvSpPr>
        <p:spPr>
          <a:xfrm>
            <a:off x="11888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3" name="Oval 1832"/>
          <p:cNvSpPr/>
          <p:nvPr/>
        </p:nvSpPr>
        <p:spPr>
          <a:xfrm>
            <a:off x="20314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4" name="Oval 1833"/>
          <p:cNvSpPr/>
          <p:nvPr/>
        </p:nvSpPr>
        <p:spPr>
          <a:xfrm>
            <a:off x="28739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5" name="Oval 1834"/>
          <p:cNvSpPr/>
          <p:nvPr/>
        </p:nvSpPr>
        <p:spPr>
          <a:xfrm>
            <a:off x="37164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6" name="Oval 1835"/>
          <p:cNvSpPr/>
          <p:nvPr/>
        </p:nvSpPr>
        <p:spPr>
          <a:xfrm>
            <a:off x="45590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7" name="Oval 1836"/>
          <p:cNvSpPr/>
          <p:nvPr/>
        </p:nvSpPr>
        <p:spPr>
          <a:xfrm>
            <a:off x="54015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8" name="Oval 1837"/>
          <p:cNvSpPr/>
          <p:nvPr/>
        </p:nvSpPr>
        <p:spPr>
          <a:xfrm>
            <a:off x="62441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9" name="Oval 1838"/>
          <p:cNvSpPr/>
          <p:nvPr/>
        </p:nvSpPr>
        <p:spPr>
          <a:xfrm>
            <a:off x="87717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0" name="Oval 1839"/>
          <p:cNvSpPr/>
          <p:nvPr/>
        </p:nvSpPr>
        <p:spPr>
          <a:xfrm>
            <a:off x="79291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1" name="Oval 1840"/>
          <p:cNvSpPr/>
          <p:nvPr/>
        </p:nvSpPr>
        <p:spPr>
          <a:xfrm>
            <a:off x="104568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2" name="Oval 1841"/>
          <p:cNvSpPr/>
          <p:nvPr/>
        </p:nvSpPr>
        <p:spPr>
          <a:xfrm>
            <a:off x="96142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3" name="Oval 1842"/>
          <p:cNvSpPr/>
          <p:nvPr/>
        </p:nvSpPr>
        <p:spPr>
          <a:xfrm>
            <a:off x="112993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4" name="Teardrop 3"/>
          <p:cNvSpPr/>
          <p:nvPr/>
        </p:nvSpPr>
        <p:spPr>
          <a:xfrm rot="5400000" flipH="1" flipV="1">
            <a:off x="64427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5" name="Oval 1844"/>
          <p:cNvSpPr/>
          <p:nvPr/>
        </p:nvSpPr>
        <p:spPr>
          <a:xfrm>
            <a:off x="71204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46" name="Teardrop 3"/>
          <p:cNvSpPr/>
          <p:nvPr/>
        </p:nvSpPr>
        <p:spPr>
          <a:xfrm rot="5400000" flipH="1" flipV="1">
            <a:off x="-148774" y="279508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7" name="Oval 1846"/>
          <p:cNvSpPr/>
          <p:nvPr/>
        </p:nvSpPr>
        <p:spPr>
          <a:xfrm>
            <a:off x="3774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48" name="Teardrop 3"/>
          <p:cNvSpPr/>
          <p:nvPr/>
        </p:nvSpPr>
        <p:spPr>
          <a:xfrm rot="5400000" flipH="1" flipV="1">
            <a:off x="13875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9" name="Teardrop 3"/>
          <p:cNvSpPr/>
          <p:nvPr/>
        </p:nvSpPr>
        <p:spPr>
          <a:xfrm rot="5400000" flipH="1" flipV="1">
            <a:off x="22300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0" name="Teardrop 3"/>
          <p:cNvSpPr/>
          <p:nvPr/>
        </p:nvSpPr>
        <p:spPr>
          <a:xfrm rot="5400000" flipH="1" flipV="1">
            <a:off x="30726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1" name="Teardrop 3"/>
          <p:cNvSpPr/>
          <p:nvPr/>
        </p:nvSpPr>
        <p:spPr>
          <a:xfrm rot="5400000" flipH="1" flipV="1">
            <a:off x="39151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2" name="Teardrop 3"/>
          <p:cNvSpPr/>
          <p:nvPr/>
        </p:nvSpPr>
        <p:spPr>
          <a:xfrm rot="5400000" flipH="1" flipV="1">
            <a:off x="47576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3" name="Teardrop 3"/>
          <p:cNvSpPr/>
          <p:nvPr/>
        </p:nvSpPr>
        <p:spPr>
          <a:xfrm rot="5400000" flipH="1" flipV="1">
            <a:off x="56002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4" name="Oval 1853"/>
          <p:cNvSpPr/>
          <p:nvPr/>
        </p:nvSpPr>
        <p:spPr>
          <a:xfrm>
            <a:off x="12203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55" name="Oval 1854"/>
          <p:cNvSpPr/>
          <p:nvPr/>
        </p:nvSpPr>
        <p:spPr>
          <a:xfrm>
            <a:off x="20632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56" name="Oval 1855"/>
          <p:cNvSpPr/>
          <p:nvPr/>
        </p:nvSpPr>
        <p:spPr>
          <a:xfrm>
            <a:off x="29060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57" name="Oval 1856"/>
          <p:cNvSpPr/>
          <p:nvPr/>
        </p:nvSpPr>
        <p:spPr>
          <a:xfrm>
            <a:off x="37489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58" name="Oval 1857"/>
          <p:cNvSpPr/>
          <p:nvPr/>
        </p:nvSpPr>
        <p:spPr>
          <a:xfrm>
            <a:off x="45918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59" name="Oval 1858"/>
          <p:cNvSpPr/>
          <p:nvPr/>
        </p:nvSpPr>
        <p:spPr>
          <a:xfrm>
            <a:off x="54347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0" name="Oval 1859"/>
          <p:cNvSpPr/>
          <p:nvPr/>
        </p:nvSpPr>
        <p:spPr>
          <a:xfrm>
            <a:off x="62776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1" name="Teardrop 3"/>
          <p:cNvSpPr/>
          <p:nvPr/>
        </p:nvSpPr>
        <p:spPr>
          <a:xfrm rot="5400000" flipH="1" flipV="1">
            <a:off x="81278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62" name="Oval 1861"/>
          <p:cNvSpPr/>
          <p:nvPr/>
        </p:nvSpPr>
        <p:spPr>
          <a:xfrm>
            <a:off x="88062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3" name="Teardrop 3"/>
          <p:cNvSpPr/>
          <p:nvPr/>
        </p:nvSpPr>
        <p:spPr>
          <a:xfrm rot="5400000" flipH="1" flipV="1">
            <a:off x="72853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64" name="Oval 1863"/>
          <p:cNvSpPr/>
          <p:nvPr/>
        </p:nvSpPr>
        <p:spPr>
          <a:xfrm>
            <a:off x="79633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5" name="Teardrop 3"/>
          <p:cNvSpPr/>
          <p:nvPr/>
        </p:nvSpPr>
        <p:spPr>
          <a:xfrm rot="5400000" flipH="1" flipV="1">
            <a:off x="98129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66" name="Oval 1865"/>
          <p:cNvSpPr/>
          <p:nvPr/>
        </p:nvSpPr>
        <p:spPr>
          <a:xfrm>
            <a:off x="104920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7" name="Teardrop 3"/>
          <p:cNvSpPr/>
          <p:nvPr/>
        </p:nvSpPr>
        <p:spPr>
          <a:xfrm rot="5400000" flipH="1" flipV="1">
            <a:off x="89703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68" name="Oval 1867"/>
          <p:cNvSpPr/>
          <p:nvPr/>
        </p:nvSpPr>
        <p:spPr>
          <a:xfrm>
            <a:off x="96491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9" name="Teardrop 3"/>
          <p:cNvSpPr/>
          <p:nvPr/>
        </p:nvSpPr>
        <p:spPr>
          <a:xfrm rot="5400000" flipH="1" flipV="1">
            <a:off x="11498011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0" name="Teardrop 3"/>
          <p:cNvSpPr/>
          <p:nvPr/>
        </p:nvSpPr>
        <p:spPr>
          <a:xfrm rot="5400000" flipH="1" flipV="1">
            <a:off x="106554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1" name="Oval 1870"/>
          <p:cNvSpPr/>
          <p:nvPr/>
        </p:nvSpPr>
        <p:spPr>
          <a:xfrm>
            <a:off x="113348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72" name="Teardrop 3"/>
          <p:cNvSpPr/>
          <p:nvPr/>
        </p:nvSpPr>
        <p:spPr>
          <a:xfrm rot="5400000" flipH="1" flipV="1">
            <a:off x="5449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3" name="Oval 1872"/>
          <p:cNvSpPr/>
          <p:nvPr/>
        </p:nvSpPr>
        <p:spPr>
          <a:xfrm>
            <a:off x="66645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4" name="Oval 1873"/>
          <p:cNvSpPr/>
          <p:nvPr/>
        </p:nvSpPr>
        <p:spPr>
          <a:xfrm>
            <a:off x="7667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5" name="Oval 1874"/>
          <p:cNvSpPr/>
          <p:nvPr/>
        </p:nvSpPr>
        <p:spPr>
          <a:xfrm>
            <a:off x="16092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6" name="Oval 1875"/>
          <p:cNvSpPr/>
          <p:nvPr/>
        </p:nvSpPr>
        <p:spPr>
          <a:xfrm>
            <a:off x="24518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7" name="Oval 1876"/>
          <p:cNvSpPr/>
          <p:nvPr/>
        </p:nvSpPr>
        <p:spPr>
          <a:xfrm>
            <a:off x="32943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8" name="Oval 1877"/>
          <p:cNvSpPr/>
          <p:nvPr/>
        </p:nvSpPr>
        <p:spPr>
          <a:xfrm>
            <a:off x="41368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9" name="Oval 1878"/>
          <p:cNvSpPr/>
          <p:nvPr/>
        </p:nvSpPr>
        <p:spPr>
          <a:xfrm>
            <a:off x="49794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0" name="Oval 1879"/>
          <p:cNvSpPr/>
          <p:nvPr/>
        </p:nvSpPr>
        <p:spPr>
          <a:xfrm>
            <a:off x="58219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1" name="Oval 1880"/>
          <p:cNvSpPr/>
          <p:nvPr/>
        </p:nvSpPr>
        <p:spPr>
          <a:xfrm>
            <a:off x="83495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2" name="Oval 1881"/>
          <p:cNvSpPr/>
          <p:nvPr/>
        </p:nvSpPr>
        <p:spPr>
          <a:xfrm>
            <a:off x="75070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3" name="Oval 1882"/>
          <p:cNvSpPr/>
          <p:nvPr/>
        </p:nvSpPr>
        <p:spPr>
          <a:xfrm>
            <a:off x="100346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4" name="Oval 1883"/>
          <p:cNvSpPr/>
          <p:nvPr/>
        </p:nvSpPr>
        <p:spPr>
          <a:xfrm>
            <a:off x="91921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5" name="Oval 1884"/>
          <p:cNvSpPr/>
          <p:nvPr/>
        </p:nvSpPr>
        <p:spPr>
          <a:xfrm>
            <a:off x="11719750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6" name="Oval 1885"/>
          <p:cNvSpPr/>
          <p:nvPr/>
        </p:nvSpPr>
        <p:spPr>
          <a:xfrm>
            <a:off x="108772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7" name="Teardrop 3"/>
          <p:cNvSpPr/>
          <p:nvPr/>
        </p:nvSpPr>
        <p:spPr>
          <a:xfrm rot="5400000" flipH="1" flipV="1">
            <a:off x="60211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8" name="Teardrop 3"/>
          <p:cNvSpPr/>
          <p:nvPr/>
        </p:nvSpPr>
        <p:spPr>
          <a:xfrm rot="5400000" flipH="1" flipV="1">
            <a:off x="9659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9" name="Teardrop 3"/>
          <p:cNvSpPr/>
          <p:nvPr/>
        </p:nvSpPr>
        <p:spPr>
          <a:xfrm rot="5400000" flipH="1" flipV="1">
            <a:off x="18084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0" name="Teardrop 3"/>
          <p:cNvSpPr/>
          <p:nvPr/>
        </p:nvSpPr>
        <p:spPr>
          <a:xfrm rot="5400000" flipH="1" flipV="1">
            <a:off x="26510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1" name="Teardrop 3"/>
          <p:cNvSpPr/>
          <p:nvPr/>
        </p:nvSpPr>
        <p:spPr>
          <a:xfrm rot="5400000" flipH="1" flipV="1">
            <a:off x="34935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2" name="Teardrop 3"/>
          <p:cNvSpPr/>
          <p:nvPr/>
        </p:nvSpPr>
        <p:spPr>
          <a:xfrm rot="5400000" flipH="1" flipV="1">
            <a:off x="43361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3" name="Teardrop 3"/>
          <p:cNvSpPr/>
          <p:nvPr/>
        </p:nvSpPr>
        <p:spPr>
          <a:xfrm rot="5400000" flipH="1" flipV="1">
            <a:off x="51786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4" name="Teardrop 3"/>
          <p:cNvSpPr/>
          <p:nvPr/>
        </p:nvSpPr>
        <p:spPr>
          <a:xfrm rot="5400000" flipH="1" flipV="1">
            <a:off x="77062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5" name="Teardrop 3"/>
          <p:cNvSpPr/>
          <p:nvPr/>
        </p:nvSpPr>
        <p:spPr>
          <a:xfrm rot="5400000" flipH="1" flipV="1">
            <a:off x="68637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6" name="Teardrop 3"/>
          <p:cNvSpPr/>
          <p:nvPr/>
        </p:nvSpPr>
        <p:spPr>
          <a:xfrm rot="5400000" flipH="1" flipV="1">
            <a:off x="93913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7" name="Teardrop 3"/>
          <p:cNvSpPr/>
          <p:nvPr/>
        </p:nvSpPr>
        <p:spPr>
          <a:xfrm rot="5400000" flipH="1" flipV="1">
            <a:off x="85488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8" name="Teardrop 3"/>
          <p:cNvSpPr/>
          <p:nvPr/>
        </p:nvSpPr>
        <p:spPr>
          <a:xfrm rot="5400000" flipH="1" flipV="1">
            <a:off x="11076421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9" name="Teardrop 3"/>
          <p:cNvSpPr/>
          <p:nvPr/>
        </p:nvSpPr>
        <p:spPr>
          <a:xfrm rot="5400000" flipH="1" flipV="1">
            <a:off x="102338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0" name="Teardrop 3"/>
          <p:cNvSpPr/>
          <p:nvPr/>
        </p:nvSpPr>
        <p:spPr>
          <a:xfrm rot="5400000" flipH="1" flipV="1">
            <a:off x="1234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1" name="Teardrop 3"/>
          <p:cNvSpPr/>
          <p:nvPr/>
        </p:nvSpPr>
        <p:spPr>
          <a:xfrm rot="5400000" flipH="1" flipV="1">
            <a:off x="11760002" y="3223930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2" name="Oval 1901"/>
          <p:cNvSpPr/>
          <p:nvPr/>
        </p:nvSpPr>
        <p:spPr>
          <a:xfrm>
            <a:off x="70866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3" name="Oval 1902"/>
          <p:cNvSpPr/>
          <p:nvPr/>
        </p:nvSpPr>
        <p:spPr>
          <a:xfrm>
            <a:off x="3463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4" name="Oval 1903"/>
          <p:cNvSpPr/>
          <p:nvPr/>
        </p:nvSpPr>
        <p:spPr>
          <a:xfrm>
            <a:off x="11888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5" name="Oval 1904"/>
          <p:cNvSpPr/>
          <p:nvPr/>
        </p:nvSpPr>
        <p:spPr>
          <a:xfrm>
            <a:off x="20314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6" name="Oval 1905"/>
          <p:cNvSpPr/>
          <p:nvPr/>
        </p:nvSpPr>
        <p:spPr>
          <a:xfrm>
            <a:off x="28739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7" name="Oval 1906"/>
          <p:cNvSpPr/>
          <p:nvPr/>
        </p:nvSpPr>
        <p:spPr>
          <a:xfrm>
            <a:off x="37164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8" name="Oval 1907"/>
          <p:cNvSpPr/>
          <p:nvPr/>
        </p:nvSpPr>
        <p:spPr>
          <a:xfrm>
            <a:off x="45590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9" name="Oval 1908"/>
          <p:cNvSpPr/>
          <p:nvPr/>
        </p:nvSpPr>
        <p:spPr>
          <a:xfrm>
            <a:off x="54015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0" name="Oval 1909"/>
          <p:cNvSpPr/>
          <p:nvPr/>
        </p:nvSpPr>
        <p:spPr>
          <a:xfrm>
            <a:off x="62441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1" name="Oval 1910"/>
          <p:cNvSpPr/>
          <p:nvPr/>
        </p:nvSpPr>
        <p:spPr>
          <a:xfrm>
            <a:off x="87717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2" name="Oval 1911"/>
          <p:cNvSpPr/>
          <p:nvPr/>
        </p:nvSpPr>
        <p:spPr>
          <a:xfrm>
            <a:off x="79291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3" name="Oval 1912"/>
          <p:cNvSpPr/>
          <p:nvPr/>
        </p:nvSpPr>
        <p:spPr>
          <a:xfrm>
            <a:off x="104568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4" name="Oval 1913"/>
          <p:cNvSpPr/>
          <p:nvPr/>
        </p:nvSpPr>
        <p:spPr>
          <a:xfrm>
            <a:off x="96142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5" name="Oval 1914"/>
          <p:cNvSpPr/>
          <p:nvPr/>
        </p:nvSpPr>
        <p:spPr>
          <a:xfrm>
            <a:off x="112993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6" name="Teardrop 3"/>
          <p:cNvSpPr/>
          <p:nvPr/>
        </p:nvSpPr>
        <p:spPr>
          <a:xfrm rot="5400000" flipH="1" flipV="1">
            <a:off x="64427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7" name="Oval 1916"/>
          <p:cNvSpPr/>
          <p:nvPr/>
        </p:nvSpPr>
        <p:spPr>
          <a:xfrm>
            <a:off x="71204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18" name="Teardrop 3"/>
          <p:cNvSpPr/>
          <p:nvPr/>
        </p:nvSpPr>
        <p:spPr>
          <a:xfrm rot="5400000" flipH="1" flipV="1">
            <a:off x="-148774" y="3639262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9" name="Oval 1918"/>
          <p:cNvSpPr/>
          <p:nvPr/>
        </p:nvSpPr>
        <p:spPr>
          <a:xfrm>
            <a:off x="3774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20" name="Teardrop 3"/>
          <p:cNvSpPr/>
          <p:nvPr/>
        </p:nvSpPr>
        <p:spPr>
          <a:xfrm rot="5400000" flipH="1" flipV="1">
            <a:off x="13875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1" name="Teardrop 3"/>
          <p:cNvSpPr/>
          <p:nvPr/>
        </p:nvSpPr>
        <p:spPr>
          <a:xfrm rot="5400000" flipH="1" flipV="1">
            <a:off x="22300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2" name="Teardrop 3"/>
          <p:cNvSpPr/>
          <p:nvPr/>
        </p:nvSpPr>
        <p:spPr>
          <a:xfrm rot="5400000" flipH="1" flipV="1">
            <a:off x="30726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3" name="Teardrop 3"/>
          <p:cNvSpPr/>
          <p:nvPr/>
        </p:nvSpPr>
        <p:spPr>
          <a:xfrm rot="5400000" flipH="1" flipV="1">
            <a:off x="39151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4" name="Teardrop 3"/>
          <p:cNvSpPr/>
          <p:nvPr/>
        </p:nvSpPr>
        <p:spPr>
          <a:xfrm rot="5400000" flipH="1" flipV="1">
            <a:off x="47576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5" name="Teardrop 3"/>
          <p:cNvSpPr/>
          <p:nvPr/>
        </p:nvSpPr>
        <p:spPr>
          <a:xfrm rot="5400000" flipH="1" flipV="1">
            <a:off x="56002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6" name="Oval 1925"/>
          <p:cNvSpPr/>
          <p:nvPr/>
        </p:nvSpPr>
        <p:spPr>
          <a:xfrm>
            <a:off x="12203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27" name="Oval 1926"/>
          <p:cNvSpPr/>
          <p:nvPr/>
        </p:nvSpPr>
        <p:spPr>
          <a:xfrm>
            <a:off x="20632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28" name="Oval 1927"/>
          <p:cNvSpPr/>
          <p:nvPr/>
        </p:nvSpPr>
        <p:spPr>
          <a:xfrm>
            <a:off x="29060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29" name="Oval 1928"/>
          <p:cNvSpPr/>
          <p:nvPr/>
        </p:nvSpPr>
        <p:spPr>
          <a:xfrm>
            <a:off x="37489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0" name="Oval 1929"/>
          <p:cNvSpPr/>
          <p:nvPr/>
        </p:nvSpPr>
        <p:spPr>
          <a:xfrm>
            <a:off x="45918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1" name="Oval 1930"/>
          <p:cNvSpPr/>
          <p:nvPr/>
        </p:nvSpPr>
        <p:spPr>
          <a:xfrm>
            <a:off x="54347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2" name="Oval 1931"/>
          <p:cNvSpPr/>
          <p:nvPr/>
        </p:nvSpPr>
        <p:spPr>
          <a:xfrm>
            <a:off x="62776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3" name="Teardrop 3"/>
          <p:cNvSpPr/>
          <p:nvPr/>
        </p:nvSpPr>
        <p:spPr>
          <a:xfrm rot="5400000" flipH="1" flipV="1">
            <a:off x="81278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34" name="Oval 1933"/>
          <p:cNvSpPr/>
          <p:nvPr/>
        </p:nvSpPr>
        <p:spPr>
          <a:xfrm>
            <a:off x="88062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5" name="Teardrop 3"/>
          <p:cNvSpPr/>
          <p:nvPr/>
        </p:nvSpPr>
        <p:spPr>
          <a:xfrm rot="5400000" flipH="1" flipV="1">
            <a:off x="72853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36" name="Oval 1935"/>
          <p:cNvSpPr/>
          <p:nvPr/>
        </p:nvSpPr>
        <p:spPr>
          <a:xfrm>
            <a:off x="79633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7" name="Teardrop 3"/>
          <p:cNvSpPr/>
          <p:nvPr/>
        </p:nvSpPr>
        <p:spPr>
          <a:xfrm rot="5400000" flipH="1" flipV="1">
            <a:off x="98129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38" name="Oval 1937"/>
          <p:cNvSpPr/>
          <p:nvPr/>
        </p:nvSpPr>
        <p:spPr>
          <a:xfrm>
            <a:off x="104920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9" name="Teardrop 3"/>
          <p:cNvSpPr/>
          <p:nvPr/>
        </p:nvSpPr>
        <p:spPr>
          <a:xfrm rot="5400000" flipH="1" flipV="1">
            <a:off x="89703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0" name="Oval 1939"/>
          <p:cNvSpPr/>
          <p:nvPr/>
        </p:nvSpPr>
        <p:spPr>
          <a:xfrm>
            <a:off x="96491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41" name="Teardrop 3"/>
          <p:cNvSpPr/>
          <p:nvPr/>
        </p:nvSpPr>
        <p:spPr>
          <a:xfrm rot="5400000" flipH="1" flipV="1">
            <a:off x="11498011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2" name="Teardrop 3"/>
          <p:cNvSpPr/>
          <p:nvPr/>
        </p:nvSpPr>
        <p:spPr>
          <a:xfrm rot="5400000" flipH="1" flipV="1">
            <a:off x="106554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3" name="Oval 1942"/>
          <p:cNvSpPr/>
          <p:nvPr/>
        </p:nvSpPr>
        <p:spPr>
          <a:xfrm>
            <a:off x="113348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44" name="Teardrop 3"/>
          <p:cNvSpPr/>
          <p:nvPr/>
        </p:nvSpPr>
        <p:spPr>
          <a:xfrm rot="5400000" flipH="1" flipV="1">
            <a:off x="5449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5" name="Oval 1944"/>
          <p:cNvSpPr/>
          <p:nvPr/>
        </p:nvSpPr>
        <p:spPr>
          <a:xfrm>
            <a:off x="66645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6" name="Oval 1945"/>
          <p:cNvSpPr/>
          <p:nvPr/>
        </p:nvSpPr>
        <p:spPr>
          <a:xfrm>
            <a:off x="7667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7" name="Oval 1946"/>
          <p:cNvSpPr/>
          <p:nvPr/>
        </p:nvSpPr>
        <p:spPr>
          <a:xfrm>
            <a:off x="16092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8" name="Oval 1947"/>
          <p:cNvSpPr/>
          <p:nvPr/>
        </p:nvSpPr>
        <p:spPr>
          <a:xfrm>
            <a:off x="24518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9" name="Oval 1948"/>
          <p:cNvSpPr/>
          <p:nvPr/>
        </p:nvSpPr>
        <p:spPr>
          <a:xfrm>
            <a:off x="32943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0" name="Oval 1949"/>
          <p:cNvSpPr/>
          <p:nvPr/>
        </p:nvSpPr>
        <p:spPr>
          <a:xfrm>
            <a:off x="41368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1" name="Oval 1950"/>
          <p:cNvSpPr/>
          <p:nvPr/>
        </p:nvSpPr>
        <p:spPr>
          <a:xfrm>
            <a:off x="49794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2" name="Oval 1951"/>
          <p:cNvSpPr/>
          <p:nvPr/>
        </p:nvSpPr>
        <p:spPr>
          <a:xfrm>
            <a:off x="58219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3" name="Oval 1952"/>
          <p:cNvSpPr/>
          <p:nvPr/>
        </p:nvSpPr>
        <p:spPr>
          <a:xfrm>
            <a:off x="83495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4" name="Oval 1953"/>
          <p:cNvSpPr/>
          <p:nvPr/>
        </p:nvSpPr>
        <p:spPr>
          <a:xfrm>
            <a:off x="75070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5" name="Oval 1954"/>
          <p:cNvSpPr/>
          <p:nvPr/>
        </p:nvSpPr>
        <p:spPr>
          <a:xfrm>
            <a:off x="100346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6" name="Oval 1955"/>
          <p:cNvSpPr/>
          <p:nvPr/>
        </p:nvSpPr>
        <p:spPr>
          <a:xfrm>
            <a:off x="91921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7" name="Oval 1956"/>
          <p:cNvSpPr/>
          <p:nvPr/>
        </p:nvSpPr>
        <p:spPr>
          <a:xfrm>
            <a:off x="11719750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8" name="Oval 1957"/>
          <p:cNvSpPr/>
          <p:nvPr/>
        </p:nvSpPr>
        <p:spPr>
          <a:xfrm>
            <a:off x="108772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9" name="Teardrop 3"/>
          <p:cNvSpPr/>
          <p:nvPr/>
        </p:nvSpPr>
        <p:spPr>
          <a:xfrm rot="5400000" flipH="1" flipV="1">
            <a:off x="60211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0" name="Teardrop 3"/>
          <p:cNvSpPr/>
          <p:nvPr/>
        </p:nvSpPr>
        <p:spPr>
          <a:xfrm rot="5400000" flipH="1" flipV="1">
            <a:off x="9659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1" name="Teardrop 3"/>
          <p:cNvSpPr/>
          <p:nvPr/>
        </p:nvSpPr>
        <p:spPr>
          <a:xfrm rot="5400000" flipH="1" flipV="1">
            <a:off x="18084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2" name="Teardrop 3"/>
          <p:cNvSpPr/>
          <p:nvPr/>
        </p:nvSpPr>
        <p:spPr>
          <a:xfrm rot="5400000" flipH="1" flipV="1">
            <a:off x="26510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3" name="Teardrop 3"/>
          <p:cNvSpPr/>
          <p:nvPr/>
        </p:nvSpPr>
        <p:spPr>
          <a:xfrm rot="5400000" flipH="1" flipV="1">
            <a:off x="34935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4" name="Teardrop 3"/>
          <p:cNvSpPr/>
          <p:nvPr/>
        </p:nvSpPr>
        <p:spPr>
          <a:xfrm rot="5400000" flipH="1" flipV="1">
            <a:off x="43361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5" name="Teardrop 3"/>
          <p:cNvSpPr/>
          <p:nvPr/>
        </p:nvSpPr>
        <p:spPr>
          <a:xfrm rot="5400000" flipH="1" flipV="1">
            <a:off x="51786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6" name="Teardrop 3"/>
          <p:cNvSpPr/>
          <p:nvPr/>
        </p:nvSpPr>
        <p:spPr>
          <a:xfrm rot="5400000" flipH="1" flipV="1">
            <a:off x="77062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7" name="Teardrop 3"/>
          <p:cNvSpPr/>
          <p:nvPr/>
        </p:nvSpPr>
        <p:spPr>
          <a:xfrm rot="5400000" flipH="1" flipV="1">
            <a:off x="68637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8" name="Teardrop 3"/>
          <p:cNvSpPr/>
          <p:nvPr/>
        </p:nvSpPr>
        <p:spPr>
          <a:xfrm rot="5400000" flipH="1" flipV="1">
            <a:off x="93913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9" name="Teardrop 3"/>
          <p:cNvSpPr/>
          <p:nvPr/>
        </p:nvSpPr>
        <p:spPr>
          <a:xfrm rot="5400000" flipH="1" flipV="1">
            <a:off x="85488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0" name="Teardrop 3"/>
          <p:cNvSpPr/>
          <p:nvPr/>
        </p:nvSpPr>
        <p:spPr>
          <a:xfrm rot="5400000" flipH="1" flipV="1">
            <a:off x="11076421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1" name="Teardrop 3"/>
          <p:cNvSpPr/>
          <p:nvPr/>
        </p:nvSpPr>
        <p:spPr>
          <a:xfrm rot="5400000" flipH="1" flipV="1">
            <a:off x="102338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2" name="Teardrop 3"/>
          <p:cNvSpPr/>
          <p:nvPr/>
        </p:nvSpPr>
        <p:spPr>
          <a:xfrm rot="5400000" flipH="1" flipV="1">
            <a:off x="1234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3" name="Teardrop 3"/>
          <p:cNvSpPr/>
          <p:nvPr/>
        </p:nvSpPr>
        <p:spPr>
          <a:xfrm rot="5400000" flipH="1" flipV="1">
            <a:off x="11760002" y="4069935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8" y="250112"/>
                  <a:pt x="155376" y="250112"/>
                </a:cubicBezTo>
                <a:cubicBezTo>
                  <a:pt x="174455" y="249746"/>
                  <a:pt x="198601" y="254980"/>
                  <a:pt x="211458" y="268141"/>
                </a:cubicBezTo>
                <a:cubicBezTo>
                  <a:pt x="215886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7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60" y="254779"/>
                  <a:pt x="246352" y="254786"/>
                </a:cubicBezTo>
                <a:cubicBezTo>
                  <a:pt x="246345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9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90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4" name="Oval 1973"/>
          <p:cNvSpPr/>
          <p:nvPr/>
        </p:nvSpPr>
        <p:spPr>
          <a:xfrm>
            <a:off x="70866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5" name="Oval 1974"/>
          <p:cNvSpPr/>
          <p:nvPr/>
        </p:nvSpPr>
        <p:spPr>
          <a:xfrm>
            <a:off x="3463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6" name="Oval 1975"/>
          <p:cNvSpPr/>
          <p:nvPr/>
        </p:nvSpPr>
        <p:spPr>
          <a:xfrm>
            <a:off x="11888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7" name="Oval 1976"/>
          <p:cNvSpPr/>
          <p:nvPr/>
        </p:nvSpPr>
        <p:spPr>
          <a:xfrm>
            <a:off x="20314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8" name="Oval 1977"/>
          <p:cNvSpPr/>
          <p:nvPr/>
        </p:nvSpPr>
        <p:spPr>
          <a:xfrm>
            <a:off x="28739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9" name="Oval 1978"/>
          <p:cNvSpPr/>
          <p:nvPr/>
        </p:nvSpPr>
        <p:spPr>
          <a:xfrm>
            <a:off x="37164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0" name="Oval 1979"/>
          <p:cNvSpPr/>
          <p:nvPr/>
        </p:nvSpPr>
        <p:spPr>
          <a:xfrm>
            <a:off x="45590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1" name="Oval 1980"/>
          <p:cNvSpPr/>
          <p:nvPr/>
        </p:nvSpPr>
        <p:spPr>
          <a:xfrm>
            <a:off x="54015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2" name="Oval 1981"/>
          <p:cNvSpPr/>
          <p:nvPr/>
        </p:nvSpPr>
        <p:spPr>
          <a:xfrm>
            <a:off x="62441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3" name="Oval 1982"/>
          <p:cNvSpPr/>
          <p:nvPr/>
        </p:nvSpPr>
        <p:spPr>
          <a:xfrm>
            <a:off x="87717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4" name="Oval 1983"/>
          <p:cNvSpPr/>
          <p:nvPr/>
        </p:nvSpPr>
        <p:spPr>
          <a:xfrm>
            <a:off x="79291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5" name="Oval 1984"/>
          <p:cNvSpPr/>
          <p:nvPr/>
        </p:nvSpPr>
        <p:spPr>
          <a:xfrm>
            <a:off x="104568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6" name="Oval 1985"/>
          <p:cNvSpPr/>
          <p:nvPr/>
        </p:nvSpPr>
        <p:spPr>
          <a:xfrm>
            <a:off x="96142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7" name="Oval 1986"/>
          <p:cNvSpPr/>
          <p:nvPr/>
        </p:nvSpPr>
        <p:spPr>
          <a:xfrm>
            <a:off x="112993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8" name="Teardrop 3"/>
          <p:cNvSpPr/>
          <p:nvPr/>
        </p:nvSpPr>
        <p:spPr>
          <a:xfrm rot="5400000" flipH="1" flipV="1">
            <a:off x="663614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9" name="Teardrop 3"/>
          <p:cNvSpPr/>
          <p:nvPr/>
        </p:nvSpPr>
        <p:spPr>
          <a:xfrm rot="5400000" flipH="1" flipV="1">
            <a:off x="22905" y="4316257"/>
            <a:ext cx="232840" cy="278649"/>
          </a:xfrm>
          <a:custGeom>
            <a:avLst/>
            <a:gdLst/>
            <a:ahLst/>
            <a:cxnLst/>
            <a:rect l="l" t="t" r="r" b="b"/>
            <a:pathLst>
              <a:path w="232840" h="278649">
                <a:moveTo>
                  <a:pt x="232840" y="8776"/>
                </a:moveTo>
                <a:cubicBezTo>
                  <a:pt x="232449" y="34030"/>
                  <a:pt x="222519" y="59101"/>
                  <a:pt x="203250" y="78369"/>
                </a:cubicBezTo>
                <a:cubicBezTo>
                  <a:pt x="190082" y="91537"/>
                  <a:pt x="174206" y="100343"/>
                  <a:pt x="157326" y="104416"/>
                </a:cubicBezTo>
                <a:cubicBezTo>
                  <a:pt x="166417" y="119205"/>
                  <a:pt x="171406" y="136643"/>
                  <a:pt x="171406" y="155247"/>
                </a:cubicBezTo>
                <a:cubicBezTo>
                  <a:pt x="171406" y="182497"/>
                  <a:pt x="160701" y="207247"/>
                  <a:pt x="143120" y="225380"/>
                </a:cubicBezTo>
                <a:cubicBezTo>
                  <a:pt x="124986" y="242961"/>
                  <a:pt x="100237" y="253667"/>
                  <a:pt x="72986" y="253667"/>
                </a:cubicBezTo>
                <a:cubicBezTo>
                  <a:pt x="54383" y="253667"/>
                  <a:pt x="36945" y="248677"/>
                  <a:pt x="22156" y="239586"/>
                </a:cubicBezTo>
                <a:lnTo>
                  <a:pt x="0" y="278649"/>
                </a:lnTo>
                <a:lnTo>
                  <a:pt x="0" y="260595"/>
                </a:lnTo>
                <a:cubicBezTo>
                  <a:pt x="5973" y="252057"/>
                  <a:pt x="9654" y="242433"/>
                  <a:pt x="11467" y="232488"/>
                </a:cubicBezTo>
                <a:lnTo>
                  <a:pt x="0" y="218900"/>
                </a:lnTo>
                <a:lnTo>
                  <a:pt x="0" y="201603"/>
                </a:lnTo>
                <a:cubicBezTo>
                  <a:pt x="14950" y="226291"/>
                  <a:pt x="42305" y="241857"/>
                  <a:pt x="73296" y="241857"/>
                </a:cubicBezTo>
                <a:cubicBezTo>
                  <a:pt x="97207" y="241857"/>
                  <a:pt x="118953" y="232592"/>
                  <a:pt x="134965" y="217271"/>
                </a:cubicBezTo>
                <a:lnTo>
                  <a:pt x="0" y="82306"/>
                </a:lnTo>
                <a:lnTo>
                  <a:pt x="0" y="82216"/>
                </a:lnTo>
                <a:lnTo>
                  <a:pt x="135010" y="217225"/>
                </a:lnTo>
                <a:cubicBezTo>
                  <a:pt x="150331" y="201213"/>
                  <a:pt x="159597" y="179467"/>
                  <a:pt x="159597" y="155556"/>
                </a:cubicBezTo>
                <a:cubicBezTo>
                  <a:pt x="159597" y="105538"/>
                  <a:pt x="119048" y="64989"/>
                  <a:pt x="69030" y="64989"/>
                </a:cubicBezTo>
                <a:cubicBezTo>
                  <a:pt x="49952" y="65355"/>
                  <a:pt x="25806" y="60121"/>
                  <a:pt x="12948" y="46961"/>
                </a:cubicBezTo>
                <a:lnTo>
                  <a:pt x="0" y="66032"/>
                </a:lnTo>
                <a:lnTo>
                  <a:pt x="0" y="46474"/>
                </a:lnTo>
                <a:cubicBezTo>
                  <a:pt x="9193" y="32573"/>
                  <a:pt x="11853" y="16060"/>
                  <a:pt x="9334" y="0"/>
                </a:cubicBezTo>
                <a:lnTo>
                  <a:pt x="17529" y="0"/>
                </a:lnTo>
                <a:cubicBezTo>
                  <a:pt x="21671" y="11094"/>
                  <a:pt x="20740" y="22668"/>
                  <a:pt x="17673" y="33790"/>
                </a:cubicBezTo>
                <a:cubicBezTo>
                  <a:pt x="27631" y="50142"/>
                  <a:pt x="43609" y="53932"/>
                  <a:pt x="69593" y="53433"/>
                </a:cubicBezTo>
                <a:cubicBezTo>
                  <a:pt x="102600" y="53434"/>
                  <a:pt x="131938" y="69140"/>
                  <a:pt x="150227" y="93727"/>
                </a:cubicBezTo>
                <a:cubicBezTo>
                  <a:pt x="166735" y="90718"/>
                  <a:pt x="182357" y="82561"/>
                  <a:pt x="195118" y="69800"/>
                </a:cubicBezTo>
                <a:cubicBezTo>
                  <a:pt x="212026" y="52893"/>
                  <a:pt x="220851" y="30964"/>
                  <a:pt x="221339" y="8808"/>
                </a:cubicBezTo>
                <a:lnTo>
                  <a:pt x="136174" y="8808"/>
                </a:lnTo>
                <a:lnTo>
                  <a:pt x="136173" y="8744"/>
                </a:lnTo>
                <a:lnTo>
                  <a:pt x="221340" y="8744"/>
                </a:lnTo>
                <a:lnTo>
                  <a:pt x="219467" y="0"/>
                </a:lnTo>
                <a:lnTo>
                  <a:pt x="231012" y="0"/>
                </a:lnTo>
                <a:cubicBezTo>
                  <a:pt x="232616" y="2826"/>
                  <a:pt x="232794" y="5800"/>
                  <a:pt x="232840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0" name="Teardrop 3"/>
          <p:cNvSpPr/>
          <p:nvPr/>
        </p:nvSpPr>
        <p:spPr>
          <a:xfrm rot="5400000" flipH="1" flipV="1">
            <a:off x="15809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5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1" name="Teardrop 3"/>
          <p:cNvSpPr/>
          <p:nvPr/>
        </p:nvSpPr>
        <p:spPr>
          <a:xfrm rot="5400000" flipH="1" flipV="1">
            <a:off x="24234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2" name="Teardrop 3"/>
          <p:cNvSpPr/>
          <p:nvPr/>
        </p:nvSpPr>
        <p:spPr>
          <a:xfrm rot="5400000" flipH="1" flipV="1">
            <a:off x="326598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3" name="Teardrop 3"/>
          <p:cNvSpPr/>
          <p:nvPr/>
        </p:nvSpPr>
        <p:spPr>
          <a:xfrm rot="5400000" flipH="1" flipV="1">
            <a:off x="410852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4" name="Teardrop 3"/>
          <p:cNvSpPr/>
          <p:nvPr/>
        </p:nvSpPr>
        <p:spPr>
          <a:xfrm rot="5400000" flipH="1" flipV="1">
            <a:off x="495106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5" name="Teardrop 3"/>
          <p:cNvSpPr/>
          <p:nvPr/>
        </p:nvSpPr>
        <p:spPr>
          <a:xfrm rot="5400000" flipH="1" flipV="1">
            <a:off x="579360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6" name="Teardrop 3"/>
          <p:cNvSpPr/>
          <p:nvPr/>
        </p:nvSpPr>
        <p:spPr>
          <a:xfrm rot="5400000" flipH="1" flipV="1">
            <a:off x="832122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7" name="Teardrop 3"/>
          <p:cNvSpPr/>
          <p:nvPr/>
        </p:nvSpPr>
        <p:spPr>
          <a:xfrm rot="5400000" flipH="1" flipV="1">
            <a:off x="747868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8" name="Teardrop 3"/>
          <p:cNvSpPr/>
          <p:nvPr/>
        </p:nvSpPr>
        <p:spPr>
          <a:xfrm rot="5400000" flipH="1" flipV="1">
            <a:off x="100063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9" name="Teardrop 3"/>
          <p:cNvSpPr/>
          <p:nvPr/>
        </p:nvSpPr>
        <p:spPr>
          <a:xfrm rot="5400000" flipH="1" flipV="1">
            <a:off x="916376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7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00" name="Teardrop 3"/>
          <p:cNvSpPr/>
          <p:nvPr/>
        </p:nvSpPr>
        <p:spPr>
          <a:xfrm rot="5400000" flipH="1" flipV="1">
            <a:off x="11691380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01" name="Teardrop 3"/>
          <p:cNvSpPr/>
          <p:nvPr/>
        </p:nvSpPr>
        <p:spPr>
          <a:xfrm rot="5400000" flipH="1" flipV="1">
            <a:off x="108488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02" name="Teardrop 3"/>
          <p:cNvSpPr/>
          <p:nvPr/>
        </p:nvSpPr>
        <p:spPr>
          <a:xfrm rot="5400000" flipH="1" flipV="1">
            <a:off x="733383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8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03" name="Oval 1651"/>
          <p:cNvSpPr/>
          <p:nvPr/>
        </p:nvSpPr>
        <p:spPr>
          <a:xfrm>
            <a:off x="812619" y="4561319"/>
            <a:ext cx="11030995" cy="10682"/>
          </a:xfrm>
          <a:custGeom>
            <a:avLst/>
            <a:gdLst/>
            <a:ahLst/>
            <a:cxnLst/>
            <a:rect l="l" t="t" r="r" b="b"/>
            <a:pathLst>
              <a:path w="11030995" h="10682">
                <a:moveTo>
                  <a:pt x="10992007" y="0"/>
                </a:moveTo>
                <a:cubicBezTo>
                  <a:pt x="11006265" y="0"/>
                  <a:pt x="11019702" y="3516"/>
                  <a:pt x="11030995" y="10682"/>
                </a:cubicBezTo>
                <a:lnTo>
                  <a:pt x="10953019" y="10682"/>
                </a:lnTo>
                <a:cubicBezTo>
                  <a:pt x="10964312" y="3516"/>
                  <a:pt x="10977749" y="0"/>
                  <a:pt x="10992007" y="0"/>
                </a:cubicBezTo>
                <a:close/>
                <a:moveTo>
                  <a:pt x="10149468" y="0"/>
                </a:moveTo>
                <a:cubicBezTo>
                  <a:pt x="10163726" y="0"/>
                  <a:pt x="10177163" y="3516"/>
                  <a:pt x="10188456" y="10682"/>
                </a:cubicBezTo>
                <a:lnTo>
                  <a:pt x="10110480" y="10682"/>
                </a:lnTo>
                <a:cubicBezTo>
                  <a:pt x="10121773" y="3516"/>
                  <a:pt x="10135210" y="0"/>
                  <a:pt x="10149468" y="0"/>
                </a:cubicBezTo>
                <a:close/>
                <a:moveTo>
                  <a:pt x="9306928" y="0"/>
                </a:moveTo>
                <a:cubicBezTo>
                  <a:pt x="9321186" y="0"/>
                  <a:pt x="9334623" y="3516"/>
                  <a:pt x="9345916" y="10682"/>
                </a:cubicBezTo>
                <a:lnTo>
                  <a:pt x="9267940" y="10682"/>
                </a:lnTo>
                <a:cubicBezTo>
                  <a:pt x="9279233" y="3516"/>
                  <a:pt x="9292670" y="0"/>
                  <a:pt x="9306928" y="0"/>
                </a:cubicBezTo>
                <a:close/>
                <a:moveTo>
                  <a:pt x="8464388" y="0"/>
                </a:moveTo>
                <a:cubicBezTo>
                  <a:pt x="8478646" y="0"/>
                  <a:pt x="8492083" y="3516"/>
                  <a:pt x="8503376" y="10682"/>
                </a:cubicBezTo>
                <a:lnTo>
                  <a:pt x="8425400" y="10682"/>
                </a:lnTo>
                <a:cubicBezTo>
                  <a:pt x="8436693" y="3516"/>
                  <a:pt x="8450130" y="0"/>
                  <a:pt x="8464388" y="0"/>
                </a:cubicBezTo>
                <a:close/>
                <a:moveTo>
                  <a:pt x="7621848" y="0"/>
                </a:moveTo>
                <a:cubicBezTo>
                  <a:pt x="7636106" y="0"/>
                  <a:pt x="7649543" y="3516"/>
                  <a:pt x="7660836" y="10682"/>
                </a:cubicBezTo>
                <a:lnTo>
                  <a:pt x="7582860" y="10682"/>
                </a:lnTo>
                <a:cubicBezTo>
                  <a:pt x="7594153" y="3516"/>
                  <a:pt x="7607590" y="0"/>
                  <a:pt x="7621848" y="0"/>
                </a:cubicBezTo>
                <a:close/>
                <a:moveTo>
                  <a:pt x="6779308" y="0"/>
                </a:moveTo>
                <a:cubicBezTo>
                  <a:pt x="6793566" y="0"/>
                  <a:pt x="6807003" y="3516"/>
                  <a:pt x="6818296" y="10682"/>
                </a:cubicBezTo>
                <a:lnTo>
                  <a:pt x="6740320" y="10682"/>
                </a:lnTo>
                <a:cubicBezTo>
                  <a:pt x="6751613" y="3516"/>
                  <a:pt x="6765050" y="0"/>
                  <a:pt x="6779308" y="0"/>
                </a:cubicBezTo>
                <a:close/>
                <a:moveTo>
                  <a:pt x="5936768" y="0"/>
                </a:moveTo>
                <a:cubicBezTo>
                  <a:pt x="5951026" y="0"/>
                  <a:pt x="5964463" y="3516"/>
                  <a:pt x="5975757" y="10682"/>
                </a:cubicBezTo>
                <a:lnTo>
                  <a:pt x="5897780" y="10682"/>
                </a:lnTo>
                <a:cubicBezTo>
                  <a:pt x="5909073" y="3516"/>
                  <a:pt x="5922510" y="0"/>
                  <a:pt x="5936768" y="0"/>
                </a:cubicBezTo>
                <a:close/>
                <a:moveTo>
                  <a:pt x="5094228" y="0"/>
                </a:moveTo>
                <a:cubicBezTo>
                  <a:pt x="5108486" y="0"/>
                  <a:pt x="5121923" y="3516"/>
                  <a:pt x="5133217" y="10682"/>
                </a:cubicBezTo>
                <a:lnTo>
                  <a:pt x="5055240" y="10682"/>
                </a:lnTo>
                <a:cubicBezTo>
                  <a:pt x="5066533" y="3516"/>
                  <a:pt x="5079970" y="0"/>
                  <a:pt x="5094228" y="0"/>
                </a:cubicBezTo>
                <a:close/>
                <a:moveTo>
                  <a:pt x="4251688" y="0"/>
                </a:moveTo>
                <a:cubicBezTo>
                  <a:pt x="4265946" y="0"/>
                  <a:pt x="4279383" y="3516"/>
                  <a:pt x="4290676" y="10682"/>
                </a:cubicBezTo>
                <a:lnTo>
                  <a:pt x="4212700" y="10682"/>
                </a:lnTo>
                <a:cubicBezTo>
                  <a:pt x="4223993" y="3516"/>
                  <a:pt x="4237430" y="0"/>
                  <a:pt x="4251688" y="0"/>
                </a:cubicBezTo>
                <a:close/>
                <a:moveTo>
                  <a:pt x="3409148" y="0"/>
                </a:moveTo>
                <a:cubicBezTo>
                  <a:pt x="3423406" y="0"/>
                  <a:pt x="3436843" y="3516"/>
                  <a:pt x="3448136" y="10682"/>
                </a:cubicBezTo>
                <a:lnTo>
                  <a:pt x="3370160" y="10682"/>
                </a:lnTo>
                <a:cubicBezTo>
                  <a:pt x="3381453" y="3516"/>
                  <a:pt x="3394890" y="0"/>
                  <a:pt x="3409148" y="0"/>
                </a:cubicBezTo>
                <a:close/>
                <a:moveTo>
                  <a:pt x="2566608" y="0"/>
                </a:moveTo>
                <a:cubicBezTo>
                  <a:pt x="2580866" y="0"/>
                  <a:pt x="2594303" y="3516"/>
                  <a:pt x="2605596" y="10682"/>
                </a:cubicBezTo>
                <a:lnTo>
                  <a:pt x="2527620" y="10682"/>
                </a:lnTo>
                <a:cubicBezTo>
                  <a:pt x="2538913" y="3516"/>
                  <a:pt x="2552350" y="0"/>
                  <a:pt x="2566608" y="0"/>
                </a:cubicBezTo>
                <a:close/>
                <a:moveTo>
                  <a:pt x="1724068" y="0"/>
                </a:moveTo>
                <a:cubicBezTo>
                  <a:pt x="1738326" y="0"/>
                  <a:pt x="1751763" y="3516"/>
                  <a:pt x="1763056" y="10682"/>
                </a:cubicBezTo>
                <a:lnTo>
                  <a:pt x="1685080" y="10682"/>
                </a:lnTo>
                <a:cubicBezTo>
                  <a:pt x="1696373" y="3516"/>
                  <a:pt x="1709810" y="0"/>
                  <a:pt x="1724068" y="0"/>
                </a:cubicBezTo>
                <a:close/>
                <a:moveTo>
                  <a:pt x="881528" y="0"/>
                </a:moveTo>
                <a:cubicBezTo>
                  <a:pt x="895786" y="0"/>
                  <a:pt x="909223" y="3516"/>
                  <a:pt x="920516" y="10682"/>
                </a:cubicBezTo>
                <a:lnTo>
                  <a:pt x="842540" y="10682"/>
                </a:lnTo>
                <a:cubicBezTo>
                  <a:pt x="853833" y="3516"/>
                  <a:pt x="867270" y="0"/>
                  <a:pt x="881528" y="0"/>
                </a:cubicBezTo>
                <a:close/>
                <a:moveTo>
                  <a:pt x="38988" y="0"/>
                </a:moveTo>
                <a:cubicBezTo>
                  <a:pt x="53246" y="0"/>
                  <a:pt x="66683" y="3516"/>
                  <a:pt x="77976" y="10682"/>
                </a:cubicBezTo>
                <a:lnTo>
                  <a:pt x="0" y="10682"/>
                </a:lnTo>
                <a:cubicBezTo>
                  <a:pt x="11293" y="3516"/>
                  <a:pt x="24730" y="0"/>
                  <a:pt x="389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E870E29C-86BD-46C9-8B47-929DEC3B7517}" type="datetime1">
              <a:rPr lang="en-US" smtClean="0"/>
              <a:t>3/14/2018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TEAS WG @ IETF 101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38578-7F82-4FB9-BFC2-A0431C8BFBC6}" type="datetime1">
              <a:rPr lang="en-US" smtClean="0"/>
              <a:t>3/14/2018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TEAS WG @ IETF 101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BCF2D-168C-431D-B54D-13DDBC4344D4}" type="datetime1">
              <a:rPr lang="en-US" smtClean="0"/>
              <a:t>3/14/2018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TEAS WG @ IETF 101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BE787-7012-4A36-BE27-C4E96010CB1C}" type="datetime1">
              <a:rPr lang="en-US" smtClean="0"/>
              <a:t>3/14/2018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TEAS WG @ IETF 101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6" name="Group 525"/>
          <p:cNvGrpSpPr/>
          <p:nvPr/>
        </p:nvGrpSpPr>
        <p:grpSpPr>
          <a:xfrm>
            <a:off x="0" y="420256"/>
            <a:ext cx="12188952" cy="3795497"/>
            <a:chOff x="0" y="420256"/>
            <a:chExt cx="12188952" cy="3795497"/>
          </a:xfrm>
        </p:grpSpPr>
        <p:cxnSp>
          <p:nvCxnSpPr>
            <p:cNvPr id="527" name="Straight Connector 526"/>
            <p:cNvCxnSpPr/>
            <p:nvPr/>
          </p:nvCxnSpPr>
          <p:spPr>
            <a:xfrm>
              <a:off x="0" y="4215753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Straight Connector 527"/>
            <p:cNvCxnSpPr/>
            <p:nvPr/>
          </p:nvCxnSpPr>
          <p:spPr>
            <a:xfrm>
              <a:off x="0" y="3794032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Straight Connector 528"/>
            <p:cNvCxnSpPr/>
            <p:nvPr/>
          </p:nvCxnSpPr>
          <p:spPr>
            <a:xfrm>
              <a:off x="0" y="3372310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Straight Connector 529"/>
            <p:cNvCxnSpPr/>
            <p:nvPr/>
          </p:nvCxnSpPr>
          <p:spPr>
            <a:xfrm>
              <a:off x="0" y="2950588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Straight Connector 530"/>
            <p:cNvCxnSpPr/>
            <p:nvPr/>
          </p:nvCxnSpPr>
          <p:spPr>
            <a:xfrm>
              <a:off x="0" y="2528866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" name="Straight Connector 531"/>
            <p:cNvCxnSpPr/>
            <p:nvPr/>
          </p:nvCxnSpPr>
          <p:spPr>
            <a:xfrm>
              <a:off x="0" y="2107144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3" name="Straight Connector 532"/>
            <p:cNvCxnSpPr/>
            <p:nvPr/>
          </p:nvCxnSpPr>
          <p:spPr>
            <a:xfrm>
              <a:off x="0" y="1685422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Straight Connector 533"/>
            <p:cNvCxnSpPr/>
            <p:nvPr/>
          </p:nvCxnSpPr>
          <p:spPr>
            <a:xfrm>
              <a:off x="0" y="1263700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5" name="Straight Connector 534"/>
            <p:cNvCxnSpPr/>
            <p:nvPr/>
          </p:nvCxnSpPr>
          <p:spPr>
            <a:xfrm>
              <a:off x="0" y="841978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6" name="Straight Connector 535"/>
            <p:cNvCxnSpPr/>
            <p:nvPr/>
          </p:nvCxnSpPr>
          <p:spPr>
            <a:xfrm>
              <a:off x="0" y="420256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7" name="Rectangle 379"/>
          <p:cNvSpPr/>
          <p:nvPr/>
        </p:nvSpPr>
        <p:spPr>
          <a:xfrm rot="18900000" flipV="1">
            <a:off x="9445819" y="-965459"/>
            <a:ext cx="13717" cy="6493220"/>
          </a:xfrm>
          <a:custGeom>
            <a:avLst/>
            <a:gdLst/>
            <a:ahLst/>
            <a:cxnLst/>
            <a:rect l="l" t="t" r="r" b="b"/>
            <a:pathLst>
              <a:path w="13717" h="6493220">
                <a:moveTo>
                  <a:pt x="1" y="6493220"/>
                </a:moveTo>
                <a:lnTo>
                  <a:pt x="13717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8" name="Rectangle 56"/>
          <p:cNvSpPr/>
          <p:nvPr/>
        </p:nvSpPr>
        <p:spPr>
          <a:xfrm>
            <a:off x="0" y="0"/>
            <a:ext cx="11816540" cy="4572004"/>
          </a:xfrm>
          <a:custGeom>
            <a:avLst/>
            <a:gdLst/>
            <a:ahLst/>
            <a:cxnLst/>
            <a:rect l="l" t="t" r="r" b="b"/>
            <a:pathLst>
              <a:path w="11816540" h="4572004">
                <a:moveTo>
                  <a:pt x="11802824" y="4"/>
                </a:moveTo>
                <a:lnTo>
                  <a:pt x="11816540" y="4"/>
                </a:lnTo>
                <a:lnTo>
                  <a:pt x="11816540" y="4572004"/>
                </a:lnTo>
                <a:lnTo>
                  <a:pt x="11802824" y="4572004"/>
                </a:lnTo>
                <a:close/>
                <a:moveTo>
                  <a:pt x="5901406" y="4"/>
                </a:moveTo>
                <a:lnTo>
                  <a:pt x="5915122" y="4"/>
                </a:lnTo>
                <a:lnTo>
                  <a:pt x="5915122" y="4572004"/>
                </a:lnTo>
                <a:lnTo>
                  <a:pt x="5901406" y="4572004"/>
                </a:lnTo>
                <a:close/>
                <a:moveTo>
                  <a:pt x="10959754" y="3"/>
                </a:moveTo>
                <a:lnTo>
                  <a:pt x="10973470" y="3"/>
                </a:lnTo>
                <a:lnTo>
                  <a:pt x="10973470" y="4572003"/>
                </a:lnTo>
                <a:lnTo>
                  <a:pt x="10959754" y="4572003"/>
                </a:lnTo>
                <a:close/>
                <a:moveTo>
                  <a:pt x="5058348" y="3"/>
                </a:moveTo>
                <a:lnTo>
                  <a:pt x="5072064" y="3"/>
                </a:lnTo>
                <a:lnTo>
                  <a:pt x="5072064" y="4572003"/>
                </a:lnTo>
                <a:lnTo>
                  <a:pt x="5058348" y="4572003"/>
                </a:lnTo>
                <a:close/>
                <a:moveTo>
                  <a:pt x="11381283" y="2"/>
                </a:moveTo>
                <a:lnTo>
                  <a:pt x="11394999" y="2"/>
                </a:lnTo>
                <a:lnTo>
                  <a:pt x="11394999" y="4572002"/>
                </a:lnTo>
                <a:lnTo>
                  <a:pt x="11381283" y="4572002"/>
                </a:lnTo>
                <a:close/>
                <a:moveTo>
                  <a:pt x="10538225" y="2"/>
                </a:moveTo>
                <a:lnTo>
                  <a:pt x="10551941" y="2"/>
                </a:lnTo>
                <a:lnTo>
                  <a:pt x="10551941" y="4572002"/>
                </a:lnTo>
                <a:lnTo>
                  <a:pt x="10538225" y="4572002"/>
                </a:lnTo>
                <a:close/>
                <a:moveTo>
                  <a:pt x="10116696" y="2"/>
                </a:moveTo>
                <a:lnTo>
                  <a:pt x="10130412" y="2"/>
                </a:lnTo>
                <a:lnTo>
                  <a:pt x="10130412" y="4572002"/>
                </a:lnTo>
                <a:lnTo>
                  <a:pt x="10116696" y="4572002"/>
                </a:lnTo>
                <a:close/>
                <a:moveTo>
                  <a:pt x="6322935" y="2"/>
                </a:moveTo>
                <a:lnTo>
                  <a:pt x="6336651" y="2"/>
                </a:lnTo>
                <a:lnTo>
                  <a:pt x="6336651" y="4572002"/>
                </a:lnTo>
                <a:lnTo>
                  <a:pt x="6322935" y="4572002"/>
                </a:lnTo>
                <a:close/>
                <a:moveTo>
                  <a:pt x="5479877" y="2"/>
                </a:moveTo>
                <a:lnTo>
                  <a:pt x="5493593" y="2"/>
                </a:lnTo>
                <a:lnTo>
                  <a:pt x="5493593" y="4572002"/>
                </a:lnTo>
                <a:lnTo>
                  <a:pt x="5479877" y="4572002"/>
                </a:lnTo>
                <a:close/>
                <a:moveTo>
                  <a:pt x="4636819" y="2"/>
                </a:moveTo>
                <a:lnTo>
                  <a:pt x="4650535" y="2"/>
                </a:lnTo>
                <a:lnTo>
                  <a:pt x="4650535" y="4572002"/>
                </a:lnTo>
                <a:lnTo>
                  <a:pt x="4636819" y="4572002"/>
                </a:lnTo>
                <a:close/>
                <a:moveTo>
                  <a:pt x="4215290" y="2"/>
                </a:moveTo>
                <a:lnTo>
                  <a:pt x="4229006" y="2"/>
                </a:lnTo>
                <a:lnTo>
                  <a:pt x="4229006" y="4572002"/>
                </a:lnTo>
                <a:lnTo>
                  <a:pt x="4215290" y="4572002"/>
                </a:lnTo>
                <a:close/>
                <a:moveTo>
                  <a:pt x="421529" y="2"/>
                </a:moveTo>
                <a:lnTo>
                  <a:pt x="435245" y="2"/>
                </a:lnTo>
                <a:lnTo>
                  <a:pt x="435245" y="4572002"/>
                </a:lnTo>
                <a:lnTo>
                  <a:pt x="421529" y="4572002"/>
                </a:lnTo>
                <a:close/>
                <a:moveTo>
                  <a:pt x="0" y="2"/>
                </a:moveTo>
                <a:lnTo>
                  <a:pt x="13716" y="2"/>
                </a:lnTo>
                <a:lnTo>
                  <a:pt x="13716" y="4572002"/>
                </a:lnTo>
                <a:lnTo>
                  <a:pt x="0" y="4572002"/>
                </a:lnTo>
                <a:close/>
                <a:moveTo>
                  <a:pt x="9273638" y="1"/>
                </a:moveTo>
                <a:lnTo>
                  <a:pt x="9287354" y="1"/>
                </a:lnTo>
                <a:lnTo>
                  <a:pt x="9287354" y="4572001"/>
                </a:lnTo>
                <a:lnTo>
                  <a:pt x="9273638" y="4572001"/>
                </a:lnTo>
                <a:close/>
                <a:moveTo>
                  <a:pt x="3372232" y="1"/>
                </a:moveTo>
                <a:lnTo>
                  <a:pt x="3385948" y="1"/>
                </a:lnTo>
                <a:lnTo>
                  <a:pt x="3385948" y="4572001"/>
                </a:lnTo>
                <a:lnTo>
                  <a:pt x="3372232" y="4572001"/>
                </a:lnTo>
                <a:close/>
                <a:moveTo>
                  <a:pt x="9695167" y="0"/>
                </a:moveTo>
                <a:lnTo>
                  <a:pt x="9708883" y="0"/>
                </a:lnTo>
                <a:lnTo>
                  <a:pt x="9708883" y="4572000"/>
                </a:lnTo>
                <a:lnTo>
                  <a:pt x="9695167" y="4572000"/>
                </a:lnTo>
                <a:close/>
                <a:moveTo>
                  <a:pt x="8852109" y="0"/>
                </a:moveTo>
                <a:lnTo>
                  <a:pt x="8865825" y="0"/>
                </a:lnTo>
                <a:lnTo>
                  <a:pt x="8865825" y="4572000"/>
                </a:lnTo>
                <a:lnTo>
                  <a:pt x="8852109" y="4572000"/>
                </a:lnTo>
                <a:close/>
                <a:moveTo>
                  <a:pt x="8430580" y="0"/>
                </a:moveTo>
                <a:lnTo>
                  <a:pt x="8444296" y="0"/>
                </a:lnTo>
                <a:lnTo>
                  <a:pt x="8444296" y="4572000"/>
                </a:lnTo>
                <a:lnTo>
                  <a:pt x="8430580" y="4572000"/>
                </a:lnTo>
                <a:close/>
                <a:moveTo>
                  <a:pt x="8009051" y="0"/>
                </a:moveTo>
                <a:lnTo>
                  <a:pt x="8022767" y="0"/>
                </a:lnTo>
                <a:lnTo>
                  <a:pt x="8022767" y="4572000"/>
                </a:lnTo>
                <a:lnTo>
                  <a:pt x="8009051" y="4572000"/>
                </a:lnTo>
                <a:close/>
                <a:moveTo>
                  <a:pt x="7587522" y="0"/>
                </a:moveTo>
                <a:lnTo>
                  <a:pt x="7601238" y="0"/>
                </a:lnTo>
                <a:lnTo>
                  <a:pt x="7601238" y="4572000"/>
                </a:lnTo>
                <a:lnTo>
                  <a:pt x="7587522" y="4572000"/>
                </a:lnTo>
                <a:close/>
                <a:moveTo>
                  <a:pt x="7165993" y="0"/>
                </a:moveTo>
                <a:lnTo>
                  <a:pt x="7179709" y="0"/>
                </a:lnTo>
                <a:lnTo>
                  <a:pt x="7179709" y="4572000"/>
                </a:lnTo>
                <a:lnTo>
                  <a:pt x="7165993" y="4572000"/>
                </a:lnTo>
                <a:close/>
                <a:moveTo>
                  <a:pt x="6744464" y="0"/>
                </a:moveTo>
                <a:lnTo>
                  <a:pt x="6758180" y="0"/>
                </a:lnTo>
                <a:lnTo>
                  <a:pt x="6758180" y="4572000"/>
                </a:lnTo>
                <a:lnTo>
                  <a:pt x="6744464" y="4572000"/>
                </a:lnTo>
                <a:close/>
                <a:moveTo>
                  <a:pt x="3793761" y="0"/>
                </a:moveTo>
                <a:lnTo>
                  <a:pt x="3807477" y="0"/>
                </a:lnTo>
                <a:lnTo>
                  <a:pt x="3807477" y="4572000"/>
                </a:lnTo>
                <a:lnTo>
                  <a:pt x="3793761" y="4572000"/>
                </a:lnTo>
                <a:close/>
                <a:moveTo>
                  <a:pt x="2950703" y="0"/>
                </a:moveTo>
                <a:lnTo>
                  <a:pt x="2964419" y="0"/>
                </a:lnTo>
                <a:lnTo>
                  <a:pt x="2964419" y="4572000"/>
                </a:lnTo>
                <a:lnTo>
                  <a:pt x="2950703" y="4572000"/>
                </a:lnTo>
                <a:close/>
                <a:moveTo>
                  <a:pt x="2529174" y="0"/>
                </a:moveTo>
                <a:lnTo>
                  <a:pt x="2542890" y="0"/>
                </a:lnTo>
                <a:lnTo>
                  <a:pt x="2542890" y="4572000"/>
                </a:lnTo>
                <a:lnTo>
                  <a:pt x="2529174" y="4572000"/>
                </a:lnTo>
                <a:close/>
                <a:moveTo>
                  <a:pt x="2107645" y="0"/>
                </a:moveTo>
                <a:lnTo>
                  <a:pt x="2121361" y="0"/>
                </a:lnTo>
                <a:lnTo>
                  <a:pt x="2121361" y="4572000"/>
                </a:lnTo>
                <a:lnTo>
                  <a:pt x="2107645" y="4572000"/>
                </a:lnTo>
                <a:close/>
                <a:moveTo>
                  <a:pt x="1686116" y="0"/>
                </a:moveTo>
                <a:lnTo>
                  <a:pt x="1699832" y="0"/>
                </a:lnTo>
                <a:lnTo>
                  <a:pt x="1699832" y="4572000"/>
                </a:lnTo>
                <a:lnTo>
                  <a:pt x="1686116" y="4572000"/>
                </a:lnTo>
                <a:close/>
                <a:moveTo>
                  <a:pt x="1264587" y="0"/>
                </a:moveTo>
                <a:lnTo>
                  <a:pt x="1278303" y="0"/>
                </a:lnTo>
                <a:lnTo>
                  <a:pt x="1278303" y="4572000"/>
                </a:lnTo>
                <a:lnTo>
                  <a:pt x="1264587" y="4572000"/>
                </a:lnTo>
                <a:close/>
                <a:moveTo>
                  <a:pt x="843058" y="0"/>
                </a:moveTo>
                <a:lnTo>
                  <a:pt x="856774" y="0"/>
                </a:lnTo>
                <a:lnTo>
                  <a:pt x="856774" y="4572000"/>
                </a:lnTo>
                <a:lnTo>
                  <a:pt x="843058" y="457200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9" name="Rectangle 87"/>
          <p:cNvSpPr/>
          <p:nvPr/>
        </p:nvSpPr>
        <p:spPr>
          <a:xfrm rot="2700000">
            <a:off x="2311242" y="-967047"/>
            <a:ext cx="13716" cy="6570294"/>
          </a:xfrm>
          <a:custGeom>
            <a:avLst/>
            <a:gdLst/>
            <a:ahLst/>
            <a:cxnLst/>
            <a:rect l="l" t="t" r="r" b="b"/>
            <a:pathLst>
              <a:path w="13716" h="6570294">
                <a:moveTo>
                  <a:pt x="0" y="6556578"/>
                </a:moveTo>
                <a:lnTo>
                  <a:pt x="13716" y="6570294"/>
                </a:lnTo>
                <a:lnTo>
                  <a:pt x="13716" y="6570294"/>
                </a:lnTo>
                <a:lnTo>
                  <a:pt x="0" y="6556578"/>
                </a:lnTo>
                <a:close/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0" name="Rectangle 88"/>
          <p:cNvSpPr/>
          <p:nvPr/>
        </p:nvSpPr>
        <p:spPr>
          <a:xfrm rot="2700000">
            <a:off x="3186527" y="-953751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1" name="Rectangle 89"/>
          <p:cNvSpPr/>
          <p:nvPr/>
        </p:nvSpPr>
        <p:spPr>
          <a:xfrm rot="2700000">
            <a:off x="4029713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7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2" name="Rectangle 90"/>
          <p:cNvSpPr/>
          <p:nvPr/>
        </p:nvSpPr>
        <p:spPr>
          <a:xfrm rot="2700000">
            <a:off x="4872899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3" name="Rectangle 91"/>
          <p:cNvSpPr/>
          <p:nvPr/>
        </p:nvSpPr>
        <p:spPr>
          <a:xfrm rot="2700000">
            <a:off x="5716086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13716"/>
                </a:moveTo>
                <a:lnTo>
                  <a:pt x="13716" y="0"/>
                </a:lnTo>
                <a:lnTo>
                  <a:pt x="13716" y="6465785"/>
                </a:lnTo>
                <a:lnTo>
                  <a:pt x="0" y="647950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4" name="Rectangle 92"/>
          <p:cNvSpPr/>
          <p:nvPr/>
        </p:nvSpPr>
        <p:spPr>
          <a:xfrm rot="2700000">
            <a:off x="6559272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5" name="Rectangle 93"/>
          <p:cNvSpPr/>
          <p:nvPr/>
        </p:nvSpPr>
        <p:spPr>
          <a:xfrm rot="2700000">
            <a:off x="7402457" y="-944051"/>
            <a:ext cx="13717" cy="6479502"/>
          </a:xfrm>
          <a:custGeom>
            <a:avLst/>
            <a:gdLst/>
            <a:ahLst/>
            <a:cxnLst/>
            <a:rect l="l" t="t" r="r" b="b"/>
            <a:pathLst>
              <a:path w="13717" h="6479502">
                <a:moveTo>
                  <a:pt x="0" y="13716"/>
                </a:moveTo>
                <a:lnTo>
                  <a:pt x="13717" y="0"/>
                </a:lnTo>
                <a:lnTo>
                  <a:pt x="13716" y="6465787"/>
                </a:lnTo>
                <a:lnTo>
                  <a:pt x="1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6" name="Rectangle 94"/>
          <p:cNvSpPr/>
          <p:nvPr/>
        </p:nvSpPr>
        <p:spPr>
          <a:xfrm rot="2700000">
            <a:off x="8245644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7" name="Rectangle 95"/>
          <p:cNvSpPr/>
          <p:nvPr/>
        </p:nvSpPr>
        <p:spPr>
          <a:xfrm rot="2700000">
            <a:off x="9088831" y="-953750"/>
            <a:ext cx="13717" cy="6479503"/>
          </a:xfrm>
          <a:custGeom>
            <a:avLst/>
            <a:gdLst/>
            <a:ahLst/>
            <a:cxnLst/>
            <a:rect l="l" t="t" r="r" b="b"/>
            <a:pathLst>
              <a:path w="13717" h="6479503">
                <a:moveTo>
                  <a:pt x="13717" y="0"/>
                </a:moveTo>
                <a:lnTo>
                  <a:pt x="13716" y="6465787"/>
                </a:lnTo>
                <a:lnTo>
                  <a:pt x="0" y="6479503"/>
                </a:lnTo>
                <a:lnTo>
                  <a:pt x="1" y="1371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8" name="Rectangle 96"/>
          <p:cNvSpPr/>
          <p:nvPr/>
        </p:nvSpPr>
        <p:spPr>
          <a:xfrm rot="2700000">
            <a:off x="9912896" y="-907596"/>
            <a:ext cx="13716" cy="6425429"/>
          </a:xfrm>
          <a:custGeom>
            <a:avLst/>
            <a:gdLst/>
            <a:ahLst/>
            <a:cxnLst/>
            <a:rect l="l" t="t" r="r" b="b"/>
            <a:pathLst>
              <a:path w="13716" h="6425429">
                <a:moveTo>
                  <a:pt x="0" y="0"/>
                </a:moveTo>
                <a:lnTo>
                  <a:pt x="13716" y="13717"/>
                </a:lnTo>
                <a:lnTo>
                  <a:pt x="13716" y="6411713"/>
                </a:lnTo>
                <a:lnTo>
                  <a:pt x="0" y="642542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9" name="Rectangle 97"/>
          <p:cNvSpPr/>
          <p:nvPr/>
        </p:nvSpPr>
        <p:spPr>
          <a:xfrm rot="2700000">
            <a:off x="10334491" y="110221"/>
            <a:ext cx="13717" cy="5232981"/>
          </a:xfrm>
          <a:custGeom>
            <a:avLst/>
            <a:gdLst/>
            <a:ahLst/>
            <a:cxnLst/>
            <a:rect l="l" t="t" r="r" b="b"/>
            <a:pathLst>
              <a:path w="13717" h="5232981">
                <a:moveTo>
                  <a:pt x="0" y="0"/>
                </a:moveTo>
                <a:lnTo>
                  <a:pt x="13717" y="13716"/>
                </a:lnTo>
                <a:lnTo>
                  <a:pt x="13717" y="5219264"/>
                </a:lnTo>
                <a:lnTo>
                  <a:pt x="1" y="523298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0" name="Rectangle 98"/>
          <p:cNvSpPr/>
          <p:nvPr/>
        </p:nvSpPr>
        <p:spPr>
          <a:xfrm rot="2700000">
            <a:off x="10756084" y="1128037"/>
            <a:ext cx="13716" cy="4040537"/>
          </a:xfrm>
          <a:custGeom>
            <a:avLst/>
            <a:gdLst/>
            <a:ahLst/>
            <a:cxnLst/>
            <a:rect l="l" t="t" r="r" b="b"/>
            <a:pathLst>
              <a:path w="13716" h="4040537">
                <a:moveTo>
                  <a:pt x="0" y="0"/>
                </a:moveTo>
                <a:lnTo>
                  <a:pt x="13716" y="13716"/>
                </a:lnTo>
                <a:lnTo>
                  <a:pt x="13715" y="4026822"/>
                </a:lnTo>
                <a:lnTo>
                  <a:pt x="1" y="404053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1" name="Rectangle 99"/>
          <p:cNvSpPr/>
          <p:nvPr/>
        </p:nvSpPr>
        <p:spPr>
          <a:xfrm rot="2700000">
            <a:off x="11177678" y="2145853"/>
            <a:ext cx="13716" cy="2848091"/>
          </a:xfrm>
          <a:custGeom>
            <a:avLst/>
            <a:gdLst/>
            <a:ahLst/>
            <a:cxnLst/>
            <a:rect l="l" t="t" r="r" b="b"/>
            <a:pathLst>
              <a:path w="13716" h="2848091">
                <a:moveTo>
                  <a:pt x="0" y="0"/>
                </a:moveTo>
                <a:lnTo>
                  <a:pt x="13716" y="13716"/>
                </a:lnTo>
                <a:lnTo>
                  <a:pt x="13715" y="2834375"/>
                </a:lnTo>
                <a:lnTo>
                  <a:pt x="0" y="284809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2" name="Rectangle 100"/>
          <p:cNvSpPr/>
          <p:nvPr/>
        </p:nvSpPr>
        <p:spPr>
          <a:xfrm rot="2700000">
            <a:off x="11599272" y="3163669"/>
            <a:ext cx="13715" cy="1655644"/>
          </a:xfrm>
          <a:custGeom>
            <a:avLst/>
            <a:gdLst/>
            <a:ahLst/>
            <a:cxnLst/>
            <a:rect l="l" t="t" r="r" b="b"/>
            <a:pathLst>
              <a:path w="13715" h="1655644">
                <a:moveTo>
                  <a:pt x="0" y="0"/>
                </a:moveTo>
                <a:lnTo>
                  <a:pt x="13715" y="13716"/>
                </a:lnTo>
                <a:lnTo>
                  <a:pt x="13715" y="1641929"/>
                </a:lnTo>
                <a:lnTo>
                  <a:pt x="0" y="1655644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3" name="Rectangle 101"/>
          <p:cNvSpPr/>
          <p:nvPr/>
        </p:nvSpPr>
        <p:spPr>
          <a:xfrm rot="2700000">
            <a:off x="12020868" y="4181493"/>
            <a:ext cx="13715" cy="463189"/>
          </a:xfrm>
          <a:custGeom>
            <a:avLst/>
            <a:gdLst/>
            <a:ahLst/>
            <a:cxnLst/>
            <a:rect l="l" t="t" r="r" b="b"/>
            <a:pathLst>
              <a:path w="13715" h="463189">
                <a:moveTo>
                  <a:pt x="1" y="0"/>
                </a:moveTo>
                <a:lnTo>
                  <a:pt x="13715" y="13716"/>
                </a:lnTo>
                <a:lnTo>
                  <a:pt x="13715" y="449474"/>
                </a:lnTo>
                <a:lnTo>
                  <a:pt x="0" y="46318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4" name="Rectangle 102"/>
          <p:cNvSpPr/>
          <p:nvPr/>
        </p:nvSpPr>
        <p:spPr>
          <a:xfrm rot="2700000">
            <a:off x="203277" y="-93899"/>
            <a:ext cx="13716" cy="608068"/>
          </a:xfrm>
          <a:custGeom>
            <a:avLst/>
            <a:gdLst/>
            <a:ahLst/>
            <a:cxnLst/>
            <a:rect l="l" t="t" r="r" b="b"/>
            <a:pathLst>
              <a:path w="13716" h="608068">
                <a:moveTo>
                  <a:pt x="0" y="13716"/>
                </a:moveTo>
                <a:lnTo>
                  <a:pt x="13716" y="0"/>
                </a:lnTo>
                <a:lnTo>
                  <a:pt x="13716" y="608068"/>
                </a:lnTo>
                <a:lnTo>
                  <a:pt x="0" y="59435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5" name="Rectangle 103"/>
          <p:cNvSpPr/>
          <p:nvPr/>
        </p:nvSpPr>
        <p:spPr>
          <a:xfrm rot="2700000">
            <a:off x="624870" y="-268529"/>
            <a:ext cx="13716" cy="1800514"/>
          </a:xfrm>
          <a:custGeom>
            <a:avLst/>
            <a:gdLst/>
            <a:ahLst/>
            <a:cxnLst/>
            <a:rect l="l" t="t" r="r" b="b"/>
            <a:pathLst>
              <a:path w="13716" h="1800514">
                <a:moveTo>
                  <a:pt x="0" y="13716"/>
                </a:moveTo>
                <a:lnTo>
                  <a:pt x="13716" y="0"/>
                </a:lnTo>
                <a:lnTo>
                  <a:pt x="13716" y="1800514"/>
                </a:lnTo>
                <a:lnTo>
                  <a:pt x="0" y="178679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6" name="Rectangle 104"/>
          <p:cNvSpPr/>
          <p:nvPr/>
        </p:nvSpPr>
        <p:spPr>
          <a:xfrm rot="2700000">
            <a:off x="1046463" y="-443158"/>
            <a:ext cx="13716" cy="2992958"/>
          </a:xfrm>
          <a:custGeom>
            <a:avLst/>
            <a:gdLst/>
            <a:ahLst/>
            <a:cxnLst/>
            <a:rect l="l" t="t" r="r" b="b"/>
            <a:pathLst>
              <a:path w="13716" h="2992958">
                <a:moveTo>
                  <a:pt x="0" y="13716"/>
                </a:moveTo>
                <a:lnTo>
                  <a:pt x="13716" y="0"/>
                </a:lnTo>
                <a:lnTo>
                  <a:pt x="13716" y="2992958"/>
                </a:lnTo>
                <a:lnTo>
                  <a:pt x="0" y="297924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7" name="Rectangle 105"/>
          <p:cNvSpPr/>
          <p:nvPr/>
        </p:nvSpPr>
        <p:spPr>
          <a:xfrm rot="2700000">
            <a:off x="1468056" y="-617788"/>
            <a:ext cx="13716" cy="4185404"/>
          </a:xfrm>
          <a:custGeom>
            <a:avLst/>
            <a:gdLst/>
            <a:ahLst/>
            <a:cxnLst/>
            <a:rect l="l" t="t" r="r" b="b"/>
            <a:pathLst>
              <a:path w="13716" h="4185404">
                <a:moveTo>
                  <a:pt x="0" y="13716"/>
                </a:moveTo>
                <a:lnTo>
                  <a:pt x="13716" y="0"/>
                </a:lnTo>
                <a:lnTo>
                  <a:pt x="13716" y="4185404"/>
                </a:lnTo>
                <a:lnTo>
                  <a:pt x="0" y="417168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8" name="Rectangle 106"/>
          <p:cNvSpPr/>
          <p:nvPr/>
        </p:nvSpPr>
        <p:spPr>
          <a:xfrm rot="2700000">
            <a:off x="1889649" y="-792416"/>
            <a:ext cx="13716" cy="5377849"/>
          </a:xfrm>
          <a:custGeom>
            <a:avLst/>
            <a:gdLst/>
            <a:ahLst/>
            <a:cxnLst/>
            <a:rect l="l" t="t" r="r" b="b"/>
            <a:pathLst>
              <a:path w="13716" h="5377849">
                <a:moveTo>
                  <a:pt x="0" y="13716"/>
                </a:moveTo>
                <a:lnTo>
                  <a:pt x="13716" y="0"/>
                </a:lnTo>
                <a:lnTo>
                  <a:pt x="13716" y="5377849"/>
                </a:lnTo>
                <a:lnTo>
                  <a:pt x="0" y="536413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9" name="Rectangle 148"/>
          <p:cNvSpPr/>
          <p:nvPr/>
        </p:nvSpPr>
        <p:spPr>
          <a:xfrm rot="18900000" flipV="1">
            <a:off x="2070569" y="-450209"/>
            <a:ext cx="13716" cy="5889566"/>
          </a:xfrm>
          <a:custGeom>
            <a:avLst/>
            <a:gdLst/>
            <a:ahLst/>
            <a:cxnLst/>
            <a:rect l="l" t="t" r="r" b="b"/>
            <a:pathLst>
              <a:path w="13716" h="5889566">
                <a:moveTo>
                  <a:pt x="13716" y="5889566"/>
                </a:moveTo>
                <a:lnTo>
                  <a:pt x="13716" y="0"/>
                </a:lnTo>
                <a:lnTo>
                  <a:pt x="0" y="13716"/>
                </a:lnTo>
                <a:lnTo>
                  <a:pt x="0" y="587585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0" name="Rectangle 323"/>
          <p:cNvSpPr/>
          <p:nvPr/>
        </p:nvSpPr>
        <p:spPr>
          <a:xfrm rot="18900000" flipV="1">
            <a:off x="1648976" y="567610"/>
            <a:ext cx="13716" cy="4697119"/>
          </a:xfrm>
          <a:custGeom>
            <a:avLst/>
            <a:gdLst/>
            <a:ahLst/>
            <a:cxnLst/>
            <a:rect l="l" t="t" r="r" b="b"/>
            <a:pathLst>
              <a:path w="13716" h="4697119">
                <a:moveTo>
                  <a:pt x="13716" y="4697119"/>
                </a:moveTo>
                <a:lnTo>
                  <a:pt x="13716" y="0"/>
                </a:lnTo>
                <a:lnTo>
                  <a:pt x="0" y="13716"/>
                </a:lnTo>
                <a:lnTo>
                  <a:pt x="0" y="46834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1" name="Rectangle 324"/>
          <p:cNvSpPr/>
          <p:nvPr/>
        </p:nvSpPr>
        <p:spPr>
          <a:xfrm rot="18900000" flipV="1">
            <a:off x="1227383" y="1585424"/>
            <a:ext cx="13716" cy="3504674"/>
          </a:xfrm>
          <a:custGeom>
            <a:avLst/>
            <a:gdLst/>
            <a:ahLst/>
            <a:cxnLst/>
            <a:rect l="l" t="t" r="r" b="b"/>
            <a:pathLst>
              <a:path w="13716" h="3504674">
                <a:moveTo>
                  <a:pt x="13716" y="3504674"/>
                </a:moveTo>
                <a:lnTo>
                  <a:pt x="13716" y="0"/>
                </a:lnTo>
                <a:lnTo>
                  <a:pt x="0" y="13716"/>
                </a:lnTo>
                <a:lnTo>
                  <a:pt x="0" y="349095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2" name="Rectangle 325"/>
          <p:cNvSpPr/>
          <p:nvPr/>
        </p:nvSpPr>
        <p:spPr>
          <a:xfrm rot="18900000" flipV="1">
            <a:off x="805790" y="2603242"/>
            <a:ext cx="13716" cy="2312226"/>
          </a:xfrm>
          <a:custGeom>
            <a:avLst/>
            <a:gdLst/>
            <a:ahLst/>
            <a:cxnLst/>
            <a:rect l="l" t="t" r="r" b="b"/>
            <a:pathLst>
              <a:path w="13716" h="2312226">
                <a:moveTo>
                  <a:pt x="13716" y="2312226"/>
                </a:moveTo>
                <a:lnTo>
                  <a:pt x="13716" y="0"/>
                </a:lnTo>
                <a:lnTo>
                  <a:pt x="0" y="13716"/>
                </a:lnTo>
                <a:lnTo>
                  <a:pt x="0" y="229851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3" name="Rectangle 326"/>
          <p:cNvSpPr/>
          <p:nvPr/>
        </p:nvSpPr>
        <p:spPr>
          <a:xfrm rot="18900000" flipV="1">
            <a:off x="384198" y="3621057"/>
            <a:ext cx="13716" cy="1119782"/>
          </a:xfrm>
          <a:custGeom>
            <a:avLst/>
            <a:gdLst/>
            <a:ahLst/>
            <a:cxnLst/>
            <a:rect l="l" t="t" r="r" b="b"/>
            <a:pathLst>
              <a:path w="13716" h="1119782">
                <a:moveTo>
                  <a:pt x="13716" y="1119782"/>
                </a:moveTo>
                <a:lnTo>
                  <a:pt x="13716" y="0"/>
                </a:lnTo>
                <a:lnTo>
                  <a:pt x="0" y="13716"/>
                </a:lnTo>
                <a:lnTo>
                  <a:pt x="0" y="110606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4" name="Rectangle 371"/>
          <p:cNvSpPr/>
          <p:nvPr/>
        </p:nvSpPr>
        <p:spPr>
          <a:xfrm rot="18900000" flipV="1">
            <a:off x="2705180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5" name="Rectangle 373"/>
          <p:cNvSpPr/>
          <p:nvPr/>
        </p:nvSpPr>
        <p:spPr>
          <a:xfrm rot="18900000" flipV="1">
            <a:off x="4391552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5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6" name="Rectangle 375"/>
          <p:cNvSpPr/>
          <p:nvPr/>
        </p:nvSpPr>
        <p:spPr>
          <a:xfrm rot="18900000" flipV="1">
            <a:off x="6077925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6479501"/>
                </a:moveTo>
                <a:lnTo>
                  <a:pt x="13716" y="6465785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7" name="Rectangle 376"/>
          <p:cNvSpPr/>
          <p:nvPr/>
        </p:nvSpPr>
        <p:spPr>
          <a:xfrm rot="18900000" flipV="1">
            <a:off x="6916261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7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8" name="Rectangle 377"/>
          <p:cNvSpPr/>
          <p:nvPr/>
        </p:nvSpPr>
        <p:spPr>
          <a:xfrm rot="18900000" flipV="1">
            <a:off x="7759447" y="-965458"/>
            <a:ext cx="13717" cy="6493219"/>
          </a:xfrm>
          <a:custGeom>
            <a:avLst/>
            <a:gdLst/>
            <a:ahLst/>
            <a:cxnLst/>
            <a:rect l="l" t="t" r="r" b="b"/>
            <a:pathLst>
              <a:path w="13717" h="6493219">
                <a:moveTo>
                  <a:pt x="0" y="6493219"/>
                </a:moveTo>
                <a:lnTo>
                  <a:pt x="13716" y="6479502"/>
                </a:lnTo>
                <a:lnTo>
                  <a:pt x="13717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9" name="Rectangle 378"/>
          <p:cNvSpPr/>
          <p:nvPr/>
        </p:nvSpPr>
        <p:spPr>
          <a:xfrm rot="18900000" flipV="1">
            <a:off x="8602633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6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0" name="Rectangle 138"/>
          <p:cNvSpPr/>
          <p:nvPr/>
        </p:nvSpPr>
        <p:spPr>
          <a:xfrm rot="18900000" flipV="1">
            <a:off x="10088968" y="-882602"/>
            <a:ext cx="13716" cy="5927431"/>
          </a:xfrm>
          <a:custGeom>
            <a:avLst/>
            <a:gdLst/>
            <a:ahLst/>
            <a:cxnLst/>
            <a:rect l="l" t="t" r="r" b="b"/>
            <a:pathLst>
              <a:path w="13716" h="5927431">
                <a:moveTo>
                  <a:pt x="0" y="5927431"/>
                </a:moveTo>
                <a:lnTo>
                  <a:pt x="13715" y="5913716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1" name="Rectangle 139"/>
          <p:cNvSpPr/>
          <p:nvPr/>
        </p:nvSpPr>
        <p:spPr>
          <a:xfrm rot="18900000" flipV="1">
            <a:off x="10510562" y="-707971"/>
            <a:ext cx="13716" cy="4734985"/>
          </a:xfrm>
          <a:custGeom>
            <a:avLst/>
            <a:gdLst/>
            <a:ahLst/>
            <a:cxnLst/>
            <a:rect l="l" t="t" r="r" b="b"/>
            <a:pathLst>
              <a:path w="13716" h="4734985">
                <a:moveTo>
                  <a:pt x="0" y="4734985"/>
                </a:moveTo>
                <a:lnTo>
                  <a:pt x="13715" y="4721270"/>
                </a:lnTo>
                <a:lnTo>
                  <a:pt x="13716" y="1371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2" name="Rectangle 140"/>
          <p:cNvSpPr/>
          <p:nvPr/>
        </p:nvSpPr>
        <p:spPr>
          <a:xfrm rot="18900000" flipV="1">
            <a:off x="10932155" y="-533342"/>
            <a:ext cx="13716" cy="3542540"/>
          </a:xfrm>
          <a:custGeom>
            <a:avLst/>
            <a:gdLst/>
            <a:ahLst/>
            <a:cxnLst/>
            <a:rect l="l" t="t" r="r" b="b"/>
            <a:pathLst>
              <a:path w="13716" h="3542540">
                <a:moveTo>
                  <a:pt x="0" y="3542540"/>
                </a:moveTo>
                <a:lnTo>
                  <a:pt x="13715" y="3528825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3" name="Rectangle 141"/>
          <p:cNvSpPr/>
          <p:nvPr/>
        </p:nvSpPr>
        <p:spPr>
          <a:xfrm rot="18900000" flipV="1">
            <a:off x="11353748" y="-358712"/>
            <a:ext cx="13716" cy="2350095"/>
          </a:xfrm>
          <a:custGeom>
            <a:avLst/>
            <a:gdLst/>
            <a:ahLst/>
            <a:cxnLst/>
            <a:rect l="l" t="t" r="r" b="b"/>
            <a:pathLst>
              <a:path w="13716" h="2350095">
                <a:moveTo>
                  <a:pt x="0" y="2350095"/>
                </a:moveTo>
                <a:lnTo>
                  <a:pt x="13715" y="2336380"/>
                </a:lnTo>
                <a:lnTo>
                  <a:pt x="13716" y="1371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4" name="Rectangle 142"/>
          <p:cNvSpPr/>
          <p:nvPr/>
        </p:nvSpPr>
        <p:spPr>
          <a:xfrm rot="18900000" flipV="1">
            <a:off x="11775341" y="-184083"/>
            <a:ext cx="13716" cy="1157650"/>
          </a:xfrm>
          <a:custGeom>
            <a:avLst/>
            <a:gdLst/>
            <a:ahLst/>
            <a:cxnLst/>
            <a:rect l="l" t="t" r="r" b="b"/>
            <a:pathLst>
              <a:path w="13716" h="1157650">
                <a:moveTo>
                  <a:pt x="0" y="1157650"/>
                </a:moveTo>
                <a:lnTo>
                  <a:pt x="13716" y="1143934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5" name="Rectangle 372"/>
          <p:cNvSpPr/>
          <p:nvPr/>
        </p:nvSpPr>
        <p:spPr>
          <a:xfrm rot="18900000" flipV="1">
            <a:off x="3543517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0" y="6493219"/>
                </a:moveTo>
                <a:lnTo>
                  <a:pt x="13716" y="6479503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6" name="Rectangle 374"/>
          <p:cNvSpPr/>
          <p:nvPr/>
        </p:nvSpPr>
        <p:spPr>
          <a:xfrm rot="18900000" flipV="1">
            <a:off x="5229889" y="-965458"/>
            <a:ext cx="13716" cy="6493220"/>
          </a:xfrm>
          <a:custGeom>
            <a:avLst/>
            <a:gdLst/>
            <a:ahLst/>
            <a:cxnLst/>
            <a:rect l="l" t="t" r="r" b="b"/>
            <a:pathLst>
              <a:path w="13716" h="6493220">
                <a:moveTo>
                  <a:pt x="0" y="6493220"/>
                </a:moveTo>
                <a:lnTo>
                  <a:pt x="13716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7" name="Teardrop 3"/>
          <p:cNvSpPr/>
          <p:nvPr/>
        </p:nvSpPr>
        <p:spPr>
          <a:xfrm rot="5400000" flipH="1" flipV="1">
            <a:off x="64427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8" name="Teardrop 3"/>
          <p:cNvSpPr/>
          <p:nvPr/>
        </p:nvSpPr>
        <p:spPr>
          <a:xfrm rot="5400000" flipH="1" flipV="1">
            <a:off x="-148774" y="258315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1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6" y="223846"/>
                </a:cubicBezTo>
                <a:lnTo>
                  <a:pt x="221347" y="232509"/>
                </a:lnTo>
                <a:cubicBezTo>
                  <a:pt x="224389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0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1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4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8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1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9" name="Teardrop 3"/>
          <p:cNvSpPr/>
          <p:nvPr/>
        </p:nvSpPr>
        <p:spPr>
          <a:xfrm rot="5400000" flipH="1" flipV="1">
            <a:off x="13875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0" name="Teardrop 3"/>
          <p:cNvSpPr/>
          <p:nvPr/>
        </p:nvSpPr>
        <p:spPr>
          <a:xfrm rot="5400000" flipH="1" flipV="1">
            <a:off x="22300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1" name="Teardrop 3"/>
          <p:cNvSpPr/>
          <p:nvPr/>
        </p:nvSpPr>
        <p:spPr>
          <a:xfrm rot="5400000" flipH="1" flipV="1">
            <a:off x="30726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2" name="Teardrop 3"/>
          <p:cNvSpPr/>
          <p:nvPr/>
        </p:nvSpPr>
        <p:spPr>
          <a:xfrm rot="5400000" flipH="1" flipV="1">
            <a:off x="39151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3" name="Teardrop 3"/>
          <p:cNvSpPr/>
          <p:nvPr/>
        </p:nvSpPr>
        <p:spPr>
          <a:xfrm rot="5400000" flipH="1" flipV="1">
            <a:off x="47576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4" name="Teardrop 3"/>
          <p:cNvSpPr/>
          <p:nvPr/>
        </p:nvSpPr>
        <p:spPr>
          <a:xfrm rot="5400000" flipH="1" flipV="1">
            <a:off x="56002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5" name="Teardrop 3"/>
          <p:cNvSpPr/>
          <p:nvPr/>
        </p:nvSpPr>
        <p:spPr>
          <a:xfrm rot="5400000" flipH="1" flipV="1">
            <a:off x="81278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6" name="Teardrop 3"/>
          <p:cNvSpPr/>
          <p:nvPr/>
        </p:nvSpPr>
        <p:spPr>
          <a:xfrm rot="5400000" flipH="1" flipV="1">
            <a:off x="72853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7" name="Teardrop 3"/>
          <p:cNvSpPr/>
          <p:nvPr/>
        </p:nvSpPr>
        <p:spPr>
          <a:xfrm rot="5400000" flipH="1" flipV="1">
            <a:off x="98129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8" name="Teardrop 3"/>
          <p:cNvSpPr/>
          <p:nvPr/>
        </p:nvSpPr>
        <p:spPr>
          <a:xfrm rot="5400000" flipH="1" flipV="1">
            <a:off x="89703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9" name="Teardrop 3"/>
          <p:cNvSpPr/>
          <p:nvPr/>
        </p:nvSpPr>
        <p:spPr>
          <a:xfrm rot="5400000" flipH="1" flipV="1">
            <a:off x="11498011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0" name="Teardrop 3"/>
          <p:cNvSpPr/>
          <p:nvPr/>
        </p:nvSpPr>
        <p:spPr>
          <a:xfrm rot="5400000" flipH="1" flipV="1">
            <a:off x="106554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1" name="Teardrop 3"/>
          <p:cNvSpPr/>
          <p:nvPr/>
        </p:nvSpPr>
        <p:spPr>
          <a:xfrm rot="5400000" flipH="1" flipV="1">
            <a:off x="5449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2" name="Oval 591"/>
          <p:cNvSpPr/>
          <p:nvPr/>
        </p:nvSpPr>
        <p:spPr>
          <a:xfrm>
            <a:off x="66645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3" name="Oval 167"/>
          <p:cNvSpPr/>
          <p:nvPr/>
        </p:nvSpPr>
        <p:spPr>
          <a:xfrm>
            <a:off x="0" y="331699"/>
            <a:ext cx="93942" cy="4240302"/>
          </a:xfrm>
          <a:custGeom>
            <a:avLst/>
            <a:gdLst/>
            <a:ahLst/>
            <a:cxnLst/>
            <a:rect l="l" t="t" r="r" b="b"/>
            <a:pathLst>
              <a:path w="93942" h="4240302">
                <a:moveTo>
                  <a:pt x="9066" y="4229620"/>
                </a:moveTo>
                <a:cubicBezTo>
                  <a:pt x="23324" y="4229620"/>
                  <a:pt x="36761" y="4233136"/>
                  <a:pt x="48054" y="4240302"/>
                </a:cubicBezTo>
                <a:lnTo>
                  <a:pt x="0" y="4240302"/>
                </a:lnTo>
                <a:lnTo>
                  <a:pt x="0" y="4231451"/>
                </a:lnTo>
                <a:cubicBezTo>
                  <a:pt x="2881" y="4229788"/>
                  <a:pt x="5954" y="4229620"/>
                  <a:pt x="9066" y="4229620"/>
                </a:cubicBezTo>
                <a:close/>
                <a:moveTo>
                  <a:pt x="9066" y="3380947"/>
                </a:moveTo>
                <a:cubicBezTo>
                  <a:pt x="55942" y="3380947"/>
                  <a:pt x="93942" y="3418947"/>
                  <a:pt x="93942" y="3465822"/>
                </a:cubicBezTo>
                <a:cubicBezTo>
                  <a:pt x="93942" y="3512697"/>
                  <a:pt x="55942" y="3550697"/>
                  <a:pt x="9066" y="3550697"/>
                </a:cubicBezTo>
                <a:lnTo>
                  <a:pt x="0" y="3548867"/>
                </a:lnTo>
                <a:lnTo>
                  <a:pt x="0" y="3382777"/>
                </a:lnTo>
                <a:cubicBezTo>
                  <a:pt x="2881" y="3381115"/>
                  <a:pt x="5954" y="3380947"/>
                  <a:pt x="9066" y="3380947"/>
                </a:cubicBezTo>
                <a:close/>
                <a:moveTo>
                  <a:pt x="9066" y="2536768"/>
                </a:moveTo>
                <a:cubicBezTo>
                  <a:pt x="55942" y="2536768"/>
                  <a:pt x="93942" y="2574768"/>
                  <a:pt x="93942" y="2621643"/>
                </a:cubicBezTo>
                <a:cubicBezTo>
                  <a:pt x="93942" y="2668518"/>
                  <a:pt x="55942" y="2706518"/>
                  <a:pt x="9066" y="2706518"/>
                </a:cubicBezTo>
                <a:lnTo>
                  <a:pt x="0" y="2704688"/>
                </a:lnTo>
                <a:lnTo>
                  <a:pt x="0" y="2538598"/>
                </a:lnTo>
                <a:cubicBezTo>
                  <a:pt x="2881" y="2536936"/>
                  <a:pt x="5954" y="2536768"/>
                  <a:pt x="9066" y="2536768"/>
                </a:cubicBezTo>
                <a:close/>
                <a:moveTo>
                  <a:pt x="9066" y="1688095"/>
                </a:moveTo>
                <a:cubicBezTo>
                  <a:pt x="55942" y="1688095"/>
                  <a:pt x="93942" y="1726095"/>
                  <a:pt x="93942" y="1772970"/>
                </a:cubicBezTo>
                <a:cubicBezTo>
                  <a:pt x="93942" y="1819845"/>
                  <a:pt x="55942" y="1857845"/>
                  <a:pt x="9066" y="1857845"/>
                </a:cubicBezTo>
                <a:lnTo>
                  <a:pt x="0" y="1856015"/>
                </a:lnTo>
                <a:lnTo>
                  <a:pt x="0" y="1689925"/>
                </a:lnTo>
                <a:cubicBezTo>
                  <a:pt x="2881" y="1688263"/>
                  <a:pt x="5954" y="1688095"/>
                  <a:pt x="9066" y="1688095"/>
                </a:cubicBezTo>
                <a:close/>
                <a:moveTo>
                  <a:pt x="9066" y="845498"/>
                </a:moveTo>
                <a:cubicBezTo>
                  <a:pt x="55942" y="845498"/>
                  <a:pt x="93942" y="883498"/>
                  <a:pt x="93942" y="930373"/>
                </a:cubicBezTo>
                <a:cubicBezTo>
                  <a:pt x="93942" y="977248"/>
                  <a:pt x="55942" y="1015248"/>
                  <a:pt x="9066" y="1015248"/>
                </a:cubicBezTo>
                <a:lnTo>
                  <a:pt x="0" y="1013418"/>
                </a:lnTo>
                <a:lnTo>
                  <a:pt x="0" y="847328"/>
                </a:lnTo>
                <a:cubicBezTo>
                  <a:pt x="2881" y="845666"/>
                  <a:pt x="5954" y="845498"/>
                  <a:pt x="9066" y="845498"/>
                </a:cubicBezTo>
                <a:close/>
                <a:moveTo>
                  <a:pt x="9066" y="0"/>
                </a:moveTo>
                <a:cubicBezTo>
                  <a:pt x="55942" y="0"/>
                  <a:pt x="93942" y="38000"/>
                  <a:pt x="93942" y="84875"/>
                </a:cubicBezTo>
                <a:cubicBezTo>
                  <a:pt x="93942" y="131750"/>
                  <a:pt x="55942" y="169750"/>
                  <a:pt x="9066" y="169750"/>
                </a:cubicBezTo>
                <a:lnTo>
                  <a:pt x="0" y="167920"/>
                </a:lnTo>
                <a:lnTo>
                  <a:pt x="0" y="1830"/>
                </a:lnTo>
                <a:cubicBezTo>
                  <a:pt x="2881" y="167"/>
                  <a:pt x="5954" y="0"/>
                  <a:pt x="906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4" name="Oval 593"/>
          <p:cNvSpPr/>
          <p:nvPr/>
        </p:nvSpPr>
        <p:spPr>
          <a:xfrm>
            <a:off x="7667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5" name="Oval 594"/>
          <p:cNvSpPr/>
          <p:nvPr/>
        </p:nvSpPr>
        <p:spPr>
          <a:xfrm>
            <a:off x="16092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6" name="Oval 595"/>
          <p:cNvSpPr/>
          <p:nvPr/>
        </p:nvSpPr>
        <p:spPr>
          <a:xfrm>
            <a:off x="24518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7" name="Oval 596"/>
          <p:cNvSpPr/>
          <p:nvPr/>
        </p:nvSpPr>
        <p:spPr>
          <a:xfrm>
            <a:off x="32943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8" name="Oval 597"/>
          <p:cNvSpPr/>
          <p:nvPr/>
        </p:nvSpPr>
        <p:spPr>
          <a:xfrm>
            <a:off x="41368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9" name="Oval 598"/>
          <p:cNvSpPr/>
          <p:nvPr/>
        </p:nvSpPr>
        <p:spPr>
          <a:xfrm>
            <a:off x="49794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0" name="Oval 599"/>
          <p:cNvSpPr/>
          <p:nvPr/>
        </p:nvSpPr>
        <p:spPr>
          <a:xfrm>
            <a:off x="58219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1" name="Oval 600"/>
          <p:cNvSpPr/>
          <p:nvPr/>
        </p:nvSpPr>
        <p:spPr>
          <a:xfrm>
            <a:off x="83495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2" name="Oval 601"/>
          <p:cNvSpPr/>
          <p:nvPr/>
        </p:nvSpPr>
        <p:spPr>
          <a:xfrm>
            <a:off x="75070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3" name="Oval 602"/>
          <p:cNvSpPr/>
          <p:nvPr/>
        </p:nvSpPr>
        <p:spPr>
          <a:xfrm>
            <a:off x="100346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4" name="Oval 603"/>
          <p:cNvSpPr/>
          <p:nvPr/>
        </p:nvSpPr>
        <p:spPr>
          <a:xfrm>
            <a:off x="91921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5" name="Oval 604"/>
          <p:cNvSpPr/>
          <p:nvPr/>
        </p:nvSpPr>
        <p:spPr>
          <a:xfrm>
            <a:off x="11719750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6" name="Oval 605"/>
          <p:cNvSpPr/>
          <p:nvPr/>
        </p:nvSpPr>
        <p:spPr>
          <a:xfrm>
            <a:off x="108772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7" name="Teardrop 3"/>
          <p:cNvSpPr/>
          <p:nvPr/>
        </p:nvSpPr>
        <p:spPr>
          <a:xfrm rot="5400000" flipH="1" flipV="1">
            <a:off x="60211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8" name="Teardrop 3"/>
          <p:cNvSpPr/>
          <p:nvPr/>
        </p:nvSpPr>
        <p:spPr>
          <a:xfrm rot="5400000" flipH="1" flipV="1">
            <a:off x="9659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9" name="Teardrop 3"/>
          <p:cNvSpPr/>
          <p:nvPr/>
        </p:nvSpPr>
        <p:spPr>
          <a:xfrm rot="5400000" flipH="1" flipV="1">
            <a:off x="18084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0" name="Teardrop 3"/>
          <p:cNvSpPr/>
          <p:nvPr/>
        </p:nvSpPr>
        <p:spPr>
          <a:xfrm rot="5400000" flipH="1" flipV="1">
            <a:off x="26510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1" name="Teardrop 3"/>
          <p:cNvSpPr/>
          <p:nvPr/>
        </p:nvSpPr>
        <p:spPr>
          <a:xfrm rot="5400000" flipH="1" flipV="1">
            <a:off x="34935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2" name="Teardrop 3"/>
          <p:cNvSpPr/>
          <p:nvPr/>
        </p:nvSpPr>
        <p:spPr>
          <a:xfrm rot="5400000" flipH="1" flipV="1">
            <a:off x="43361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3" name="Teardrop 3"/>
          <p:cNvSpPr/>
          <p:nvPr/>
        </p:nvSpPr>
        <p:spPr>
          <a:xfrm rot="5400000" flipH="1" flipV="1">
            <a:off x="51786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4" name="Teardrop 3"/>
          <p:cNvSpPr/>
          <p:nvPr/>
        </p:nvSpPr>
        <p:spPr>
          <a:xfrm rot="5400000" flipH="1" flipV="1">
            <a:off x="77062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5" name="Teardrop 3"/>
          <p:cNvSpPr/>
          <p:nvPr/>
        </p:nvSpPr>
        <p:spPr>
          <a:xfrm rot="5400000" flipH="1" flipV="1">
            <a:off x="68637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6" name="Teardrop 3"/>
          <p:cNvSpPr/>
          <p:nvPr/>
        </p:nvSpPr>
        <p:spPr>
          <a:xfrm rot="5400000" flipH="1" flipV="1">
            <a:off x="93913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7" name="Teardrop 3"/>
          <p:cNvSpPr/>
          <p:nvPr/>
        </p:nvSpPr>
        <p:spPr>
          <a:xfrm rot="5400000" flipH="1" flipV="1">
            <a:off x="85488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8" name="Teardrop 3"/>
          <p:cNvSpPr/>
          <p:nvPr/>
        </p:nvSpPr>
        <p:spPr>
          <a:xfrm rot="5400000" flipH="1" flipV="1">
            <a:off x="11076421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9" name="Teardrop 3"/>
          <p:cNvSpPr/>
          <p:nvPr/>
        </p:nvSpPr>
        <p:spPr>
          <a:xfrm rot="5400000" flipH="1" flipV="1">
            <a:off x="102338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0" name="Teardrop 3"/>
          <p:cNvSpPr/>
          <p:nvPr/>
        </p:nvSpPr>
        <p:spPr>
          <a:xfrm rot="5400000" flipH="1" flipV="1">
            <a:off x="1234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1" name="Teardrop 3"/>
          <p:cNvSpPr/>
          <p:nvPr/>
        </p:nvSpPr>
        <p:spPr>
          <a:xfrm rot="5400000" flipH="1" flipV="1">
            <a:off x="11760003" y="685578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69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2" name="Oval 621"/>
          <p:cNvSpPr/>
          <p:nvPr/>
        </p:nvSpPr>
        <p:spPr>
          <a:xfrm>
            <a:off x="70866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3" name="Oval 622"/>
          <p:cNvSpPr/>
          <p:nvPr/>
        </p:nvSpPr>
        <p:spPr>
          <a:xfrm>
            <a:off x="3463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4" name="Oval 623"/>
          <p:cNvSpPr/>
          <p:nvPr/>
        </p:nvSpPr>
        <p:spPr>
          <a:xfrm>
            <a:off x="11888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5" name="Oval 624"/>
          <p:cNvSpPr/>
          <p:nvPr/>
        </p:nvSpPr>
        <p:spPr>
          <a:xfrm>
            <a:off x="20314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6" name="Oval 625"/>
          <p:cNvSpPr/>
          <p:nvPr/>
        </p:nvSpPr>
        <p:spPr>
          <a:xfrm>
            <a:off x="28739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7" name="Oval 626"/>
          <p:cNvSpPr/>
          <p:nvPr/>
        </p:nvSpPr>
        <p:spPr>
          <a:xfrm>
            <a:off x="37164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8" name="Oval 627"/>
          <p:cNvSpPr/>
          <p:nvPr/>
        </p:nvSpPr>
        <p:spPr>
          <a:xfrm>
            <a:off x="45590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9" name="Oval 628"/>
          <p:cNvSpPr/>
          <p:nvPr/>
        </p:nvSpPr>
        <p:spPr>
          <a:xfrm>
            <a:off x="54015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0" name="Oval 629"/>
          <p:cNvSpPr/>
          <p:nvPr/>
        </p:nvSpPr>
        <p:spPr>
          <a:xfrm>
            <a:off x="62441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1" name="Oval 630"/>
          <p:cNvSpPr/>
          <p:nvPr/>
        </p:nvSpPr>
        <p:spPr>
          <a:xfrm>
            <a:off x="87717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2" name="Oval 631"/>
          <p:cNvSpPr/>
          <p:nvPr/>
        </p:nvSpPr>
        <p:spPr>
          <a:xfrm>
            <a:off x="79291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3" name="Oval 632"/>
          <p:cNvSpPr/>
          <p:nvPr/>
        </p:nvSpPr>
        <p:spPr>
          <a:xfrm>
            <a:off x="104568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4" name="Oval 633"/>
          <p:cNvSpPr/>
          <p:nvPr/>
        </p:nvSpPr>
        <p:spPr>
          <a:xfrm>
            <a:off x="96142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5" name="Oval 860"/>
          <p:cNvSpPr/>
          <p:nvPr/>
        </p:nvSpPr>
        <p:spPr>
          <a:xfrm>
            <a:off x="12141892" y="758852"/>
            <a:ext cx="50109" cy="3538433"/>
          </a:xfrm>
          <a:custGeom>
            <a:avLst/>
            <a:gdLst/>
            <a:ahLst/>
            <a:cxnLst/>
            <a:rect l="l" t="t" r="r" b="b"/>
            <a:pathLst>
              <a:path w="50109" h="3538433">
                <a:moveTo>
                  <a:pt x="50109" y="3384355"/>
                </a:moveTo>
                <a:lnTo>
                  <a:pt x="50109" y="3538433"/>
                </a:lnTo>
                <a:cubicBezTo>
                  <a:pt x="20497" y="3525461"/>
                  <a:pt x="0" y="3495821"/>
                  <a:pt x="0" y="3461394"/>
                </a:cubicBezTo>
                <a:cubicBezTo>
                  <a:pt x="0" y="3426967"/>
                  <a:pt x="20497" y="3397327"/>
                  <a:pt x="50109" y="3384355"/>
                </a:cubicBezTo>
                <a:close/>
                <a:moveTo>
                  <a:pt x="50109" y="2538350"/>
                </a:moveTo>
                <a:lnTo>
                  <a:pt x="50109" y="2692428"/>
                </a:lnTo>
                <a:cubicBezTo>
                  <a:pt x="20497" y="2679456"/>
                  <a:pt x="0" y="2649816"/>
                  <a:pt x="0" y="2615389"/>
                </a:cubicBezTo>
                <a:cubicBezTo>
                  <a:pt x="0" y="2580962"/>
                  <a:pt x="20497" y="2551322"/>
                  <a:pt x="50109" y="2538350"/>
                </a:cubicBezTo>
                <a:close/>
                <a:moveTo>
                  <a:pt x="50109" y="1688095"/>
                </a:moveTo>
                <a:lnTo>
                  <a:pt x="50109" y="1842173"/>
                </a:lnTo>
                <a:cubicBezTo>
                  <a:pt x="20497" y="1829201"/>
                  <a:pt x="0" y="1799561"/>
                  <a:pt x="0" y="1765134"/>
                </a:cubicBezTo>
                <a:cubicBezTo>
                  <a:pt x="0" y="1730707"/>
                  <a:pt x="20497" y="1701067"/>
                  <a:pt x="50109" y="1688095"/>
                </a:cubicBezTo>
                <a:close/>
                <a:moveTo>
                  <a:pt x="50109" y="845498"/>
                </a:moveTo>
                <a:lnTo>
                  <a:pt x="50109" y="999576"/>
                </a:lnTo>
                <a:cubicBezTo>
                  <a:pt x="20497" y="986604"/>
                  <a:pt x="0" y="956964"/>
                  <a:pt x="0" y="922537"/>
                </a:cubicBezTo>
                <a:cubicBezTo>
                  <a:pt x="0" y="888110"/>
                  <a:pt x="20497" y="858470"/>
                  <a:pt x="50109" y="845498"/>
                </a:cubicBezTo>
                <a:close/>
                <a:moveTo>
                  <a:pt x="50109" y="0"/>
                </a:moveTo>
                <a:lnTo>
                  <a:pt x="50109" y="154078"/>
                </a:lnTo>
                <a:cubicBezTo>
                  <a:pt x="20497" y="141106"/>
                  <a:pt x="0" y="111466"/>
                  <a:pt x="0" y="77039"/>
                </a:cubicBezTo>
                <a:cubicBezTo>
                  <a:pt x="0" y="42612"/>
                  <a:pt x="20497" y="12972"/>
                  <a:pt x="501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6" name="Oval 635"/>
          <p:cNvSpPr/>
          <p:nvPr/>
        </p:nvSpPr>
        <p:spPr>
          <a:xfrm>
            <a:off x="112993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7" name="Teardrop 3"/>
          <p:cNvSpPr/>
          <p:nvPr/>
        </p:nvSpPr>
        <p:spPr>
          <a:xfrm rot="5400000" flipH="1" flipV="1">
            <a:off x="61740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8" name="Teardrop 3"/>
          <p:cNvSpPr/>
          <p:nvPr/>
        </p:nvSpPr>
        <p:spPr>
          <a:xfrm rot="5400000" flipH="1" flipV="1">
            <a:off x="11187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9" name="Teardrop 3"/>
          <p:cNvSpPr/>
          <p:nvPr/>
        </p:nvSpPr>
        <p:spPr>
          <a:xfrm rot="5400000" flipH="1" flipV="1">
            <a:off x="19613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0" name="Teardrop 3"/>
          <p:cNvSpPr/>
          <p:nvPr/>
        </p:nvSpPr>
        <p:spPr>
          <a:xfrm rot="5400000" flipH="1" flipV="1">
            <a:off x="28038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1" name="Teardrop 3"/>
          <p:cNvSpPr/>
          <p:nvPr/>
        </p:nvSpPr>
        <p:spPr>
          <a:xfrm rot="5400000" flipH="1" flipV="1">
            <a:off x="36463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2" name="Teardrop 3"/>
          <p:cNvSpPr/>
          <p:nvPr/>
        </p:nvSpPr>
        <p:spPr>
          <a:xfrm rot="5400000" flipH="1" flipV="1">
            <a:off x="44889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3" name="Teardrop 3"/>
          <p:cNvSpPr/>
          <p:nvPr/>
        </p:nvSpPr>
        <p:spPr>
          <a:xfrm rot="5400000" flipH="1" flipV="1">
            <a:off x="53314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4" name="Teardrop 3"/>
          <p:cNvSpPr/>
          <p:nvPr/>
        </p:nvSpPr>
        <p:spPr>
          <a:xfrm rot="5400000" flipH="1" flipV="1">
            <a:off x="78590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5" name="Teardrop 3"/>
          <p:cNvSpPr/>
          <p:nvPr/>
        </p:nvSpPr>
        <p:spPr>
          <a:xfrm rot="5400000" flipH="1" flipV="1">
            <a:off x="70165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6" name="Teardrop 3"/>
          <p:cNvSpPr/>
          <p:nvPr/>
        </p:nvSpPr>
        <p:spPr>
          <a:xfrm rot="5400000" flipH="1" flipV="1">
            <a:off x="95441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7" name="Teardrop 3"/>
          <p:cNvSpPr/>
          <p:nvPr/>
        </p:nvSpPr>
        <p:spPr>
          <a:xfrm rot="5400000" flipH="1" flipV="1">
            <a:off x="87016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8" name="Teardrop 3"/>
          <p:cNvSpPr/>
          <p:nvPr/>
        </p:nvSpPr>
        <p:spPr>
          <a:xfrm rot="5400000" flipH="1" flipV="1">
            <a:off x="11229252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9" name="Teardrop 3"/>
          <p:cNvSpPr/>
          <p:nvPr/>
        </p:nvSpPr>
        <p:spPr>
          <a:xfrm rot="5400000" flipH="1" flipV="1">
            <a:off x="103867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0" name="Teardrop 3"/>
          <p:cNvSpPr/>
          <p:nvPr/>
        </p:nvSpPr>
        <p:spPr>
          <a:xfrm rot="5400000" flipH="1" flipV="1">
            <a:off x="2762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8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2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1" name="Teardrop 3"/>
          <p:cNvSpPr/>
          <p:nvPr/>
        </p:nvSpPr>
        <p:spPr>
          <a:xfrm rot="5400000" flipH="1" flipV="1">
            <a:off x="11908617" y="4923"/>
            <a:ext cx="298552" cy="268215"/>
          </a:xfrm>
          <a:custGeom>
            <a:avLst/>
            <a:gdLst/>
            <a:ahLst/>
            <a:cxnLst/>
            <a:rect l="l" t="t" r="r" b="b"/>
            <a:pathLst>
              <a:path w="298552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298552" y="138"/>
                </a:moveTo>
                <a:lnTo>
                  <a:pt x="298552" y="11636"/>
                </a:lnTo>
                <a:cubicBezTo>
                  <a:pt x="298344" y="11511"/>
                  <a:pt x="298133" y="11506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4" y="189232"/>
                  <a:pt x="256525" y="205210"/>
                  <a:pt x="272877" y="215167"/>
                </a:cubicBezTo>
                <a:lnTo>
                  <a:pt x="298552" y="215277"/>
                </a:lnTo>
                <a:lnTo>
                  <a:pt x="298552" y="221928"/>
                </a:lnTo>
                <a:cubicBezTo>
                  <a:pt x="276711" y="221632"/>
                  <a:pt x="254816" y="229876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0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29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2" name="Oval 881"/>
          <p:cNvSpPr/>
          <p:nvPr/>
        </p:nvSpPr>
        <p:spPr>
          <a:xfrm>
            <a:off x="34633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3" name="Oval 882"/>
          <p:cNvSpPr/>
          <p:nvPr/>
        </p:nvSpPr>
        <p:spPr>
          <a:xfrm>
            <a:off x="118887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4" name="Oval 883"/>
          <p:cNvSpPr/>
          <p:nvPr/>
        </p:nvSpPr>
        <p:spPr>
          <a:xfrm>
            <a:off x="2031413" y="-10245"/>
            <a:ext cx="10160587" cy="84875"/>
          </a:xfrm>
          <a:custGeom>
            <a:avLst/>
            <a:gdLst/>
            <a:ahLst/>
            <a:cxnLst/>
            <a:rect l="l" t="t" r="r" b="b"/>
            <a:pathLst>
              <a:path w="10160587" h="84875">
                <a:moveTo>
                  <a:pt x="10110479" y="0"/>
                </a:moveTo>
                <a:lnTo>
                  <a:pt x="10160587" y="0"/>
                </a:lnTo>
                <a:lnTo>
                  <a:pt x="10160587" y="77038"/>
                </a:lnTo>
                <a:cubicBezTo>
                  <a:pt x="10130976" y="64066"/>
                  <a:pt x="10110479" y="34427"/>
                  <a:pt x="10110479" y="0"/>
                </a:cubicBezTo>
                <a:close/>
                <a:moveTo>
                  <a:pt x="9267940" y="0"/>
                </a:moveTo>
                <a:lnTo>
                  <a:pt x="9437692" y="0"/>
                </a:lnTo>
                <a:cubicBezTo>
                  <a:pt x="9437692" y="46875"/>
                  <a:pt x="9399692" y="84875"/>
                  <a:pt x="9352816" y="84875"/>
                </a:cubicBezTo>
                <a:cubicBezTo>
                  <a:pt x="9305940" y="84875"/>
                  <a:pt x="9267940" y="46875"/>
                  <a:pt x="9267940" y="0"/>
                </a:cubicBezTo>
                <a:close/>
                <a:moveTo>
                  <a:pt x="8425400" y="0"/>
                </a:moveTo>
                <a:lnTo>
                  <a:pt x="8595152" y="0"/>
                </a:lnTo>
                <a:cubicBezTo>
                  <a:pt x="8595152" y="46875"/>
                  <a:pt x="8557152" y="84875"/>
                  <a:pt x="8510276" y="84875"/>
                </a:cubicBezTo>
                <a:cubicBezTo>
                  <a:pt x="8463400" y="84875"/>
                  <a:pt x="8425400" y="46875"/>
                  <a:pt x="8425400" y="0"/>
                </a:cubicBezTo>
                <a:close/>
                <a:moveTo>
                  <a:pt x="7582860" y="0"/>
                </a:moveTo>
                <a:lnTo>
                  <a:pt x="7752612" y="0"/>
                </a:lnTo>
                <a:cubicBezTo>
                  <a:pt x="7752612" y="46875"/>
                  <a:pt x="7714612" y="84875"/>
                  <a:pt x="7667736" y="84875"/>
                </a:cubicBezTo>
                <a:cubicBezTo>
                  <a:pt x="7620860" y="84875"/>
                  <a:pt x="7582860" y="46875"/>
                  <a:pt x="7582860" y="0"/>
                </a:cubicBezTo>
                <a:close/>
                <a:moveTo>
                  <a:pt x="6740320" y="0"/>
                </a:moveTo>
                <a:lnTo>
                  <a:pt x="6910072" y="0"/>
                </a:lnTo>
                <a:cubicBezTo>
                  <a:pt x="6910072" y="46875"/>
                  <a:pt x="6872072" y="84875"/>
                  <a:pt x="6825196" y="84875"/>
                </a:cubicBezTo>
                <a:cubicBezTo>
                  <a:pt x="6778320" y="84875"/>
                  <a:pt x="6740320" y="46875"/>
                  <a:pt x="6740320" y="0"/>
                </a:cubicBezTo>
                <a:close/>
                <a:moveTo>
                  <a:pt x="5897780" y="0"/>
                </a:moveTo>
                <a:lnTo>
                  <a:pt x="6067532" y="0"/>
                </a:lnTo>
                <a:cubicBezTo>
                  <a:pt x="6067532" y="46875"/>
                  <a:pt x="6029532" y="84875"/>
                  <a:pt x="5982656" y="84875"/>
                </a:cubicBezTo>
                <a:cubicBezTo>
                  <a:pt x="5935780" y="84875"/>
                  <a:pt x="5897780" y="46875"/>
                  <a:pt x="5897780" y="0"/>
                </a:cubicBezTo>
                <a:close/>
                <a:moveTo>
                  <a:pt x="5055240" y="0"/>
                </a:moveTo>
                <a:lnTo>
                  <a:pt x="5224992" y="0"/>
                </a:lnTo>
                <a:cubicBezTo>
                  <a:pt x="5224992" y="46875"/>
                  <a:pt x="5186992" y="84875"/>
                  <a:pt x="5140116" y="84875"/>
                </a:cubicBezTo>
                <a:cubicBezTo>
                  <a:pt x="5093240" y="84875"/>
                  <a:pt x="5055240" y="46875"/>
                  <a:pt x="5055240" y="0"/>
                </a:cubicBezTo>
                <a:close/>
                <a:moveTo>
                  <a:pt x="4212700" y="0"/>
                </a:moveTo>
                <a:lnTo>
                  <a:pt x="4382452" y="0"/>
                </a:lnTo>
                <a:cubicBezTo>
                  <a:pt x="4382452" y="46875"/>
                  <a:pt x="4344452" y="84875"/>
                  <a:pt x="4297576" y="84875"/>
                </a:cubicBezTo>
                <a:cubicBezTo>
                  <a:pt x="4250700" y="84875"/>
                  <a:pt x="4212700" y="46875"/>
                  <a:pt x="4212700" y="0"/>
                </a:cubicBezTo>
                <a:close/>
                <a:moveTo>
                  <a:pt x="3370160" y="0"/>
                </a:moveTo>
                <a:lnTo>
                  <a:pt x="3539912" y="0"/>
                </a:lnTo>
                <a:cubicBezTo>
                  <a:pt x="3539912" y="46875"/>
                  <a:pt x="3501912" y="84875"/>
                  <a:pt x="3455036" y="84875"/>
                </a:cubicBezTo>
                <a:cubicBezTo>
                  <a:pt x="3408160" y="84875"/>
                  <a:pt x="3370160" y="46875"/>
                  <a:pt x="3370160" y="0"/>
                </a:cubicBezTo>
                <a:close/>
                <a:moveTo>
                  <a:pt x="2527620" y="0"/>
                </a:moveTo>
                <a:lnTo>
                  <a:pt x="2697372" y="0"/>
                </a:lnTo>
                <a:cubicBezTo>
                  <a:pt x="2697372" y="46875"/>
                  <a:pt x="2659372" y="84875"/>
                  <a:pt x="2612496" y="84875"/>
                </a:cubicBezTo>
                <a:cubicBezTo>
                  <a:pt x="2565620" y="84875"/>
                  <a:pt x="2527620" y="46875"/>
                  <a:pt x="2527620" y="0"/>
                </a:cubicBezTo>
                <a:close/>
                <a:moveTo>
                  <a:pt x="1685080" y="0"/>
                </a:moveTo>
                <a:lnTo>
                  <a:pt x="1854832" y="0"/>
                </a:lnTo>
                <a:cubicBezTo>
                  <a:pt x="1854832" y="46875"/>
                  <a:pt x="1816832" y="84875"/>
                  <a:pt x="1769956" y="84875"/>
                </a:cubicBezTo>
                <a:cubicBezTo>
                  <a:pt x="1723080" y="84875"/>
                  <a:pt x="1685080" y="46875"/>
                  <a:pt x="1685080" y="0"/>
                </a:cubicBezTo>
                <a:close/>
                <a:moveTo>
                  <a:pt x="842540" y="0"/>
                </a:moveTo>
                <a:lnTo>
                  <a:pt x="1012292" y="0"/>
                </a:lnTo>
                <a:cubicBezTo>
                  <a:pt x="1012292" y="46875"/>
                  <a:pt x="974292" y="84875"/>
                  <a:pt x="927416" y="84875"/>
                </a:cubicBezTo>
                <a:cubicBezTo>
                  <a:pt x="880540" y="84875"/>
                  <a:pt x="842540" y="46875"/>
                  <a:pt x="842540" y="0"/>
                </a:cubicBezTo>
                <a:close/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5" name="Teardrop 3"/>
          <p:cNvSpPr/>
          <p:nvPr/>
        </p:nvSpPr>
        <p:spPr>
          <a:xfrm rot="5400000" flipH="1" flipV="1">
            <a:off x="64427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6" name="Teardrop 3"/>
          <p:cNvSpPr/>
          <p:nvPr/>
        </p:nvSpPr>
        <p:spPr>
          <a:xfrm rot="5400000" flipH="1" flipV="1">
            <a:off x="-148774" y="110381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7" name="Teardrop 3"/>
          <p:cNvSpPr/>
          <p:nvPr/>
        </p:nvSpPr>
        <p:spPr>
          <a:xfrm rot="5400000" flipH="1" flipV="1">
            <a:off x="13875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8" name="Teardrop 3"/>
          <p:cNvSpPr/>
          <p:nvPr/>
        </p:nvSpPr>
        <p:spPr>
          <a:xfrm rot="5400000" flipH="1" flipV="1">
            <a:off x="22300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9" name="Teardrop 3"/>
          <p:cNvSpPr/>
          <p:nvPr/>
        </p:nvSpPr>
        <p:spPr>
          <a:xfrm rot="5400000" flipH="1" flipV="1">
            <a:off x="30726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0" name="Teardrop 3"/>
          <p:cNvSpPr/>
          <p:nvPr/>
        </p:nvSpPr>
        <p:spPr>
          <a:xfrm rot="5400000" flipH="1" flipV="1">
            <a:off x="39151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1" name="Teardrop 3"/>
          <p:cNvSpPr/>
          <p:nvPr/>
        </p:nvSpPr>
        <p:spPr>
          <a:xfrm rot="5400000" flipH="1" flipV="1">
            <a:off x="47576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2" name="Teardrop 3"/>
          <p:cNvSpPr/>
          <p:nvPr/>
        </p:nvSpPr>
        <p:spPr>
          <a:xfrm rot="5400000" flipH="1" flipV="1">
            <a:off x="56002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3" name="Teardrop 3"/>
          <p:cNvSpPr/>
          <p:nvPr/>
        </p:nvSpPr>
        <p:spPr>
          <a:xfrm rot="5400000" flipH="1" flipV="1">
            <a:off x="81278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4" name="Teardrop 3"/>
          <p:cNvSpPr/>
          <p:nvPr/>
        </p:nvSpPr>
        <p:spPr>
          <a:xfrm rot="5400000" flipH="1" flipV="1">
            <a:off x="72853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5" name="Teardrop 3"/>
          <p:cNvSpPr/>
          <p:nvPr/>
        </p:nvSpPr>
        <p:spPr>
          <a:xfrm rot="5400000" flipH="1" flipV="1">
            <a:off x="98129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6" name="Teardrop 3"/>
          <p:cNvSpPr/>
          <p:nvPr/>
        </p:nvSpPr>
        <p:spPr>
          <a:xfrm rot="5400000" flipH="1" flipV="1">
            <a:off x="89703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7" name="Teardrop 3"/>
          <p:cNvSpPr/>
          <p:nvPr/>
        </p:nvSpPr>
        <p:spPr>
          <a:xfrm rot="5400000" flipH="1" flipV="1">
            <a:off x="11498011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8" name="Teardrop 3"/>
          <p:cNvSpPr/>
          <p:nvPr/>
        </p:nvSpPr>
        <p:spPr>
          <a:xfrm rot="5400000" flipH="1" flipV="1">
            <a:off x="106554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9" name="Teardrop 3"/>
          <p:cNvSpPr/>
          <p:nvPr/>
        </p:nvSpPr>
        <p:spPr>
          <a:xfrm rot="5400000" flipH="1" flipV="1">
            <a:off x="5449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0" name="Oval 669"/>
          <p:cNvSpPr/>
          <p:nvPr/>
        </p:nvSpPr>
        <p:spPr>
          <a:xfrm>
            <a:off x="66645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1" name="Oval 670"/>
          <p:cNvSpPr/>
          <p:nvPr/>
        </p:nvSpPr>
        <p:spPr>
          <a:xfrm>
            <a:off x="7667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2" name="Oval 671"/>
          <p:cNvSpPr/>
          <p:nvPr/>
        </p:nvSpPr>
        <p:spPr>
          <a:xfrm>
            <a:off x="16092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3" name="Oval 672"/>
          <p:cNvSpPr/>
          <p:nvPr/>
        </p:nvSpPr>
        <p:spPr>
          <a:xfrm>
            <a:off x="24518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4" name="Oval 673"/>
          <p:cNvSpPr/>
          <p:nvPr/>
        </p:nvSpPr>
        <p:spPr>
          <a:xfrm>
            <a:off x="32943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5" name="Oval 674"/>
          <p:cNvSpPr/>
          <p:nvPr/>
        </p:nvSpPr>
        <p:spPr>
          <a:xfrm>
            <a:off x="41368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6" name="Oval 675"/>
          <p:cNvSpPr/>
          <p:nvPr/>
        </p:nvSpPr>
        <p:spPr>
          <a:xfrm>
            <a:off x="49794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7" name="Oval 676"/>
          <p:cNvSpPr/>
          <p:nvPr/>
        </p:nvSpPr>
        <p:spPr>
          <a:xfrm>
            <a:off x="58219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8" name="Oval 677"/>
          <p:cNvSpPr/>
          <p:nvPr/>
        </p:nvSpPr>
        <p:spPr>
          <a:xfrm>
            <a:off x="83495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9" name="Oval 678"/>
          <p:cNvSpPr/>
          <p:nvPr/>
        </p:nvSpPr>
        <p:spPr>
          <a:xfrm>
            <a:off x="75070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0" name="Oval 679"/>
          <p:cNvSpPr/>
          <p:nvPr/>
        </p:nvSpPr>
        <p:spPr>
          <a:xfrm>
            <a:off x="100346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1" name="Oval 680"/>
          <p:cNvSpPr/>
          <p:nvPr/>
        </p:nvSpPr>
        <p:spPr>
          <a:xfrm>
            <a:off x="91921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2" name="Oval 681"/>
          <p:cNvSpPr/>
          <p:nvPr/>
        </p:nvSpPr>
        <p:spPr>
          <a:xfrm>
            <a:off x="11719750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3" name="Oval 682"/>
          <p:cNvSpPr/>
          <p:nvPr/>
        </p:nvSpPr>
        <p:spPr>
          <a:xfrm>
            <a:off x="108772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4" name="Teardrop 3"/>
          <p:cNvSpPr/>
          <p:nvPr/>
        </p:nvSpPr>
        <p:spPr>
          <a:xfrm rot="5400000" flipH="1" flipV="1">
            <a:off x="60211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5" name="Teardrop 3"/>
          <p:cNvSpPr/>
          <p:nvPr/>
        </p:nvSpPr>
        <p:spPr>
          <a:xfrm rot="5400000" flipH="1" flipV="1">
            <a:off x="9659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6" name="Teardrop 3"/>
          <p:cNvSpPr/>
          <p:nvPr/>
        </p:nvSpPr>
        <p:spPr>
          <a:xfrm rot="5400000" flipH="1" flipV="1">
            <a:off x="18084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7" name="Teardrop 3"/>
          <p:cNvSpPr/>
          <p:nvPr/>
        </p:nvSpPr>
        <p:spPr>
          <a:xfrm rot="5400000" flipH="1" flipV="1">
            <a:off x="26510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8" name="Teardrop 3"/>
          <p:cNvSpPr/>
          <p:nvPr/>
        </p:nvSpPr>
        <p:spPr>
          <a:xfrm rot="5400000" flipH="1" flipV="1">
            <a:off x="34935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9" name="Teardrop 3"/>
          <p:cNvSpPr/>
          <p:nvPr/>
        </p:nvSpPr>
        <p:spPr>
          <a:xfrm rot="5400000" flipH="1" flipV="1">
            <a:off x="43361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0" name="Teardrop 3"/>
          <p:cNvSpPr/>
          <p:nvPr/>
        </p:nvSpPr>
        <p:spPr>
          <a:xfrm rot="5400000" flipH="1" flipV="1">
            <a:off x="51786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1" name="Teardrop 3"/>
          <p:cNvSpPr/>
          <p:nvPr/>
        </p:nvSpPr>
        <p:spPr>
          <a:xfrm rot="5400000" flipH="1" flipV="1">
            <a:off x="77062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2" name="Teardrop 3"/>
          <p:cNvSpPr/>
          <p:nvPr/>
        </p:nvSpPr>
        <p:spPr>
          <a:xfrm rot="5400000" flipH="1" flipV="1">
            <a:off x="68637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3" name="Teardrop 3"/>
          <p:cNvSpPr/>
          <p:nvPr/>
        </p:nvSpPr>
        <p:spPr>
          <a:xfrm rot="5400000" flipH="1" flipV="1">
            <a:off x="93913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4" name="Teardrop 3"/>
          <p:cNvSpPr/>
          <p:nvPr/>
        </p:nvSpPr>
        <p:spPr>
          <a:xfrm rot="5400000" flipH="1" flipV="1">
            <a:off x="85488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5" name="Teardrop 3"/>
          <p:cNvSpPr/>
          <p:nvPr/>
        </p:nvSpPr>
        <p:spPr>
          <a:xfrm rot="5400000" flipH="1" flipV="1">
            <a:off x="11076421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6" name="Teardrop 3"/>
          <p:cNvSpPr/>
          <p:nvPr/>
        </p:nvSpPr>
        <p:spPr>
          <a:xfrm rot="5400000" flipH="1" flipV="1">
            <a:off x="102338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7" name="Teardrop 3"/>
          <p:cNvSpPr/>
          <p:nvPr/>
        </p:nvSpPr>
        <p:spPr>
          <a:xfrm rot="5400000" flipH="1" flipV="1">
            <a:off x="1234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8" name="Teardrop 3"/>
          <p:cNvSpPr/>
          <p:nvPr/>
        </p:nvSpPr>
        <p:spPr>
          <a:xfrm rot="5400000" flipH="1" flipV="1">
            <a:off x="11760002" y="1531078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9" name="Oval 698"/>
          <p:cNvSpPr/>
          <p:nvPr/>
        </p:nvSpPr>
        <p:spPr>
          <a:xfrm>
            <a:off x="70866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0" name="Oval 699"/>
          <p:cNvSpPr/>
          <p:nvPr/>
        </p:nvSpPr>
        <p:spPr>
          <a:xfrm>
            <a:off x="3463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1" name="Oval 700"/>
          <p:cNvSpPr/>
          <p:nvPr/>
        </p:nvSpPr>
        <p:spPr>
          <a:xfrm>
            <a:off x="11888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2" name="Oval 701"/>
          <p:cNvSpPr/>
          <p:nvPr/>
        </p:nvSpPr>
        <p:spPr>
          <a:xfrm>
            <a:off x="20314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3" name="Oval 702"/>
          <p:cNvSpPr/>
          <p:nvPr/>
        </p:nvSpPr>
        <p:spPr>
          <a:xfrm>
            <a:off x="28739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4" name="Oval 703"/>
          <p:cNvSpPr/>
          <p:nvPr/>
        </p:nvSpPr>
        <p:spPr>
          <a:xfrm>
            <a:off x="37164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5" name="Oval 704"/>
          <p:cNvSpPr/>
          <p:nvPr/>
        </p:nvSpPr>
        <p:spPr>
          <a:xfrm>
            <a:off x="45590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6" name="Oval 705"/>
          <p:cNvSpPr/>
          <p:nvPr/>
        </p:nvSpPr>
        <p:spPr>
          <a:xfrm>
            <a:off x="54015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7" name="Oval 706"/>
          <p:cNvSpPr/>
          <p:nvPr/>
        </p:nvSpPr>
        <p:spPr>
          <a:xfrm>
            <a:off x="62441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8" name="Oval 707"/>
          <p:cNvSpPr/>
          <p:nvPr/>
        </p:nvSpPr>
        <p:spPr>
          <a:xfrm>
            <a:off x="87717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9" name="Oval 708"/>
          <p:cNvSpPr/>
          <p:nvPr/>
        </p:nvSpPr>
        <p:spPr>
          <a:xfrm>
            <a:off x="79291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0" name="Oval 709"/>
          <p:cNvSpPr/>
          <p:nvPr/>
        </p:nvSpPr>
        <p:spPr>
          <a:xfrm>
            <a:off x="104568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1" name="Oval 710"/>
          <p:cNvSpPr/>
          <p:nvPr/>
        </p:nvSpPr>
        <p:spPr>
          <a:xfrm>
            <a:off x="96142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2" name="Oval 711"/>
          <p:cNvSpPr/>
          <p:nvPr/>
        </p:nvSpPr>
        <p:spPr>
          <a:xfrm>
            <a:off x="112993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3" name="Teardrop 3"/>
          <p:cNvSpPr/>
          <p:nvPr/>
        </p:nvSpPr>
        <p:spPr>
          <a:xfrm rot="5400000" flipH="1" flipV="1">
            <a:off x="64427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4" name="Teardrop 3"/>
          <p:cNvSpPr/>
          <p:nvPr/>
        </p:nvSpPr>
        <p:spPr>
          <a:xfrm rot="5400000" flipH="1" flipV="1">
            <a:off x="-148774" y="1946410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5" name="Teardrop 3"/>
          <p:cNvSpPr/>
          <p:nvPr/>
        </p:nvSpPr>
        <p:spPr>
          <a:xfrm rot="5400000" flipH="1" flipV="1">
            <a:off x="13875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6" name="Teardrop 3"/>
          <p:cNvSpPr/>
          <p:nvPr/>
        </p:nvSpPr>
        <p:spPr>
          <a:xfrm rot="5400000" flipH="1" flipV="1">
            <a:off x="22300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7" name="Teardrop 3"/>
          <p:cNvSpPr/>
          <p:nvPr/>
        </p:nvSpPr>
        <p:spPr>
          <a:xfrm rot="5400000" flipH="1" flipV="1">
            <a:off x="30726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8" name="Teardrop 3"/>
          <p:cNvSpPr/>
          <p:nvPr/>
        </p:nvSpPr>
        <p:spPr>
          <a:xfrm rot="5400000" flipH="1" flipV="1">
            <a:off x="39151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9" name="Teardrop 3"/>
          <p:cNvSpPr/>
          <p:nvPr/>
        </p:nvSpPr>
        <p:spPr>
          <a:xfrm rot="5400000" flipH="1" flipV="1">
            <a:off x="47576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0" name="Teardrop 3"/>
          <p:cNvSpPr/>
          <p:nvPr/>
        </p:nvSpPr>
        <p:spPr>
          <a:xfrm rot="5400000" flipH="1" flipV="1">
            <a:off x="56002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1" name="Teardrop 3"/>
          <p:cNvSpPr/>
          <p:nvPr/>
        </p:nvSpPr>
        <p:spPr>
          <a:xfrm rot="5400000" flipH="1" flipV="1">
            <a:off x="81278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2" name="Teardrop 3"/>
          <p:cNvSpPr/>
          <p:nvPr/>
        </p:nvSpPr>
        <p:spPr>
          <a:xfrm rot="5400000" flipH="1" flipV="1">
            <a:off x="72853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3" name="Teardrop 3"/>
          <p:cNvSpPr/>
          <p:nvPr/>
        </p:nvSpPr>
        <p:spPr>
          <a:xfrm rot="5400000" flipH="1" flipV="1">
            <a:off x="98129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4" name="Teardrop 3"/>
          <p:cNvSpPr/>
          <p:nvPr/>
        </p:nvSpPr>
        <p:spPr>
          <a:xfrm rot="5400000" flipH="1" flipV="1">
            <a:off x="89703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5" name="Teardrop 3"/>
          <p:cNvSpPr/>
          <p:nvPr/>
        </p:nvSpPr>
        <p:spPr>
          <a:xfrm rot="5400000" flipH="1" flipV="1">
            <a:off x="11498011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6" name="Teardrop 3"/>
          <p:cNvSpPr/>
          <p:nvPr/>
        </p:nvSpPr>
        <p:spPr>
          <a:xfrm rot="5400000" flipH="1" flipV="1">
            <a:off x="106554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7" name="Teardrop 3"/>
          <p:cNvSpPr/>
          <p:nvPr/>
        </p:nvSpPr>
        <p:spPr>
          <a:xfrm rot="5400000" flipH="1" flipV="1">
            <a:off x="5449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8" name="Oval 727"/>
          <p:cNvSpPr/>
          <p:nvPr/>
        </p:nvSpPr>
        <p:spPr>
          <a:xfrm>
            <a:off x="66645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9" name="Oval 728"/>
          <p:cNvSpPr/>
          <p:nvPr/>
        </p:nvSpPr>
        <p:spPr>
          <a:xfrm>
            <a:off x="7667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0" name="Oval 729"/>
          <p:cNvSpPr/>
          <p:nvPr/>
        </p:nvSpPr>
        <p:spPr>
          <a:xfrm>
            <a:off x="16092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1" name="Oval 730"/>
          <p:cNvSpPr/>
          <p:nvPr/>
        </p:nvSpPr>
        <p:spPr>
          <a:xfrm>
            <a:off x="24518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2" name="Oval 731"/>
          <p:cNvSpPr/>
          <p:nvPr/>
        </p:nvSpPr>
        <p:spPr>
          <a:xfrm>
            <a:off x="32943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3" name="Oval 732"/>
          <p:cNvSpPr/>
          <p:nvPr/>
        </p:nvSpPr>
        <p:spPr>
          <a:xfrm>
            <a:off x="41368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4" name="Oval 733"/>
          <p:cNvSpPr/>
          <p:nvPr/>
        </p:nvSpPr>
        <p:spPr>
          <a:xfrm>
            <a:off x="49794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5" name="Oval 734"/>
          <p:cNvSpPr/>
          <p:nvPr/>
        </p:nvSpPr>
        <p:spPr>
          <a:xfrm>
            <a:off x="58219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6" name="Oval 735"/>
          <p:cNvSpPr/>
          <p:nvPr/>
        </p:nvSpPr>
        <p:spPr>
          <a:xfrm>
            <a:off x="83495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7" name="Oval 736"/>
          <p:cNvSpPr/>
          <p:nvPr/>
        </p:nvSpPr>
        <p:spPr>
          <a:xfrm>
            <a:off x="75070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8" name="Oval 737"/>
          <p:cNvSpPr/>
          <p:nvPr/>
        </p:nvSpPr>
        <p:spPr>
          <a:xfrm>
            <a:off x="100346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9" name="Oval 738"/>
          <p:cNvSpPr/>
          <p:nvPr/>
        </p:nvSpPr>
        <p:spPr>
          <a:xfrm>
            <a:off x="91921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0" name="Oval 739"/>
          <p:cNvSpPr/>
          <p:nvPr/>
        </p:nvSpPr>
        <p:spPr>
          <a:xfrm>
            <a:off x="11719750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1" name="Oval 740"/>
          <p:cNvSpPr/>
          <p:nvPr/>
        </p:nvSpPr>
        <p:spPr>
          <a:xfrm>
            <a:off x="108772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2" name="Teardrop 3"/>
          <p:cNvSpPr/>
          <p:nvPr/>
        </p:nvSpPr>
        <p:spPr>
          <a:xfrm rot="5400000" flipH="1" flipV="1">
            <a:off x="60211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3" name="Teardrop 3"/>
          <p:cNvSpPr/>
          <p:nvPr/>
        </p:nvSpPr>
        <p:spPr>
          <a:xfrm rot="5400000" flipH="1" flipV="1">
            <a:off x="9659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4" name="Teardrop 3"/>
          <p:cNvSpPr/>
          <p:nvPr/>
        </p:nvSpPr>
        <p:spPr>
          <a:xfrm rot="5400000" flipH="1" flipV="1">
            <a:off x="18084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5" name="Teardrop 3"/>
          <p:cNvSpPr/>
          <p:nvPr/>
        </p:nvSpPr>
        <p:spPr>
          <a:xfrm rot="5400000" flipH="1" flipV="1">
            <a:off x="26510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6" name="Teardrop 3"/>
          <p:cNvSpPr/>
          <p:nvPr/>
        </p:nvSpPr>
        <p:spPr>
          <a:xfrm rot="5400000" flipH="1" flipV="1">
            <a:off x="34935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7" name="Teardrop 3"/>
          <p:cNvSpPr/>
          <p:nvPr/>
        </p:nvSpPr>
        <p:spPr>
          <a:xfrm rot="5400000" flipH="1" flipV="1">
            <a:off x="43361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8" name="Teardrop 3"/>
          <p:cNvSpPr/>
          <p:nvPr/>
        </p:nvSpPr>
        <p:spPr>
          <a:xfrm rot="5400000" flipH="1" flipV="1">
            <a:off x="51786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9" name="Teardrop 3"/>
          <p:cNvSpPr/>
          <p:nvPr/>
        </p:nvSpPr>
        <p:spPr>
          <a:xfrm rot="5400000" flipH="1" flipV="1">
            <a:off x="77062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0" name="Teardrop 3"/>
          <p:cNvSpPr/>
          <p:nvPr/>
        </p:nvSpPr>
        <p:spPr>
          <a:xfrm rot="5400000" flipH="1" flipV="1">
            <a:off x="68637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1" name="Teardrop 3"/>
          <p:cNvSpPr/>
          <p:nvPr/>
        </p:nvSpPr>
        <p:spPr>
          <a:xfrm rot="5400000" flipH="1" flipV="1">
            <a:off x="93913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2" name="Teardrop 3"/>
          <p:cNvSpPr/>
          <p:nvPr/>
        </p:nvSpPr>
        <p:spPr>
          <a:xfrm rot="5400000" flipH="1" flipV="1">
            <a:off x="85488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3" name="Teardrop 3"/>
          <p:cNvSpPr/>
          <p:nvPr/>
        </p:nvSpPr>
        <p:spPr>
          <a:xfrm rot="5400000" flipH="1" flipV="1">
            <a:off x="11076421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4" name="Teardrop 3"/>
          <p:cNvSpPr/>
          <p:nvPr/>
        </p:nvSpPr>
        <p:spPr>
          <a:xfrm rot="5400000" flipH="1" flipV="1">
            <a:off x="102338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5" name="Teardrop 3"/>
          <p:cNvSpPr/>
          <p:nvPr/>
        </p:nvSpPr>
        <p:spPr>
          <a:xfrm rot="5400000" flipH="1" flipV="1">
            <a:off x="1234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6" name="Teardrop 3"/>
          <p:cNvSpPr/>
          <p:nvPr/>
        </p:nvSpPr>
        <p:spPr>
          <a:xfrm rot="5400000" flipH="1" flipV="1">
            <a:off x="11760003" y="2373673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7" name="Oval 756"/>
          <p:cNvSpPr/>
          <p:nvPr/>
        </p:nvSpPr>
        <p:spPr>
          <a:xfrm>
            <a:off x="70866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8" name="Oval 757"/>
          <p:cNvSpPr/>
          <p:nvPr/>
        </p:nvSpPr>
        <p:spPr>
          <a:xfrm>
            <a:off x="3463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9" name="Oval 758"/>
          <p:cNvSpPr/>
          <p:nvPr/>
        </p:nvSpPr>
        <p:spPr>
          <a:xfrm>
            <a:off x="11888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0" name="Oval 759"/>
          <p:cNvSpPr/>
          <p:nvPr/>
        </p:nvSpPr>
        <p:spPr>
          <a:xfrm>
            <a:off x="20314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1" name="Oval 760"/>
          <p:cNvSpPr/>
          <p:nvPr/>
        </p:nvSpPr>
        <p:spPr>
          <a:xfrm>
            <a:off x="28739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2" name="Oval 761"/>
          <p:cNvSpPr/>
          <p:nvPr/>
        </p:nvSpPr>
        <p:spPr>
          <a:xfrm>
            <a:off x="37164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3" name="Oval 762"/>
          <p:cNvSpPr/>
          <p:nvPr/>
        </p:nvSpPr>
        <p:spPr>
          <a:xfrm>
            <a:off x="45590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4" name="Oval 763"/>
          <p:cNvSpPr/>
          <p:nvPr/>
        </p:nvSpPr>
        <p:spPr>
          <a:xfrm>
            <a:off x="54015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5" name="Oval 764"/>
          <p:cNvSpPr/>
          <p:nvPr/>
        </p:nvSpPr>
        <p:spPr>
          <a:xfrm>
            <a:off x="62441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6" name="Oval 765"/>
          <p:cNvSpPr/>
          <p:nvPr/>
        </p:nvSpPr>
        <p:spPr>
          <a:xfrm>
            <a:off x="87717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7" name="Oval 766"/>
          <p:cNvSpPr/>
          <p:nvPr/>
        </p:nvSpPr>
        <p:spPr>
          <a:xfrm>
            <a:off x="79291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8" name="Oval 767"/>
          <p:cNvSpPr/>
          <p:nvPr/>
        </p:nvSpPr>
        <p:spPr>
          <a:xfrm>
            <a:off x="104568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9" name="Oval 768"/>
          <p:cNvSpPr/>
          <p:nvPr/>
        </p:nvSpPr>
        <p:spPr>
          <a:xfrm>
            <a:off x="96142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0" name="Oval 769"/>
          <p:cNvSpPr/>
          <p:nvPr/>
        </p:nvSpPr>
        <p:spPr>
          <a:xfrm>
            <a:off x="112993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1" name="Teardrop 3"/>
          <p:cNvSpPr/>
          <p:nvPr/>
        </p:nvSpPr>
        <p:spPr>
          <a:xfrm rot="5400000" flipH="1" flipV="1">
            <a:off x="64427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2" name="Teardrop 3"/>
          <p:cNvSpPr/>
          <p:nvPr/>
        </p:nvSpPr>
        <p:spPr>
          <a:xfrm rot="5400000" flipH="1" flipV="1">
            <a:off x="-148774" y="279508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3" name="Teardrop 3"/>
          <p:cNvSpPr/>
          <p:nvPr/>
        </p:nvSpPr>
        <p:spPr>
          <a:xfrm rot="5400000" flipH="1" flipV="1">
            <a:off x="13875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4" name="Teardrop 3"/>
          <p:cNvSpPr/>
          <p:nvPr/>
        </p:nvSpPr>
        <p:spPr>
          <a:xfrm rot="5400000" flipH="1" flipV="1">
            <a:off x="22300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5" name="Teardrop 3"/>
          <p:cNvSpPr/>
          <p:nvPr/>
        </p:nvSpPr>
        <p:spPr>
          <a:xfrm rot="5400000" flipH="1" flipV="1">
            <a:off x="30726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6" name="Teardrop 3"/>
          <p:cNvSpPr/>
          <p:nvPr/>
        </p:nvSpPr>
        <p:spPr>
          <a:xfrm rot="5400000" flipH="1" flipV="1">
            <a:off x="39151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7" name="Teardrop 3"/>
          <p:cNvSpPr/>
          <p:nvPr/>
        </p:nvSpPr>
        <p:spPr>
          <a:xfrm rot="5400000" flipH="1" flipV="1">
            <a:off x="47576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8" name="Teardrop 3"/>
          <p:cNvSpPr/>
          <p:nvPr/>
        </p:nvSpPr>
        <p:spPr>
          <a:xfrm rot="5400000" flipH="1" flipV="1">
            <a:off x="56002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9" name="Teardrop 3"/>
          <p:cNvSpPr/>
          <p:nvPr/>
        </p:nvSpPr>
        <p:spPr>
          <a:xfrm rot="5400000" flipH="1" flipV="1">
            <a:off x="81278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0" name="Teardrop 3"/>
          <p:cNvSpPr/>
          <p:nvPr/>
        </p:nvSpPr>
        <p:spPr>
          <a:xfrm rot="5400000" flipH="1" flipV="1">
            <a:off x="72853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1" name="Teardrop 3"/>
          <p:cNvSpPr/>
          <p:nvPr/>
        </p:nvSpPr>
        <p:spPr>
          <a:xfrm rot="5400000" flipH="1" flipV="1">
            <a:off x="98129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2" name="Teardrop 3"/>
          <p:cNvSpPr/>
          <p:nvPr/>
        </p:nvSpPr>
        <p:spPr>
          <a:xfrm rot="5400000" flipH="1" flipV="1">
            <a:off x="89703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3" name="Teardrop 3"/>
          <p:cNvSpPr/>
          <p:nvPr/>
        </p:nvSpPr>
        <p:spPr>
          <a:xfrm rot="5400000" flipH="1" flipV="1">
            <a:off x="11498011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4" name="Teardrop 3"/>
          <p:cNvSpPr/>
          <p:nvPr/>
        </p:nvSpPr>
        <p:spPr>
          <a:xfrm rot="5400000" flipH="1" flipV="1">
            <a:off x="106554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5" name="Teardrop 3"/>
          <p:cNvSpPr/>
          <p:nvPr/>
        </p:nvSpPr>
        <p:spPr>
          <a:xfrm rot="5400000" flipH="1" flipV="1">
            <a:off x="5449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6" name="Oval 785"/>
          <p:cNvSpPr/>
          <p:nvPr/>
        </p:nvSpPr>
        <p:spPr>
          <a:xfrm>
            <a:off x="66645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7" name="Oval 786"/>
          <p:cNvSpPr/>
          <p:nvPr/>
        </p:nvSpPr>
        <p:spPr>
          <a:xfrm>
            <a:off x="7667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8" name="Oval 787"/>
          <p:cNvSpPr/>
          <p:nvPr/>
        </p:nvSpPr>
        <p:spPr>
          <a:xfrm>
            <a:off x="16092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9" name="Oval 788"/>
          <p:cNvSpPr/>
          <p:nvPr/>
        </p:nvSpPr>
        <p:spPr>
          <a:xfrm>
            <a:off x="24518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0" name="Oval 789"/>
          <p:cNvSpPr/>
          <p:nvPr/>
        </p:nvSpPr>
        <p:spPr>
          <a:xfrm>
            <a:off x="32943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1" name="Oval 790"/>
          <p:cNvSpPr/>
          <p:nvPr/>
        </p:nvSpPr>
        <p:spPr>
          <a:xfrm>
            <a:off x="41368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2" name="Oval 791"/>
          <p:cNvSpPr/>
          <p:nvPr/>
        </p:nvSpPr>
        <p:spPr>
          <a:xfrm>
            <a:off x="49794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3" name="Oval 792"/>
          <p:cNvSpPr/>
          <p:nvPr/>
        </p:nvSpPr>
        <p:spPr>
          <a:xfrm>
            <a:off x="58219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4" name="Oval 793"/>
          <p:cNvSpPr/>
          <p:nvPr/>
        </p:nvSpPr>
        <p:spPr>
          <a:xfrm>
            <a:off x="83495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5" name="Oval 794"/>
          <p:cNvSpPr/>
          <p:nvPr/>
        </p:nvSpPr>
        <p:spPr>
          <a:xfrm>
            <a:off x="75070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6" name="Oval 795"/>
          <p:cNvSpPr/>
          <p:nvPr/>
        </p:nvSpPr>
        <p:spPr>
          <a:xfrm>
            <a:off x="100346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7" name="Oval 796"/>
          <p:cNvSpPr/>
          <p:nvPr/>
        </p:nvSpPr>
        <p:spPr>
          <a:xfrm>
            <a:off x="91921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8" name="Oval 797"/>
          <p:cNvSpPr/>
          <p:nvPr/>
        </p:nvSpPr>
        <p:spPr>
          <a:xfrm>
            <a:off x="11719750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9" name="Oval 798"/>
          <p:cNvSpPr/>
          <p:nvPr/>
        </p:nvSpPr>
        <p:spPr>
          <a:xfrm>
            <a:off x="108772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0" name="Teardrop 3"/>
          <p:cNvSpPr/>
          <p:nvPr/>
        </p:nvSpPr>
        <p:spPr>
          <a:xfrm rot="5400000" flipH="1" flipV="1">
            <a:off x="60211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1" name="Teardrop 3"/>
          <p:cNvSpPr/>
          <p:nvPr/>
        </p:nvSpPr>
        <p:spPr>
          <a:xfrm rot="5400000" flipH="1" flipV="1">
            <a:off x="9659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2" name="Teardrop 3"/>
          <p:cNvSpPr/>
          <p:nvPr/>
        </p:nvSpPr>
        <p:spPr>
          <a:xfrm rot="5400000" flipH="1" flipV="1">
            <a:off x="18084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3" name="Teardrop 3"/>
          <p:cNvSpPr/>
          <p:nvPr/>
        </p:nvSpPr>
        <p:spPr>
          <a:xfrm rot="5400000" flipH="1" flipV="1">
            <a:off x="26510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4" name="Teardrop 3"/>
          <p:cNvSpPr/>
          <p:nvPr/>
        </p:nvSpPr>
        <p:spPr>
          <a:xfrm rot="5400000" flipH="1" flipV="1">
            <a:off x="34935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5" name="Teardrop 3"/>
          <p:cNvSpPr/>
          <p:nvPr/>
        </p:nvSpPr>
        <p:spPr>
          <a:xfrm rot="5400000" flipH="1" flipV="1">
            <a:off x="43361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6" name="Teardrop 3"/>
          <p:cNvSpPr/>
          <p:nvPr/>
        </p:nvSpPr>
        <p:spPr>
          <a:xfrm rot="5400000" flipH="1" flipV="1">
            <a:off x="51786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7" name="Teardrop 3"/>
          <p:cNvSpPr/>
          <p:nvPr/>
        </p:nvSpPr>
        <p:spPr>
          <a:xfrm rot="5400000" flipH="1" flipV="1">
            <a:off x="77062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8" name="Teardrop 3"/>
          <p:cNvSpPr/>
          <p:nvPr/>
        </p:nvSpPr>
        <p:spPr>
          <a:xfrm rot="5400000" flipH="1" flipV="1">
            <a:off x="68637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9" name="Teardrop 3"/>
          <p:cNvSpPr/>
          <p:nvPr/>
        </p:nvSpPr>
        <p:spPr>
          <a:xfrm rot="5400000" flipH="1" flipV="1">
            <a:off x="93913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0" name="Teardrop 3"/>
          <p:cNvSpPr/>
          <p:nvPr/>
        </p:nvSpPr>
        <p:spPr>
          <a:xfrm rot="5400000" flipH="1" flipV="1">
            <a:off x="85488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1" name="Teardrop 3"/>
          <p:cNvSpPr/>
          <p:nvPr/>
        </p:nvSpPr>
        <p:spPr>
          <a:xfrm rot="5400000" flipH="1" flipV="1">
            <a:off x="11076421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2" name="Teardrop 3"/>
          <p:cNvSpPr/>
          <p:nvPr/>
        </p:nvSpPr>
        <p:spPr>
          <a:xfrm rot="5400000" flipH="1" flipV="1">
            <a:off x="102338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3" name="Teardrop 3"/>
          <p:cNvSpPr/>
          <p:nvPr/>
        </p:nvSpPr>
        <p:spPr>
          <a:xfrm rot="5400000" flipH="1" flipV="1">
            <a:off x="1234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4" name="Teardrop 3"/>
          <p:cNvSpPr/>
          <p:nvPr/>
        </p:nvSpPr>
        <p:spPr>
          <a:xfrm rot="5400000" flipH="1" flipV="1">
            <a:off x="11760002" y="3223930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5" name="Oval 814"/>
          <p:cNvSpPr/>
          <p:nvPr/>
        </p:nvSpPr>
        <p:spPr>
          <a:xfrm>
            <a:off x="70866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6" name="Oval 815"/>
          <p:cNvSpPr/>
          <p:nvPr/>
        </p:nvSpPr>
        <p:spPr>
          <a:xfrm>
            <a:off x="3463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7" name="Oval 816"/>
          <p:cNvSpPr/>
          <p:nvPr/>
        </p:nvSpPr>
        <p:spPr>
          <a:xfrm>
            <a:off x="11888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8" name="Oval 817"/>
          <p:cNvSpPr/>
          <p:nvPr/>
        </p:nvSpPr>
        <p:spPr>
          <a:xfrm>
            <a:off x="20314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9" name="Oval 818"/>
          <p:cNvSpPr/>
          <p:nvPr/>
        </p:nvSpPr>
        <p:spPr>
          <a:xfrm>
            <a:off x="28739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0" name="Oval 819"/>
          <p:cNvSpPr/>
          <p:nvPr/>
        </p:nvSpPr>
        <p:spPr>
          <a:xfrm>
            <a:off x="37164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1" name="Oval 820"/>
          <p:cNvSpPr/>
          <p:nvPr/>
        </p:nvSpPr>
        <p:spPr>
          <a:xfrm>
            <a:off x="45590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2" name="Oval 821"/>
          <p:cNvSpPr/>
          <p:nvPr/>
        </p:nvSpPr>
        <p:spPr>
          <a:xfrm>
            <a:off x="54015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3" name="Oval 822"/>
          <p:cNvSpPr/>
          <p:nvPr/>
        </p:nvSpPr>
        <p:spPr>
          <a:xfrm>
            <a:off x="62441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4" name="Oval 823"/>
          <p:cNvSpPr/>
          <p:nvPr/>
        </p:nvSpPr>
        <p:spPr>
          <a:xfrm>
            <a:off x="87717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5" name="Oval 824"/>
          <p:cNvSpPr/>
          <p:nvPr/>
        </p:nvSpPr>
        <p:spPr>
          <a:xfrm>
            <a:off x="79291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6" name="Oval 825"/>
          <p:cNvSpPr/>
          <p:nvPr/>
        </p:nvSpPr>
        <p:spPr>
          <a:xfrm>
            <a:off x="104568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7" name="Oval 826"/>
          <p:cNvSpPr/>
          <p:nvPr/>
        </p:nvSpPr>
        <p:spPr>
          <a:xfrm>
            <a:off x="96142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8" name="Oval 827"/>
          <p:cNvSpPr/>
          <p:nvPr/>
        </p:nvSpPr>
        <p:spPr>
          <a:xfrm>
            <a:off x="112993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9" name="Teardrop 3"/>
          <p:cNvSpPr/>
          <p:nvPr/>
        </p:nvSpPr>
        <p:spPr>
          <a:xfrm rot="5400000" flipH="1" flipV="1">
            <a:off x="64427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0" name="Teardrop 3"/>
          <p:cNvSpPr/>
          <p:nvPr/>
        </p:nvSpPr>
        <p:spPr>
          <a:xfrm rot="5400000" flipH="1" flipV="1">
            <a:off x="-148774" y="3639262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1" name="Teardrop 3"/>
          <p:cNvSpPr/>
          <p:nvPr/>
        </p:nvSpPr>
        <p:spPr>
          <a:xfrm rot="5400000" flipH="1" flipV="1">
            <a:off x="13875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2" name="Teardrop 3"/>
          <p:cNvSpPr/>
          <p:nvPr/>
        </p:nvSpPr>
        <p:spPr>
          <a:xfrm rot="5400000" flipH="1" flipV="1">
            <a:off x="22300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3" name="Teardrop 3"/>
          <p:cNvSpPr/>
          <p:nvPr/>
        </p:nvSpPr>
        <p:spPr>
          <a:xfrm rot="5400000" flipH="1" flipV="1">
            <a:off x="30726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4" name="Teardrop 3"/>
          <p:cNvSpPr/>
          <p:nvPr/>
        </p:nvSpPr>
        <p:spPr>
          <a:xfrm rot="5400000" flipH="1" flipV="1">
            <a:off x="39151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5" name="Teardrop 3"/>
          <p:cNvSpPr/>
          <p:nvPr/>
        </p:nvSpPr>
        <p:spPr>
          <a:xfrm rot="5400000" flipH="1" flipV="1">
            <a:off x="47576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6" name="Teardrop 3"/>
          <p:cNvSpPr/>
          <p:nvPr/>
        </p:nvSpPr>
        <p:spPr>
          <a:xfrm rot="5400000" flipH="1" flipV="1">
            <a:off x="56002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7" name="Teardrop 3"/>
          <p:cNvSpPr/>
          <p:nvPr/>
        </p:nvSpPr>
        <p:spPr>
          <a:xfrm rot="5400000" flipH="1" flipV="1">
            <a:off x="81278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8" name="Teardrop 3"/>
          <p:cNvSpPr/>
          <p:nvPr/>
        </p:nvSpPr>
        <p:spPr>
          <a:xfrm rot="5400000" flipH="1" flipV="1">
            <a:off x="72853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9" name="Teardrop 3"/>
          <p:cNvSpPr/>
          <p:nvPr/>
        </p:nvSpPr>
        <p:spPr>
          <a:xfrm rot="5400000" flipH="1" flipV="1">
            <a:off x="98129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0" name="Teardrop 3"/>
          <p:cNvSpPr/>
          <p:nvPr/>
        </p:nvSpPr>
        <p:spPr>
          <a:xfrm rot="5400000" flipH="1" flipV="1">
            <a:off x="89703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1" name="Teardrop 3"/>
          <p:cNvSpPr/>
          <p:nvPr/>
        </p:nvSpPr>
        <p:spPr>
          <a:xfrm rot="5400000" flipH="1" flipV="1">
            <a:off x="11498011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2" name="Teardrop 3"/>
          <p:cNvSpPr/>
          <p:nvPr/>
        </p:nvSpPr>
        <p:spPr>
          <a:xfrm rot="5400000" flipH="1" flipV="1">
            <a:off x="106554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3" name="Teardrop 3"/>
          <p:cNvSpPr/>
          <p:nvPr/>
        </p:nvSpPr>
        <p:spPr>
          <a:xfrm rot="5400000" flipH="1" flipV="1">
            <a:off x="5449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4" name="Oval 843"/>
          <p:cNvSpPr/>
          <p:nvPr/>
        </p:nvSpPr>
        <p:spPr>
          <a:xfrm>
            <a:off x="66645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5" name="Oval 844"/>
          <p:cNvSpPr/>
          <p:nvPr/>
        </p:nvSpPr>
        <p:spPr>
          <a:xfrm>
            <a:off x="7667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6" name="Oval 845"/>
          <p:cNvSpPr/>
          <p:nvPr/>
        </p:nvSpPr>
        <p:spPr>
          <a:xfrm>
            <a:off x="16092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7" name="Oval 846"/>
          <p:cNvSpPr/>
          <p:nvPr/>
        </p:nvSpPr>
        <p:spPr>
          <a:xfrm>
            <a:off x="24518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8" name="Oval 847"/>
          <p:cNvSpPr/>
          <p:nvPr/>
        </p:nvSpPr>
        <p:spPr>
          <a:xfrm>
            <a:off x="32943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9" name="Oval 848"/>
          <p:cNvSpPr/>
          <p:nvPr/>
        </p:nvSpPr>
        <p:spPr>
          <a:xfrm>
            <a:off x="41368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0" name="Oval 849"/>
          <p:cNvSpPr/>
          <p:nvPr/>
        </p:nvSpPr>
        <p:spPr>
          <a:xfrm>
            <a:off x="49794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1" name="Oval 850"/>
          <p:cNvSpPr/>
          <p:nvPr/>
        </p:nvSpPr>
        <p:spPr>
          <a:xfrm>
            <a:off x="58219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2" name="Oval 851"/>
          <p:cNvSpPr/>
          <p:nvPr/>
        </p:nvSpPr>
        <p:spPr>
          <a:xfrm>
            <a:off x="83495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3" name="Oval 852"/>
          <p:cNvSpPr/>
          <p:nvPr/>
        </p:nvSpPr>
        <p:spPr>
          <a:xfrm>
            <a:off x="75070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4" name="Oval 853"/>
          <p:cNvSpPr/>
          <p:nvPr/>
        </p:nvSpPr>
        <p:spPr>
          <a:xfrm>
            <a:off x="100346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5" name="Oval 854"/>
          <p:cNvSpPr/>
          <p:nvPr/>
        </p:nvSpPr>
        <p:spPr>
          <a:xfrm>
            <a:off x="91921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6" name="Oval 855"/>
          <p:cNvSpPr/>
          <p:nvPr/>
        </p:nvSpPr>
        <p:spPr>
          <a:xfrm>
            <a:off x="11719750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7" name="Oval 856"/>
          <p:cNvSpPr/>
          <p:nvPr/>
        </p:nvSpPr>
        <p:spPr>
          <a:xfrm>
            <a:off x="108772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8" name="Teardrop 3"/>
          <p:cNvSpPr/>
          <p:nvPr/>
        </p:nvSpPr>
        <p:spPr>
          <a:xfrm rot="5400000" flipH="1" flipV="1">
            <a:off x="60211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9" name="Teardrop 3"/>
          <p:cNvSpPr/>
          <p:nvPr/>
        </p:nvSpPr>
        <p:spPr>
          <a:xfrm rot="5400000" flipH="1" flipV="1">
            <a:off x="9659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0" name="Teardrop 3"/>
          <p:cNvSpPr/>
          <p:nvPr/>
        </p:nvSpPr>
        <p:spPr>
          <a:xfrm rot="5400000" flipH="1" flipV="1">
            <a:off x="18084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1" name="Teardrop 3"/>
          <p:cNvSpPr/>
          <p:nvPr/>
        </p:nvSpPr>
        <p:spPr>
          <a:xfrm rot="5400000" flipH="1" flipV="1">
            <a:off x="26510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2" name="Teardrop 3"/>
          <p:cNvSpPr/>
          <p:nvPr/>
        </p:nvSpPr>
        <p:spPr>
          <a:xfrm rot="5400000" flipH="1" flipV="1">
            <a:off x="34935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3" name="Teardrop 3"/>
          <p:cNvSpPr/>
          <p:nvPr/>
        </p:nvSpPr>
        <p:spPr>
          <a:xfrm rot="5400000" flipH="1" flipV="1">
            <a:off x="43361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4" name="Teardrop 3"/>
          <p:cNvSpPr/>
          <p:nvPr/>
        </p:nvSpPr>
        <p:spPr>
          <a:xfrm rot="5400000" flipH="1" flipV="1">
            <a:off x="51786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5" name="Teardrop 3"/>
          <p:cNvSpPr/>
          <p:nvPr/>
        </p:nvSpPr>
        <p:spPr>
          <a:xfrm rot="5400000" flipH="1" flipV="1">
            <a:off x="77062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6" name="Teardrop 3"/>
          <p:cNvSpPr/>
          <p:nvPr/>
        </p:nvSpPr>
        <p:spPr>
          <a:xfrm rot="5400000" flipH="1" flipV="1">
            <a:off x="68637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7" name="Teardrop 3"/>
          <p:cNvSpPr/>
          <p:nvPr/>
        </p:nvSpPr>
        <p:spPr>
          <a:xfrm rot="5400000" flipH="1" flipV="1">
            <a:off x="93913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8" name="Teardrop 3"/>
          <p:cNvSpPr/>
          <p:nvPr/>
        </p:nvSpPr>
        <p:spPr>
          <a:xfrm rot="5400000" flipH="1" flipV="1">
            <a:off x="85488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9" name="Teardrop 3"/>
          <p:cNvSpPr/>
          <p:nvPr/>
        </p:nvSpPr>
        <p:spPr>
          <a:xfrm rot="5400000" flipH="1" flipV="1">
            <a:off x="11076421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0" name="Teardrop 3"/>
          <p:cNvSpPr/>
          <p:nvPr/>
        </p:nvSpPr>
        <p:spPr>
          <a:xfrm rot="5400000" flipH="1" flipV="1">
            <a:off x="102338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1" name="Teardrop 3"/>
          <p:cNvSpPr/>
          <p:nvPr/>
        </p:nvSpPr>
        <p:spPr>
          <a:xfrm rot="5400000" flipH="1" flipV="1">
            <a:off x="1234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2" name="Teardrop 3"/>
          <p:cNvSpPr/>
          <p:nvPr/>
        </p:nvSpPr>
        <p:spPr>
          <a:xfrm rot="5400000" flipH="1" flipV="1">
            <a:off x="11760002" y="4069935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8" y="250112"/>
                  <a:pt x="155376" y="250112"/>
                </a:cubicBezTo>
                <a:cubicBezTo>
                  <a:pt x="174455" y="249746"/>
                  <a:pt x="198601" y="254980"/>
                  <a:pt x="211458" y="268141"/>
                </a:cubicBezTo>
                <a:cubicBezTo>
                  <a:pt x="215886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7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60" y="254779"/>
                  <a:pt x="246352" y="254786"/>
                </a:cubicBezTo>
                <a:cubicBezTo>
                  <a:pt x="246345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9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90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3" name="Oval 872"/>
          <p:cNvSpPr/>
          <p:nvPr/>
        </p:nvSpPr>
        <p:spPr>
          <a:xfrm>
            <a:off x="70866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4" name="Oval 873"/>
          <p:cNvSpPr/>
          <p:nvPr/>
        </p:nvSpPr>
        <p:spPr>
          <a:xfrm>
            <a:off x="3463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5" name="Oval 874"/>
          <p:cNvSpPr/>
          <p:nvPr/>
        </p:nvSpPr>
        <p:spPr>
          <a:xfrm>
            <a:off x="11888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6" name="Oval 875"/>
          <p:cNvSpPr/>
          <p:nvPr/>
        </p:nvSpPr>
        <p:spPr>
          <a:xfrm>
            <a:off x="20314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7" name="Oval 876"/>
          <p:cNvSpPr/>
          <p:nvPr/>
        </p:nvSpPr>
        <p:spPr>
          <a:xfrm>
            <a:off x="28739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8" name="Oval 877"/>
          <p:cNvSpPr/>
          <p:nvPr/>
        </p:nvSpPr>
        <p:spPr>
          <a:xfrm>
            <a:off x="37164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9" name="Oval 878"/>
          <p:cNvSpPr/>
          <p:nvPr/>
        </p:nvSpPr>
        <p:spPr>
          <a:xfrm>
            <a:off x="45590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0" name="Oval 879"/>
          <p:cNvSpPr/>
          <p:nvPr/>
        </p:nvSpPr>
        <p:spPr>
          <a:xfrm>
            <a:off x="54015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1" name="Oval 880"/>
          <p:cNvSpPr/>
          <p:nvPr/>
        </p:nvSpPr>
        <p:spPr>
          <a:xfrm>
            <a:off x="62441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2" name="Oval 881"/>
          <p:cNvSpPr/>
          <p:nvPr/>
        </p:nvSpPr>
        <p:spPr>
          <a:xfrm>
            <a:off x="87717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3" name="Oval 882"/>
          <p:cNvSpPr/>
          <p:nvPr/>
        </p:nvSpPr>
        <p:spPr>
          <a:xfrm>
            <a:off x="79291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4" name="Oval 883"/>
          <p:cNvSpPr/>
          <p:nvPr/>
        </p:nvSpPr>
        <p:spPr>
          <a:xfrm>
            <a:off x="104568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5" name="Oval 884"/>
          <p:cNvSpPr/>
          <p:nvPr/>
        </p:nvSpPr>
        <p:spPr>
          <a:xfrm>
            <a:off x="96142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6" name="Oval 885"/>
          <p:cNvSpPr/>
          <p:nvPr/>
        </p:nvSpPr>
        <p:spPr>
          <a:xfrm>
            <a:off x="112993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7" name="Teardrop 3"/>
          <p:cNvSpPr/>
          <p:nvPr/>
        </p:nvSpPr>
        <p:spPr>
          <a:xfrm rot="5400000" flipH="1" flipV="1">
            <a:off x="663614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8" name="Teardrop 3"/>
          <p:cNvSpPr/>
          <p:nvPr/>
        </p:nvSpPr>
        <p:spPr>
          <a:xfrm rot="5400000" flipH="1" flipV="1">
            <a:off x="22905" y="4316257"/>
            <a:ext cx="232840" cy="278649"/>
          </a:xfrm>
          <a:custGeom>
            <a:avLst/>
            <a:gdLst/>
            <a:ahLst/>
            <a:cxnLst/>
            <a:rect l="l" t="t" r="r" b="b"/>
            <a:pathLst>
              <a:path w="232840" h="278649">
                <a:moveTo>
                  <a:pt x="232840" y="8776"/>
                </a:moveTo>
                <a:cubicBezTo>
                  <a:pt x="232449" y="34030"/>
                  <a:pt x="222519" y="59101"/>
                  <a:pt x="203250" y="78369"/>
                </a:cubicBezTo>
                <a:cubicBezTo>
                  <a:pt x="190082" y="91537"/>
                  <a:pt x="174206" y="100343"/>
                  <a:pt x="157326" y="104416"/>
                </a:cubicBezTo>
                <a:cubicBezTo>
                  <a:pt x="166417" y="119205"/>
                  <a:pt x="171406" y="136643"/>
                  <a:pt x="171406" y="155247"/>
                </a:cubicBezTo>
                <a:cubicBezTo>
                  <a:pt x="171406" y="182497"/>
                  <a:pt x="160701" y="207247"/>
                  <a:pt x="143120" y="225380"/>
                </a:cubicBezTo>
                <a:cubicBezTo>
                  <a:pt x="124986" y="242961"/>
                  <a:pt x="100237" y="253667"/>
                  <a:pt x="72986" y="253667"/>
                </a:cubicBezTo>
                <a:cubicBezTo>
                  <a:pt x="54383" y="253667"/>
                  <a:pt x="36945" y="248677"/>
                  <a:pt x="22156" y="239586"/>
                </a:cubicBezTo>
                <a:lnTo>
                  <a:pt x="0" y="278649"/>
                </a:lnTo>
                <a:lnTo>
                  <a:pt x="0" y="260595"/>
                </a:lnTo>
                <a:cubicBezTo>
                  <a:pt x="5973" y="252057"/>
                  <a:pt x="9654" y="242433"/>
                  <a:pt x="11467" y="232488"/>
                </a:cubicBezTo>
                <a:lnTo>
                  <a:pt x="0" y="218900"/>
                </a:lnTo>
                <a:lnTo>
                  <a:pt x="0" y="201603"/>
                </a:lnTo>
                <a:cubicBezTo>
                  <a:pt x="14950" y="226291"/>
                  <a:pt x="42305" y="241857"/>
                  <a:pt x="73296" y="241857"/>
                </a:cubicBezTo>
                <a:cubicBezTo>
                  <a:pt x="97207" y="241857"/>
                  <a:pt x="118953" y="232592"/>
                  <a:pt x="134965" y="217271"/>
                </a:cubicBezTo>
                <a:lnTo>
                  <a:pt x="0" y="82306"/>
                </a:lnTo>
                <a:lnTo>
                  <a:pt x="0" y="82216"/>
                </a:lnTo>
                <a:lnTo>
                  <a:pt x="135010" y="217225"/>
                </a:lnTo>
                <a:cubicBezTo>
                  <a:pt x="150331" y="201213"/>
                  <a:pt x="159597" y="179467"/>
                  <a:pt x="159597" y="155556"/>
                </a:cubicBezTo>
                <a:cubicBezTo>
                  <a:pt x="159597" y="105538"/>
                  <a:pt x="119048" y="64989"/>
                  <a:pt x="69030" y="64989"/>
                </a:cubicBezTo>
                <a:cubicBezTo>
                  <a:pt x="49952" y="65355"/>
                  <a:pt x="25806" y="60121"/>
                  <a:pt x="12948" y="46961"/>
                </a:cubicBezTo>
                <a:lnTo>
                  <a:pt x="0" y="66032"/>
                </a:lnTo>
                <a:lnTo>
                  <a:pt x="0" y="46474"/>
                </a:lnTo>
                <a:cubicBezTo>
                  <a:pt x="9193" y="32573"/>
                  <a:pt x="11853" y="16060"/>
                  <a:pt x="9334" y="0"/>
                </a:cubicBezTo>
                <a:lnTo>
                  <a:pt x="17529" y="0"/>
                </a:lnTo>
                <a:cubicBezTo>
                  <a:pt x="21671" y="11094"/>
                  <a:pt x="20740" y="22668"/>
                  <a:pt x="17673" y="33790"/>
                </a:cubicBezTo>
                <a:cubicBezTo>
                  <a:pt x="27631" y="50142"/>
                  <a:pt x="43609" y="53932"/>
                  <a:pt x="69593" y="53433"/>
                </a:cubicBezTo>
                <a:cubicBezTo>
                  <a:pt x="102600" y="53434"/>
                  <a:pt x="131938" y="69140"/>
                  <a:pt x="150227" y="93727"/>
                </a:cubicBezTo>
                <a:cubicBezTo>
                  <a:pt x="166735" y="90718"/>
                  <a:pt x="182357" y="82561"/>
                  <a:pt x="195118" y="69800"/>
                </a:cubicBezTo>
                <a:cubicBezTo>
                  <a:pt x="212026" y="52893"/>
                  <a:pt x="220851" y="30964"/>
                  <a:pt x="221339" y="8808"/>
                </a:cubicBezTo>
                <a:lnTo>
                  <a:pt x="136174" y="8808"/>
                </a:lnTo>
                <a:lnTo>
                  <a:pt x="136173" y="8744"/>
                </a:lnTo>
                <a:lnTo>
                  <a:pt x="221340" y="8744"/>
                </a:lnTo>
                <a:lnTo>
                  <a:pt x="219467" y="0"/>
                </a:lnTo>
                <a:lnTo>
                  <a:pt x="231012" y="0"/>
                </a:lnTo>
                <a:cubicBezTo>
                  <a:pt x="232616" y="2826"/>
                  <a:pt x="232794" y="5800"/>
                  <a:pt x="232840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9" name="Teardrop 3"/>
          <p:cNvSpPr/>
          <p:nvPr/>
        </p:nvSpPr>
        <p:spPr>
          <a:xfrm rot="5400000" flipH="1" flipV="1">
            <a:off x="15809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5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0" name="Teardrop 3"/>
          <p:cNvSpPr/>
          <p:nvPr/>
        </p:nvSpPr>
        <p:spPr>
          <a:xfrm rot="5400000" flipH="1" flipV="1">
            <a:off x="24234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1" name="Teardrop 3"/>
          <p:cNvSpPr/>
          <p:nvPr/>
        </p:nvSpPr>
        <p:spPr>
          <a:xfrm rot="5400000" flipH="1" flipV="1">
            <a:off x="326598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2" name="Teardrop 3"/>
          <p:cNvSpPr/>
          <p:nvPr/>
        </p:nvSpPr>
        <p:spPr>
          <a:xfrm rot="5400000" flipH="1" flipV="1">
            <a:off x="410852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3" name="Teardrop 3"/>
          <p:cNvSpPr/>
          <p:nvPr/>
        </p:nvSpPr>
        <p:spPr>
          <a:xfrm rot="5400000" flipH="1" flipV="1">
            <a:off x="495106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4" name="Teardrop 3"/>
          <p:cNvSpPr/>
          <p:nvPr/>
        </p:nvSpPr>
        <p:spPr>
          <a:xfrm rot="5400000" flipH="1" flipV="1">
            <a:off x="579360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5" name="Teardrop 3"/>
          <p:cNvSpPr/>
          <p:nvPr/>
        </p:nvSpPr>
        <p:spPr>
          <a:xfrm rot="5400000" flipH="1" flipV="1">
            <a:off x="832122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6" name="Teardrop 3"/>
          <p:cNvSpPr/>
          <p:nvPr/>
        </p:nvSpPr>
        <p:spPr>
          <a:xfrm rot="5400000" flipH="1" flipV="1">
            <a:off x="747868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7" name="Teardrop 3"/>
          <p:cNvSpPr/>
          <p:nvPr/>
        </p:nvSpPr>
        <p:spPr>
          <a:xfrm rot="5400000" flipH="1" flipV="1">
            <a:off x="100063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8" name="Teardrop 3"/>
          <p:cNvSpPr/>
          <p:nvPr/>
        </p:nvSpPr>
        <p:spPr>
          <a:xfrm rot="5400000" flipH="1" flipV="1">
            <a:off x="916376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7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9" name="Teardrop 3"/>
          <p:cNvSpPr/>
          <p:nvPr/>
        </p:nvSpPr>
        <p:spPr>
          <a:xfrm rot="5400000" flipH="1" flipV="1">
            <a:off x="11691380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0" name="Teardrop 3"/>
          <p:cNvSpPr/>
          <p:nvPr/>
        </p:nvSpPr>
        <p:spPr>
          <a:xfrm rot="5400000" flipH="1" flipV="1">
            <a:off x="108488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1" name="Teardrop 3"/>
          <p:cNvSpPr/>
          <p:nvPr/>
        </p:nvSpPr>
        <p:spPr>
          <a:xfrm rot="5400000" flipH="1" flipV="1">
            <a:off x="733383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8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2" name="Oval 1651"/>
          <p:cNvSpPr/>
          <p:nvPr/>
        </p:nvSpPr>
        <p:spPr>
          <a:xfrm>
            <a:off x="812619" y="4561319"/>
            <a:ext cx="11030995" cy="10682"/>
          </a:xfrm>
          <a:custGeom>
            <a:avLst/>
            <a:gdLst/>
            <a:ahLst/>
            <a:cxnLst/>
            <a:rect l="l" t="t" r="r" b="b"/>
            <a:pathLst>
              <a:path w="11030995" h="10682">
                <a:moveTo>
                  <a:pt x="10992007" y="0"/>
                </a:moveTo>
                <a:cubicBezTo>
                  <a:pt x="11006265" y="0"/>
                  <a:pt x="11019702" y="3516"/>
                  <a:pt x="11030995" y="10682"/>
                </a:cubicBezTo>
                <a:lnTo>
                  <a:pt x="10953019" y="10682"/>
                </a:lnTo>
                <a:cubicBezTo>
                  <a:pt x="10964312" y="3516"/>
                  <a:pt x="10977749" y="0"/>
                  <a:pt x="10992007" y="0"/>
                </a:cubicBezTo>
                <a:close/>
                <a:moveTo>
                  <a:pt x="10149468" y="0"/>
                </a:moveTo>
                <a:cubicBezTo>
                  <a:pt x="10163726" y="0"/>
                  <a:pt x="10177163" y="3516"/>
                  <a:pt x="10188456" y="10682"/>
                </a:cubicBezTo>
                <a:lnTo>
                  <a:pt x="10110480" y="10682"/>
                </a:lnTo>
                <a:cubicBezTo>
                  <a:pt x="10121773" y="3516"/>
                  <a:pt x="10135210" y="0"/>
                  <a:pt x="10149468" y="0"/>
                </a:cubicBezTo>
                <a:close/>
                <a:moveTo>
                  <a:pt x="9306928" y="0"/>
                </a:moveTo>
                <a:cubicBezTo>
                  <a:pt x="9321186" y="0"/>
                  <a:pt x="9334623" y="3516"/>
                  <a:pt x="9345916" y="10682"/>
                </a:cubicBezTo>
                <a:lnTo>
                  <a:pt x="9267940" y="10682"/>
                </a:lnTo>
                <a:cubicBezTo>
                  <a:pt x="9279233" y="3516"/>
                  <a:pt x="9292670" y="0"/>
                  <a:pt x="9306928" y="0"/>
                </a:cubicBezTo>
                <a:close/>
                <a:moveTo>
                  <a:pt x="8464388" y="0"/>
                </a:moveTo>
                <a:cubicBezTo>
                  <a:pt x="8478646" y="0"/>
                  <a:pt x="8492083" y="3516"/>
                  <a:pt x="8503376" y="10682"/>
                </a:cubicBezTo>
                <a:lnTo>
                  <a:pt x="8425400" y="10682"/>
                </a:lnTo>
                <a:cubicBezTo>
                  <a:pt x="8436693" y="3516"/>
                  <a:pt x="8450130" y="0"/>
                  <a:pt x="8464388" y="0"/>
                </a:cubicBezTo>
                <a:close/>
                <a:moveTo>
                  <a:pt x="7621848" y="0"/>
                </a:moveTo>
                <a:cubicBezTo>
                  <a:pt x="7636106" y="0"/>
                  <a:pt x="7649543" y="3516"/>
                  <a:pt x="7660836" y="10682"/>
                </a:cubicBezTo>
                <a:lnTo>
                  <a:pt x="7582860" y="10682"/>
                </a:lnTo>
                <a:cubicBezTo>
                  <a:pt x="7594153" y="3516"/>
                  <a:pt x="7607590" y="0"/>
                  <a:pt x="7621848" y="0"/>
                </a:cubicBezTo>
                <a:close/>
                <a:moveTo>
                  <a:pt x="6779308" y="0"/>
                </a:moveTo>
                <a:cubicBezTo>
                  <a:pt x="6793566" y="0"/>
                  <a:pt x="6807003" y="3516"/>
                  <a:pt x="6818296" y="10682"/>
                </a:cubicBezTo>
                <a:lnTo>
                  <a:pt x="6740320" y="10682"/>
                </a:lnTo>
                <a:cubicBezTo>
                  <a:pt x="6751613" y="3516"/>
                  <a:pt x="6765050" y="0"/>
                  <a:pt x="6779308" y="0"/>
                </a:cubicBezTo>
                <a:close/>
                <a:moveTo>
                  <a:pt x="5936768" y="0"/>
                </a:moveTo>
                <a:cubicBezTo>
                  <a:pt x="5951026" y="0"/>
                  <a:pt x="5964463" y="3516"/>
                  <a:pt x="5975757" y="10682"/>
                </a:cubicBezTo>
                <a:lnTo>
                  <a:pt x="5897780" y="10682"/>
                </a:lnTo>
                <a:cubicBezTo>
                  <a:pt x="5909073" y="3516"/>
                  <a:pt x="5922510" y="0"/>
                  <a:pt x="5936768" y="0"/>
                </a:cubicBezTo>
                <a:close/>
                <a:moveTo>
                  <a:pt x="5094228" y="0"/>
                </a:moveTo>
                <a:cubicBezTo>
                  <a:pt x="5108486" y="0"/>
                  <a:pt x="5121923" y="3516"/>
                  <a:pt x="5133217" y="10682"/>
                </a:cubicBezTo>
                <a:lnTo>
                  <a:pt x="5055240" y="10682"/>
                </a:lnTo>
                <a:cubicBezTo>
                  <a:pt x="5066533" y="3516"/>
                  <a:pt x="5079970" y="0"/>
                  <a:pt x="5094228" y="0"/>
                </a:cubicBezTo>
                <a:close/>
                <a:moveTo>
                  <a:pt x="4251688" y="0"/>
                </a:moveTo>
                <a:cubicBezTo>
                  <a:pt x="4265946" y="0"/>
                  <a:pt x="4279383" y="3516"/>
                  <a:pt x="4290676" y="10682"/>
                </a:cubicBezTo>
                <a:lnTo>
                  <a:pt x="4212700" y="10682"/>
                </a:lnTo>
                <a:cubicBezTo>
                  <a:pt x="4223993" y="3516"/>
                  <a:pt x="4237430" y="0"/>
                  <a:pt x="4251688" y="0"/>
                </a:cubicBezTo>
                <a:close/>
                <a:moveTo>
                  <a:pt x="3409148" y="0"/>
                </a:moveTo>
                <a:cubicBezTo>
                  <a:pt x="3423406" y="0"/>
                  <a:pt x="3436843" y="3516"/>
                  <a:pt x="3448136" y="10682"/>
                </a:cubicBezTo>
                <a:lnTo>
                  <a:pt x="3370160" y="10682"/>
                </a:lnTo>
                <a:cubicBezTo>
                  <a:pt x="3381453" y="3516"/>
                  <a:pt x="3394890" y="0"/>
                  <a:pt x="3409148" y="0"/>
                </a:cubicBezTo>
                <a:close/>
                <a:moveTo>
                  <a:pt x="2566608" y="0"/>
                </a:moveTo>
                <a:cubicBezTo>
                  <a:pt x="2580866" y="0"/>
                  <a:pt x="2594303" y="3516"/>
                  <a:pt x="2605596" y="10682"/>
                </a:cubicBezTo>
                <a:lnTo>
                  <a:pt x="2527620" y="10682"/>
                </a:lnTo>
                <a:cubicBezTo>
                  <a:pt x="2538913" y="3516"/>
                  <a:pt x="2552350" y="0"/>
                  <a:pt x="2566608" y="0"/>
                </a:cubicBezTo>
                <a:close/>
                <a:moveTo>
                  <a:pt x="1724068" y="0"/>
                </a:moveTo>
                <a:cubicBezTo>
                  <a:pt x="1738326" y="0"/>
                  <a:pt x="1751763" y="3516"/>
                  <a:pt x="1763056" y="10682"/>
                </a:cubicBezTo>
                <a:lnTo>
                  <a:pt x="1685080" y="10682"/>
                </a:lnTo>
                <a:cubicBezTo>
                  <a:pt x="1696373" y="3516"/>
                  <a:pt x="1709810" y="0"/>
                  <a:pt x="1724068" y="0"/>
                </a:cubicBezTo>
                <a:close/>
                <a:moveTo>
                  <a:pt x="881528" y="0"/>
                </a:moveTo>
                <a:cubicBezTo>
                  <a:pt x="895786" y="0"/>
                  <a:pt x="909223" y="3516"/>
                  <a:pt x="920516" y="10682"/>
                </a:cubicBezTo>
                <a:lnTo>
                  <a:pt x="842540" y="10682"/>
                </a:lnTo>
                <a:cubicBezTo>
                  <a:pt x="853833" y="3516"/>
                  <a:pt x="867270" y="0"/>
                  <a:pt x="881528" y="0"/>
                </a:cubicBezTo>
                <a:close/>
                <a:moveTo>
                  <a:pt x="38988" y="0"/>
                </a:moveTo>
                <a:cubicBezTo>
                  <a:pt x="53246" y="0"/>
                  <a:pt x="66683" y="3516"/>
                  <a:pt x="77976" y="10682"/>
                </a:cubicBezTo>
                <a:lnTo>
                  <a:pt x="0" y="10682"/>
                </a:lnTo>
                <a:cubicBezTo>
                  <a:pt x="11293" y="3516"/>
                  <a:pt x="24730" y="0"/>
                  <a:pt x="389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3" name="Oval 902"/>
          <p:cNvSpPr/>
          <p:nvPr/>
        </p:nvSpPr>
        <p:spPr>
          <a:xfrm>
            <a:off x="71204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4" name="Oval 903"/>
          <p:cNvSpPr/>
          <p:nvPr/>
        </p:nvSpPr>
        <p:spPr>
          <a:xfrm>
            <a:off x="3774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5" name="Oval 904"/>
          <p:cNvSpPr/>
          <p:nvPr/>
        </p:nvSpPr>
        <p:spPr>
          <a:xfrm>
            <a:off x="12203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6" name="Oval 905"/>
          <p:cNvSpPr/>
          <p:nvPr/>
        </p:nvSpPr>
        <p:spPr>
          <a:xfrm>
            <a:off x="20632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7" name="Oval 906"/>
          <p:cNvSpPr/>
          <p:nvPr/>
        </p:nvSpPr>
        <p:spPr>
          <a:xfrm>
            <a:off x="29060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8" name="Oval 907"/>
          <p:cNvSpPr/>
          <p:nvPr/>
        </p:nvSpPr>
        <p:spPr>
          <a:xfrm>
            <a:off x="37489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9" name="Oval 908"/>
          <p:cNvSpPr/>
          <p:nvPr/>
        </p:nvSpPr>
        <p:spPr>
          <a:xfrm>
            <a:off x="45918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0" name="Oval 909"/>
          <p:cNvSpPr/>
          <p:nvPr/>
        </p:nvSpPr>
        <p:spPr>
          <a:xfrm>
            <a:off x="54347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1" name="Oval 910"/>
          <p:cNvSpPr/>
          <p:nvPr/>
        </p:nvSpPr>
        <p:spPr>
          <a:xfrm>
            <a:off x="62776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2" name="Oval 911"/>
          <p:cNvSpPr/>
          <p:nvPr/>
        </p:nvSpPr>
        <p:spPr>
          <a:xfrm>
            <a:off x="88062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3" name="Oval 912"/>
          <p:cNvSpPr/>
          <p:nvPr/>
        </p:nvSpPr>
        <p:spPr>
          <a:xfrm>
            <a:off x="79633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4" name="Oval 913"/>
          <p:cNvSpPr/>
          <p:nvPr/>
        </p:nvSpPr>
        <p:spPr>
          <a:xfrm>
            <a:off x="104920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5" name="Oval 914"/>
          <p:cNvSpPr/>
          <p:nvPr/>
        </p:nvSpPr>
        <p:spPr>
          <a:xfrm>
            <a:off x="96491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6" name="Oval 915"/>
          <p:cNvSpPr/>
          <p:nvPr/>
        </p:nvSpPr>
        <p:spPr>
          <a:xfrm>
            <a:off x="113348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7" name="Oval 916"/>
          <p:cNvSpPr/>
          <p:nvPr/>
        </p:nvSpPr>
        <p:spPr>
          <a:xfrm>
            <a:off x="71204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8" name="Oval 917"/>
          <p:cNvSpPr/>
          <p:nvPr/>
        </p:nvSpPr>
        <p:spPr>
          <a:xfrm>
            <a:off x="3774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9" name="Oval 918"/>
          <p:cNvSpPr/>
          <p:nvPr/>
        </p:nvSpPr>
        <p:spPr>
          <a:xfrm>
            <a:off x="12203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0" name="Oval 919"/>
          <p:cNvSpPr/>
          <p:nvPr/>
        </p:nvSpPr>
        <p:spPr>
          <a:xfrm>
            <a:off x="20632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1" name="Oval 920"/>
          <p:cNvSpPr/>
          <p:nvPr/>
        </p:nvSpPr>
        <p:spPr>
          <a:xfrm>
            <a:off x="29060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2" name="Oval 921"/>
          <p:cNvSpPr/>
          <p:nvPr/>
        </p:nvSpPr>
        <p:spPr>
          <a:xfrm>
            <a:off x="37489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3" name="Oval 922"/>
          <p:cNvSpPr/>
          <p:nvPr/>
        </p:nvSpPr>
        <p:spPr>
          <a:xfrm>
            <a:off x="45918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4" name="Oval 923"/>
          <p:cNvSpPr/>
          <p:nvPr/>
        </p:nvSpPr>
        <p:spPr>
          <a:xfrm>
            <a:off x="54347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5" name="Oval 924"/>
          <p:cNvSpPr/>
          <p:nvPr/>
        </p:nvSpPr>
        <p:spPr>
          <a:xfrm>
            <a:off x="62776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6" name="Oval 925"/>
          <p:cNvSpPr/>
          <p:nvPr/>
        </p:nvSpPr>
        <p:spPr>
          <a:xfrm>
            <a:off x="88062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7" name="Oval 926"/>
          <p:cNvSpPr/>
          <p:nvPr/>
        </p:nvSpPr>
        <p:spPr>
          <a:xfrm>
            <a:off x="79633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8" name="Oval 927"/>
          <p:cNvSpPr/>
          <p:nvPr/>
        </p:nvSpPr>
        <p:spPr>
          <a:xfrm>
            <a:off x="104920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9" name="Oval 928"/>
          <p:cNvSpPr/>
          <p:nvPr/>
        </p:nvSpPr>
        <p:spPr>
          <a:xfrm>
            <a:off x="96491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0" name="Oval 929"/>
          <p:cNvSpPr/>
          <p:nvPr/>
        </p:nvSpPr>
        <p:spPr>
          <a:xfrm>
            <a:off x="113348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1" name="Oval 930"/>
          <p:cNvSpPr/>
          <p:nvPr/>
        </p:nvSpPr>
        <p:spPr>
          <a:xfrm>
            <a:off x="71204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2" name="Oval 931"/>
          <p:cNvSpPr/>
          <p:nvPr/>
        </p:nvSpPr>
        <p:spPr>
          <a:xfrm>
            <a:off x="3774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3" name="Oval 932"/>
          <p:cNvSpPr/>
          <p:nvPr/>
        </p:nvSpPr>
        <p:spPr>
          <a:xfrm>
            <a:off x="12203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4" name="Oval 933"/>
          <p:cNvSpPr/>
          <p:nvPr/>
        </p:nvSpPr>
        <p:spPr>
          <a:xfrm>
            <a:off x="20632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5" name="Oval 934"/>
          <p:cNvSpPr/>
          <p:nvPr/>
        </p:nvSpPr>
        <p:spPr>
          <a:xfrm>
            <a:off x="29060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6" name="Oval 935"/>
          <p:cNvSpPr/>
          <p:nvPr/>
        </p:nvSpPr>
        <p:spPr>
          <a:xfrm>
            <a:off x="37489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7" name="Oval 936"/>
          <p:cNvSpPr/>
          <p:nvPr/>
        </p:nvSpPr>
        <p:spPr>
          <a:xfrm>
            <a:off x="45918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8" name="Oval 937"/>
          <p:cNvSpPr/>
          <p:nvPr/>
        </p:nvSpPr>
        <p:spPr>
          <a:xfrm>
            <a:off x="54347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9" name="Oval 938"/>
          <p:cNvSpPr/>
          <p:nvPr/>
        </p:nvSpPr>
        <p:spPr>
          <a:xfrm>
            <a:off x="62776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0" name="Oval 939"/>
          <p:cNvSpPr/>
          <p:nvPr/>
        </p:nvSpPr>
        <p:spPr>
          <a:xfrm>
            <a:off x="88062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1" name="Oval 940"/>
          <p:cNvSpPr/>
          <p:nvPr/>
        </p:nvSpPr>
        <p:spPr>
          <a:xfrm>
            <a:off x="79633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2" name="Oval 941"/>
          <p:cNvSpPr/>
          <p:nvPr/>
        </p:nvSpPr>
        <p:spPr>
          <a:xfrm>
            <a:off x="104920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3" name="Oval 942"/>
          <p:cNvSpPr/>
          <p:nvPr/>
        </p:nvSpPr>
        <p:spPr>
          <a:xfrm>
            <a:off x="96491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4" name="Oval 943"/>
          <p:cNvSpPr/>
          <p:nvPr/>
        </p:nvSpPr>
        <p:spPr>
          <a:xfrm>
            <a:off x="113348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5" name="Oval 944"/>
          <p:cNvSpPr/>
          <p:nvPr/>
        </p:nvSpPr>
        <p:spPr>
          <a:xfrm>
            <a:off x="71204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6" name="Oval 945"/>
          <p:cNvSpPr/>
          <p:nvPr/>
        </p:nvSpPr>
        <p:spPr>
          <a:xfrm>
            <a:off x="3774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7" name="Oval 946"/>
          <p:cNvSpPr/>
          <p:nvPr/>
        </p:nvSpPr>
        <p:spPr>
          <a:xfrm>
            <a:off x="12203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8" name="Oval 947"/>
          <p:cNvSpPr/>
          <p:nvPr/>
        </p:nvSpPr>
        <p:spPr>
          <a:xfrm>
            <a:off x="20632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9" name="Oval 948"/>
          <p:cNvSpPr/>
          <p:nvPr/>
        </p:nvSpPr>
        <p:spPr>
          <a:xfrm>
            <a:off x="29060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0" name="Oval 949"/>
          <p:cNvSpPr/>
          <p:nvPr/>
        </p:nvSpPr>
        <p:spPr>
          <a:xfrm>
            <a:off x="37489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1" name="Oval 950"/>
          <p:cNvSpPr/>
          <p:nvPr/>
        </p:nvSpPr>
        <p:spPr>
          <a:xfrm>
            <a:off x="45918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2" name="Oval 951"/>
          <p:cNvSpPr/>
          <p:nvPr/>
        </p:nvSpPr>
        <p:spPr>
          <a:xfrm>
            <a:off x="54347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3" name="Oval 952"/>
          <p:cNvSpPr/>
          <p:nvPr/>
        </p:nvSpPr>
        <p:spPr>
          <a:xfrm>
            <a:off x="62776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4" name="Oval 953"/>
          <p:cNvSpPr/>
          <p:nvPr/>
        </p:nvSpPr>
        <p:spPr>
          <a:xfrm>
            <a:off x="88062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5" name="Oval 954"/>
          <p:cNvSpPr/>
          <p:nvPr/>
        </p:nvSpPr>
        <p:spPr>
          <a:xfrm>
            <a:off x="79633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6" name="Oval 955"/>
          <p:cNvSpPr/>
          <p:nvPr/>
        </p:nvSpPr>
        <p:spPr>
          <a:xfrm>
            <a:off x="104920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7" name="Oval 956"/>
          <p:cNvSpPr/>
          <p:nvPr/>
        </p:nvSpPr>
        <p:spPr>
          <a:xfrm>
            <a:off x="96491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8" name="Oval 957"/>
          <p:cNvSpPr/>
          <p:nvPr/>
        </p:nvSpPr>
        <p:spPr>
          <a:xfrm>
            <a:off x="113348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9" name="Oval 958"/>
          <p:cNvSpPr/>
          <p:nvPr/>
        </p:nvSpPr>
        <p:spPr>
          <a:xfrm>
            <a:off x="71204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0" name="Oval 959"/>
          <p:cNvSpPr/>
          <p:nvPr/>
        </p:nvSpPr>
        <p:spPr>
          <a:xfrm>
            <a:off x="3774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1" name="Oval 960"/>
          <p:cNvSpPr/>
          <p:nvPr/>
        </p:nvSpPr>
        <p:spPr>
          <a:xfrm>
            <a:off x="12203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2" name="Oval 961"/>
          <p:cNvSpPr/>
          <p:nvPr/>
        </p:nvSpPr>
        <p:spPr>
          <a:xfrm>
            <a:off x="20632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3" name="Oval 962"/>
          <p:cNvSpPr/>
          <p:nvPr/>
        </p:nvSpPr>
        <p:spPr>
          <a:xfrm>
            <a:off x="29060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4" name="Oval 963"/>
          <p:cNvSpPr/>
          <p:nvPr/>
        </p:nvSpPr>
        <p:spPr>
          <a:xfrm>
            <a:off x="37489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5" name="Oval 964"/>
          <p:cNvSpPr/>
          <p:nvPr/>
        </p:nvSpPr>
        <p:spPr>
          <a:xfrm>
            <a:off x="45918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6" name="Oval 965"/>
          <p:cNvSpPr/>
          <p:nvPr/>
        </p:nvSpPr>
        <p:spPr>
          <a:xfrm>
            <a:off x="54347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7" name="Oval 966"/>
          <p:cNvSpPr/>
          <p:nvPr/>
        </p:nvSpPr>
        <p:spPr>
          <a:xfrm>
            <a:off x="62776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8" name="Oval 967"/>
          <p:cNvSpPr/>
          <p:nvPr/>
        </p:nvSpPr>
        <p:spPr>
          <a:xfrm>
            <a:off x="88062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9" name="Oval 968"/>
          <p:cNvSpPr/>
          <p:nvPr/>
        </p:nvSpPr>
        <p:spPr>
          <a:xfrm>
            <a:off x="79633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70" name="Oval 969"/>
          <p:cNvSpPr/>
          <p:nvPr/>
        </p:nvSpPr>
        <p:spPr>
          <a:xfrm>
            <a:off x="104920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71" name="Oval 970"/>
          <p:cNvSpPr/>
          <p:nvPr/>
        </p:nvSpPr>
        <p:spPr>
          <a:xfrm>
            <a:off x="96491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72" name="Oval 971"/>
          <p:cNvSpPr/>
          <p:nvPr/>
        </p:nvSpPr>
        <p:spPr>
          <a:xfrm>
            <a:off x="113348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tIns="45720" rIns="91440" bIns="4572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C723F-98B8-4BFA-B968-310A90F53536}" type="datetime1">
              <a:rPr lang="en-US" smtClean="0"/>
              <a:t>3/14/2018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TEAS WG @ IETF 101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9349A-2E74-40BF-A6B0-E65003707C9B}" type="datetime1">
              <a:rPr lang="en-US" smtClean="0"/>
              <a:t>3/14/2018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TEAS WG @ IETF 101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3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FC44F-B4D8-479E-909D-3A1A73D5C489}" type="datetime1">
              <a:rPr lang="en-US" smtClean="0"/>
              <a:t>3/14/2018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TEAS WG @ IETF 101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56F5D-539B-4A50-B2DA-9B87AF60340D}" type="datetime1">
              <a:rPr lang="en-US" smtClean="0"/>
              <a:t>3/14/2018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TEAS WG @ IETF 101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C3820-0566-4BCB-9458-BA136B957205}" type="datetime1">
              <a:rPr lang="en-US" smtClean="0"/>
              <a:t>3/14/2018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TEAS WG @ IETF 101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E50CB-F9C9-46CE-937C-289D8C8135DB}" type="datetime1">
              <a:rPr lang="en-US" smtClean="0"/>
              <a:t>3/14/2018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TEAS WG @ IETF 101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3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DC54F-1F79-4315-B841-9914C34B6986}" type="datetime1">
              <a:rPr lang="en-US" smtClean="0"/>
              <a:t>3/14/2018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TEAS WG @ IETF 101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0FE38B09-ED93-41EB-AF8E-83662E0E71E7}" type="datetime1">
              <a:rPr lang="en-US" smtClean="0"/>
              <a:t>3/14/2018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r>
              <a:rPr lang="en-US" smtClean="0"/>
              <a:t>TEAS WG @ IETF 101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5300" cap="none" dirty="0" smtClean="0"/>
              <a:t>Hierarchy of IP Controllers (HIC)</a:t>
            </a:r>
            <a:r>
              <a:rPr lang="en-US" cap="none" dirty="0" smtClean="0"/>
              <a:t/>
            </a:r>
            <a:br>
              <a:rPr lang="en-US" cap="none" dirty="0" smtClean="0"/>
            </a:br>
            <a:r>
              <a:rPr lang="en-US" sz="2000" cap="none" dirty="0" smtClean="0"/>
              <a:t>draft-li-teas-hierarchy-ip-controllers-00</a:t>
            </a:r>
            <a:endParaRPr lang="en-US" cap="non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Zhenbin</a:t>
            </a:r>
            <a:r>
              <a:rPr lang="en-US" dirty="0"/>
              <a:t> Li, Dhruv Dhody, Huaimo Chen - </a:t>
            </a:r>
            <a:r>
              <a:rPr lang="en-US" dirty="0" smtClean="0"/>
              <a:t>Huawei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9349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YANG Models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TEAS WG @ IETF 101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615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Next Steps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Get Feedback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What is missing?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What else can be added / removed?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Is such an informational document useful?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Identified Gaps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 Need to add more details about other Yang Models that are useful between controllers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 Need to add more details about usage of BGP between controllers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Need to add more details about OAM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If you have expertise in these areas please provide help – Call for collaboration! 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TEAS WG @ IETF 101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293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>
                <a:latin typeface="Chiller" panose="04020404031007020602" pitchFamily="82" charset="0"/>
              </a:rPr>
              <a:t>Thank you!</a:t>
            </a:r>
            <a:endParaRPr lang="en-US" cap="none" dirty="0">
              <a:latin typeface="Chiller" panose="04020404031007020602" pitchFamily="82" charset="0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TEAS WG @ IETF 101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415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Introduction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This I-D describes how multiple IP controllers work in a hierarchical fashion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How the ACTN framework is applied to IP controllers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Interactions between TE and non-TE components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Control Plane and Management Plane considerations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IP Services Realization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Seamless MPLS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L3VPN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L2VPN/EVPN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Scope for possible new extensions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TEAS WG @ IETF 101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306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Hierarchy of IP controllers (HIC)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286000"/>
            <a:ext cx="5761689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 The </a:t>
            </a:r>
            <a:r>
              <a:rPr lang="en-US" sz="2400" dirty="0"/>
              <a:t>Super Controller receives request from the network/service orchestrator to setup dynamic services spanning multiple domains. </a:t>
            </a:r>
            <a:endParaRPr lang="en-US" sz="2400" dirty="0" smtClean="0"/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 The </a:t>
            </a:r>
            <a:r>
              <a:rPr lang="en-US" sz="2400" dirty="0"/>
              <a:t>Super Controller breaks down and assigns tasks to the domain controllers, responsible for communicating to network devices in the domain.  It further coordinates between the controller to provide a    unified view of the multi-domain network.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TEAS WG @ IETF 101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Cloud 6"/>
          <p:cNvSpPr/>
          <p:nvPr/>
        </p:nvSpPr>
        <p:spPr>
          <a:xfrm>
            <a:off x="6969212" y="4119799"/>
            <a:ext cx="1318054" cy="1186249"/>
          </a:xfrm>
          <a:prstGeom prst="cloud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Cloud 7"/>
          <p:cNvSpPr/>
          <p:nvPr/>
        </p:nvSpPr>
        <p:spPr>
          <a:xfrm>
            <a:off x="8592065" y="4119798"/>
            <a:ext cx="1318054" cy="1186249"/>
          </a:xfrm>
          <a:prstGeom prst="cloud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loud 8"/>
          <p:cNvSpPr/>
          <p:nvPr/>
        </p:nvSpPr>
        <p:spPr>
          <a:xfrm>
            <a:off x="10211259" y="4119798"/>
            <a:ext cx="1318054" cy="1186249"/>
          </a:xfrm>
          <a:prstGeom prst="cloud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7306964" y="3685753"/>
            <a:ext cx="519650" cy="31303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8966888" y="3689869"/>
            <a:ext cx="519650" cy="31303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10664549" y="3685753"/>
            <a:ext cx="519650" cy="31303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8567686" y="2960819"/>
            <a:ext cx="1318054" cy="31303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Super Controller</a:t>
            </a:r>
            <a:endParaRPr lang="en-US" sz="1200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8223653" y="4410623"/>
            <a:ext cx="491980" cy="41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8223653" y="4858335"/>
            <a:ext cx="411184" cy="83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9861026" y="4406442"/>
            <a:ext cx="491980" cy="41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9861026" y="4854154"/>
            <a:ext cx="411184" cy="83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3" idx="2"/>
            <a:endCxn id="10" idx="0"/>
          </p:cNvCxnSpPr>
          <p:nvPr/>
        </p:nvCxnSpPr>
        <p:spPr>
          <a:xfrm flipH="1">
            <a:off x="7566789" y="3273857"/>
            <a:ext cx="1659924" cy="411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3" idx="2"/>
            <a:endCxn id="11" idx="0"/>
          </p:cNvCxnSpPr>
          <p:nvPr/>
        </p:nvCxnSpPr>
        <p:spPr>
          <a:xfrm>
            <a:off x="9226713" y="3273857"/>
            <a:ext cx="0" cy="416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3" idx="2"/>
            <a:endCxn id="12" idx="0"/>
          </p:cNvCxnSpPr>
          <p:nvPr/>
        </p:nvCxnSpPr>
        <p:spPr>
          <a:xfrm>
            <a:off x="9226713" y="3273857"/>
            <a:ext cx="1697661" cy="411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9226713" y="2544807"/>
            <a:ext cx="0" cy="416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9018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Mapping to ACTN</a:t>
            </a:r>
            <a:endParaRPr lang="en-US" cap="none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3254756"/>
              </p:ext>
            </p:extLst>
          </p:nvPr>
        </p:nvGraphicFramePr>
        <p:xfrm>
          <a:off x="364910" y="2286000"/>
          <a:ext cx="50720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TEAS WG @ IETF 101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367849" y="4868562"/>
            <a:ext cx="5443151" cy="144016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367849" y="2756615"/>
            <a:ext cx="5443151" cy="144016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6573795" y="2940908"/>
            <a:ext cx="3097427" cy="107091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6573794" y="5053183"/>
            <a:ext cx="3097427" cy="107091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0074876" y="5053183"/>
            <a:ext cx="15487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Domain Controller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0074876" y="2949760"/>
            <a:ext cx="15487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Super Controller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639698" y="3576511"/>
            <a:ext cx="1548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MDSC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639698" y="5721818"/>
            <a:ext cx="1548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PNC</a:t>
            </a:r>
            <a:endParaRPr lang="en-US" dirty="0"/>
          </a:p>
        </p:txBody>
      </p:sp>
      <p:sp>
        <p:nvSpPr>
          <p:cNvPr id="15" name="Up-Down Arrow 14"/>
          <p:cNvSpPr/>
          <p:nvPr/>
        </p:nvSpPr>
        <p:spPr>
          <a:xfrm>
            <a:off x="7867135" y="3596091"/>
            <a:ext cx="667265" cy="1941104"/>
          </a:xfrm>
          <a:prstGeom prst="up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Up-Down Arrow 15"/>
          <p:cNvSpPr/>
          <p:nvPr/>
        </p:nvSpPr>
        <p:spPr>
          <a:xfrm>
            <a:off x="11108723" y="3596091"/>
            <a:ext cx="667265" cy="1941104"/>
          </a:xfrm>
          <a:prstGeom prst="up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9811262" y="4228923"/>
            <a:ext cx="15487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Other non-TE interactions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451121" y="4348004"/>
            <a:ext cx="1548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MPI</a:t>
            </a:r>
            <a:endParaRPr lang="en-US" dirty="0"/>
          </a:p>
        </p:txBody>
      </p:sp>
      <p:sp>
        <p:nvSpPr>
          <p:cNvPr id="33" name="Up-Down Arrow 32"/>
          <p:cNvSpPr/>
          <p:nvPr/>
        </p:nvSpPr>
        <p:spPr>
          <a:xfrm>
            <a:off x="7780633" y="311590"/>
            <a:ext cx="716069" cy="1941104"/>
          </a:xfrm>
          <a:prstGeom prst="up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8447897" y="634237"/>
            <a:ext cx="350520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TE &amp; non-TE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Control Plane Protocol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PCEP, BGP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Management Protocol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RESTCONF/NETCONF/gRPC</a:t>
            </a:r>
            <a:endParaRPr lang="en-US" dirty="0"/>
          </a:p>
        </p:txBody>
      </p:sp>
      <p:sp>
        <p:nvSpPr>
          <p:cNvPr id="35" name="Oval 34"/>
          <p:cNvSpPr/>
          <p:nvPr/>
        </p:nvSpPr>
        <p:spPr>
          <a:xfrm>
            <a:off x="8608541" y="5721818"/>
            <a:ext cx="939113" cy="300041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Child PCE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8608540" y="3013269"/>
            <a:ext cx="939113" cy="300041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Parent PCE</a:t>
            </a:r>
            <a:endParaRPr 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1948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Topology</a:t>
            </a:r>
            <a:endParaRPr lang="en-US" cap="none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7239188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TEAS WG @ IETF 101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020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Path Compute/Instantiate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Domain Controller computes/setup per-domain paths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Super Controller responsible for E2E inter-domain paths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PCEP Based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Stateful H-PCE framework on how E2E path computation, setup, stitching </a:t>
            </a:r>
            <a:r>
              <a:rPr lang="en-US" dirty="0" err="1" smtClean="0"/>
              <a:t>etc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YANG Based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Path Computation Yang Model (via RPC)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TE Tunnel Yang Model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Same as ACTN framework! 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TEAS WG @ IETF 101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428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Straight Connector 37"/>
          <p:cNvCxnSpPr/>
          <p:nvPr/>
        </p:nvCxnSpPr>
        <p:spPr>
          <a:xfrm>
            <a:off x="8431535" y="3231704"/>
            <a:ext cx="11585" cy="207013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Seamless MPLS</a:t>
            </a:r>
            <a:endParaRPr lang="en-US" cap="none" dirty="0"/>
          </a:p>
        </p:txBody>
      </p:sp>
      <p:graphicFrame>
        <p:nvGraphicFramePr>
          <p:cNvPr id="50" name="Content Placeholder 4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2053689"/>
              </p:ext>
            </p:extLst>
          </p:nvPr>
        </p:nvGraphicFramePr>
        <p:xfrm>
          <a:off x="7195751" y="5406681"/>
          <a:ext cx="3974553" cy="370840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1324851"/>
                <a:gridCol w="1324851"/>
                <a:gridCol w="132485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IGP-X1 (MBH)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IGP-Y (Core)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IGP-X2 (MBH)</a:t>
                      </a:r>
                      <a:endParaRPr lang="en-US" sz="11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TEAS WG @ IETF 101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Can 5"/>
          <p:cNvSpPr/>
          <p:nvPr/>
        </p:nvSpPr>
        <p:spPr>
          <a:xfrm>
            <a:off x="7199871" y="4127157"/>
            <a:ext cx="345989" cy="329514"/>
          </a:xfrm>
          <a:prstGeom prst="can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an 6"/>
          <p:cNvSpPr/>
          <p:nvPr/>
        </p:nvSpPr>
        <p:spPr>
          <a:xfrm>
            <a:off x="8270794" y="3429000"/>
            <a:ext cx="345989" cy="329514"/>
          </a:xfrm>
          <a:prstGeom prst="can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an 7"/>
          <p:cNvSpPr/>
          <p:nvPr/>
        </p:nvSpPr>
        <p:spPr>
          <a:xfrm>
            <a:off x="8270794" y="4797022"/>
            <a:ext cx="345989" cy="329514"/>
          </a:xfrm>
          <a:prstGeom prst="can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an 8"/>
          <p:cNvSpPr/>
          <p:nvPr/>
        </p:nvSpPr>
        <p:spPr>
          <a:xfrm>
            <a:off x="9720651" y="3429000"/>
            <a:ext cx="345989" cy="329514"/>
          </a:xfrm>
          <a:prstGeom prst="can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an 9"/>
          <p:cNvSpPr/>
          <p:nvPr/>
        </p:nvSpPr>
        <p:spPr>
          <a:xfrm>
            <a:off x="9720651" y="4797022"/>
            <a:ext cx="345989" cy="329514"/>
          </a:xfrm>
          <a:prstGeom prst="can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an 10"/>
          <p:cNvSpPr/>
          <p:nvPr/>
        </p:nvSpPr>
        <p:spPr>
          <a:xfrm>
            <a:off x="10837334" y="4127157"/>
            <a:ext cx="345989" cy="329514"/>
          </a:xfrm>
          <a:prstGeom prst="can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7388676" y="2650584"/>
            <a:ext cx="519650" cy="31303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8834417" y="2650584"/>
            <a:ext cx="519650" cy="31303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10280158" y="2650584"/>
            <a:ext cx="519650" cy="31303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8443120" y="1928313"/>
            <a:ext cx="1318054" cy="31303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Super Controller</a:t>
            </a:r>
            <a:endParaRPr lang="en-US" sz="1200" dirty="0"/>
          </a:p>
        </p:txBody>
      </p:sp>
      <p:cxnSp>
        <p:nvCxnSpPr>
          <p:cNvPr id="16" name="Straight Arrow Connector 15"/>
          <p:cNvCxnSpPr>
            <a:stCxn id="15" idx="2"/>
            <a:endCxn id="12" idx="0"/>
          </p:cNvCxnSpPr>
          <p:nvPr/>
        </p:nvCxnSpPr>
        <p:spPr>
          <a:xfrm flipH="1">
            <a:off x="7648501" y="2241351"/>
            <a:ext cx="1453646" cy="409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5" idx="2"/>
            <a:endCxn id="13" idx="0"/>
          </p:cNvCxnSpPr>
          <p:nvPr/>
        </p:nvCxnSpPr>
        <p:spPr>
          <a:xfrm flipH="1">
            <a:off x="9094242" y="2241351"/>
            <a:ext cx="7905" cy="409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5" idx="2"/>
            <a:endCxn id="14" idx="0"/>
          </p:cNvCxnSpPr>
          <p:nvPr/>
        </p:nvCxnSpPr>
        <p:spPr>
          <a:xfrm>
            <a:off x="9102147" y="2241351"/>
            <a:ext cx="1437836" cy="409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7199871" y="5585254"/>
            <a:ext cx="0" cy="72410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8443120" y="5585254"/>
            <a:ext cx="0" cy="72410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9954763" y="5585254"/>
            <a:ext cx="0" cy="72410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11170302" y="5585254"/>
            <a:ext cx="0" cy="72410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6" idx="4"/>
            <a:endCxn id="7" idx="2"/>
          </p:cNvCxnSpPr>
          <p:nvPr/>
        </p:nvCxnSpPr>
        <p:spPr>
          <a:xfrm flipV="1">
            <a:off x="7545860" y="3593757"/>
            <a:ext cx="724934" cy="6981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6" idx="4"/>
            <a:endCxn id="8" idx="2"/>
          </p:cNvCxnSpPr>
          <p:nvPr/>
        </p:nvCxnSpPr>
        <p:spPr>
          <a:xfrm>
            <a:off x="7545860" y="4291914"/>
            <a:ext cx="724934" cy="6698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7" idx="4"/>
            <a:endCxn id="9" idx="2"/>
          </p:cNvCxnSpPr>
          <p:nvPr/>
        </p:nvCxnSpPr>
        <p:spPr>
          <a:xfrm>
            <a:off x="8616783" y="3593757"/>
            <a:ext cx="11038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8" idx="4"/>
            <a:endCxn id="10" idx="2"/>
          </p:cNvCxnSpPr>
          <p:nvPr/>
        </p:nvCxnSpPr>
        <p:spPr>
          <a:xfrm>
            <a:off x="8616783" y="4961779"/>
            <a:ext cx="11038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10" idx="4"/>
            <a:endCxn id="11" idx="2"/>
          </p:cNvCxnSpPr>
          <p:nvPr/>
        </p:nvCxnSpPr>
        <p:spPr>
          <a:xfrm flipV="1">
            <a:off x="10066640" y="4291914"/>
            <a:ext cx="770694" cy="6698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9" idx="4"/>
            <a:endCxn id="11" idx="2"/>
          </p:cNvCxnSpPr>
          <p:nvPr/>
        </p:nvCxnSpPr>
        <p:spPr>
          <a:xfrm>
            <a:off x="10066640" y="3593757"/>
            <a:ext cx="770694" cy="6981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7199871" y="5774724"/>
            <a:ext cx="3983452" cy="1977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7203992" y="5964193"/>
            <a:ext cx="1239128" cy="1977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9954763" y="5983971"/>
            <a:ext cx="1239128" cy="1977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8443121" y="6102935"/>
            <a:ext cx="1511642" cy="1777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8809040" y="5754066"/>
            <a:ext cx="154871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E2E BGP LSP</a:t>
            </a:r>
            <a:endParaRPr lang="en-US" sz="900" dirty="0"/>
          </a:p>
        </p:txBody>
      </p:sp>
      <p:sp>
        <p:nvSpPr>
          <p:cNvPr id="53" name="TextBox 52"/>
          <p:cNvSpPr txBox="1"/>
          <p:nvPr/>
        </p:nvSpPr>
        <p:spPr>
          <a:xfrm>
            <a:off x="7190512" y="6104227"/>
            <a:ext cx="154871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Per Domain LSP</a:t>
            </a:r>
            <a:endParaRPr lang="en-US" sz="900" dirty="0"/>
          </a:p>
        </p:txBody>
      </p:sp>
      <p:cxnSp>
        <p:nvCxnSpPr>
          <p:cNvPr id="55" name="Straight Connector 54"/>
          <p:cNvCxnSpPr>
            <a:stCxn id="7" idx="4"/>
            <a:endCxn id="10" idx="2"/>
          </p:cNvCxnSpPr>
          <p:nvPr/>
        </p:nvCxnSpPr>
        <p:spPr>
          <a:xfrm>
            <a:off x="8616783" y="3593757"/>
            <a:ext cx="1103868" cy="13680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8" idx="4"/>
            <a:endCxn id="9" idx="2"/>
          </p:cNvCxnSpPr>
          <p:nvPr/>
        </p:nvCxnSpPr>
        <p:spPr>
          <a:xfrm flipV="1">
            <a:off x="8616783" y="3593757"/>
            <a:ext cx="1103868" cy="13680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ontent Placeholder 2"/>
          <p:cNvSpPr txBox="1">
            <a:spLocks/>
          </p:cNvSpPr>
          <p:nvPr/>
        </p:nvSpPr>
        <p:spPr>
          <a:xfrm>
            <a:off x="1024129" y="2286000"/>
            <a:ext cx="5062516" cy="4023360"/>
          </a:xfrm>
          <a:prstGeom prst="rect">
            <a:avLst/>
          </a:prstGeom>
        </p:spPr>
        <p:txBody>
          <a:bodyPr vert="horz" lIns="45720" tIns="45720" rIns="45720" bIns="45720" rtlCol="0">
            <a:normAutofit fontScale="77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3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Extend MPLS to the edge mobile backhaul.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The super controller is aware of the E2E topology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Super </a:t>
            </a:r>
            <a:r>
              <a:rPr lang="en-US" dirty="0"/>
              <a:t>Controller is responsible to setup the seamless MPLS service from </a:t>
            </a:r>
            <a:r>
              <a:rPr lang="en-US" dirty="0" smtClean="0"/>
              <a:t>the service </a:t>
            </a:r>
            <a:r>
              <a:rPr lang="en-US" dirty="0"/>
              <a:t>model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The </a:t>
            </a:r>
            <a:r>
              <a:rPr lang="en-US" dirty="0"/>
              <a:t>super controller </a:t>
            </a:r>
            <a:r>
              <a:rPr lang="en-US" dirty="0" smtClean="0"/>
              <a:t>selects </a:t>
            </a:r>
            <a:r>
              <a:rPr lang="en-US" dirty="0"/>
              <a:t>the right ABR and create corresponding per-domain </a:t>
            </a:r>
            <a:r>
              <a:rPr lang="en-US" dirty="0" smtClean="0"/>
              <a:t>tunnels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Based on the service model, the Super </a:t>
            </a:r>
            <a:r>
              <a:rPr lang="en-US" dirty="0"/>
              <a:t>Controller </a:t>
            </a:r>
            <a:r>
              <a:rPr lang="en-US" dirty="0" smtClean="0"/>
              <a:t> translates to the network configuration model for the domain controller.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The domain controller further breaks into the device configuration model to the PE/ABR to make E2E services.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Routes </a:t>
            </a:r>
            <a:r>
              <a:rPr lang="en-US" dirty="0"/>
              <a:t>can also be learned via the BGP sessions between Domain Controller and Super Controller </a:t>
            </a:r>
            <a:r>
              <a:rPr lang="en-US" dirty="0" smtClean="0"/>
              <a:t>for intelligent decisions</a:t>
            </a:r>
            <a:endParaRPr lang="en-US" dirty="0"/>
          </a:p>
        </p:txBody>
      </p:sp>
      <p:cxnSp>
        <p:nvCxnSpPr>
          <p:cNvPr id="40" name="Straight Connector 39"/>
          <p:cNvCxnSpPr/>
          <p:nvPr/>
        </p:nvCxnSpPr>
        <p:spPr>
          <a:xfrm>
            <a:off x="9888521" y="3217698"/>
            <a:ext cx="11585" cy="207013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3634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L3VPN 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286000"/>
            <a:ext cx="7223246" cy="4023360"/>
          </a:xfrm>
        </p:spPr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dirty="0" smtClean="0"/>
              <a:t>The </a:t>
            </a:r>
            <a:r>
              <a:rPr lang="en-US" dirty="0"/>
              <a:t>Super-controller implements the L3SM model and translate it to network models towards the domain controller, which in terns translate it to the device model</a:t>
            </a:r>
            <a:r>
              <a:rPr lang="en-US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/>
              <a:t>Based on </a:t>
            </a:r>
            <a:r>
              <a:rPr lang="en-US" dirty="0" err="1"/>
              <a:t>QoS</a:t>
            </a:r>
            <a:r>
              <a:rPr lang="en-US" dirty="0"/>
              <a:t>/Policy, the Super Controller may -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Set </a:t>
            </a:r>
            <a:r>
              <a:rPr lang="en-US" dirty="0"/>
              <a:t>the tunnel selection policy at the PE/ASBR routers so </a:t>
            </a:r>
            <a:r>
              <a:rPr lang="en-US" dirty="0" smtClean="0"/>
              <a:t>that they </a:t>
            </a:r>
            <a:r>
              <a:rPr lang="en-US" dirty="0"/>
              <a:t>could select the existing tunnels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Select </a:t>
            </a:r>
            <a:r>
              <a:rPr lang="en-US" dirty="0"/>
              <a:t>an existing tunnels at the controller level and bind it </a:t>
            </a:r>
            <a:r>
              <a:rPr lang="en-US" dirty="0" smtClean="0"/>
              <a:t>to the </a:t>
            </a:r>
            <a:r>
              <a:rPr lang="en-US" dirty="0"/>
              <a:t>VPN service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Initiate </a:t>
            </a:r>
            <a:r>
              <a:rPr lang="en-US" dirty="0"/>
              <a:t>the process of creating a new tunnel based on the </a:t>
            </a:r>
            <a:r>
              <a:rPr lang="en-US" dirty="0" err="1" smtClean="0"/>
              <a:t>QoS</a:t>
            </a:r>
            <a:r>
              <a:rPr lang="en-US" dirty="0" smtClean="0"/>
              <a:t> requirement </a:t>
            </a:r>
            <a:r>
              <a:rPr lang="en-US" dirty="0"/>
              <a:t>and bind it the VPN service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Initiate </a:t>
            </a:r>
            <a:r>
              <a:rPr lang="en-US" dirty="0"/>
              <a:t>the process of creating a new tunnel based on </a:t>
            </a:r>
            <a:r>
              <a:rPr lang="en-US" dirty="0" smtClean="0"/>
              <a:t>the policy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Apart from Management Plane, control plane interface between controllers can also be used to setup and maintain the L3VPN service! 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TEAS WG @ IETF 101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8</a:t>
            </a:fld>
            <a:endParaRPr lang="en-US" dirty="0"/>
          </a:p>
        </p:txBody>
      </p:sp>
      <p:sp>
        <p:nvSpPr>
          <p:cNvPr id="6" name="Cloud 5"/>
          <p:cNvSpPr/>
          <p:nvPr/>
        </p:nvSpPr>
        <p:spPr>
          <a:xfrm>
            <a:off x="8568649" y="3704555"/>
            <a:ext cx="1318054" cy="1186249"/>
          </a:xfrm>
          <a:prstGeom prst="cloud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Cloud 6"/>
          <p:cNvSpPr/>
          <p:nvPr/>
        </p:nvSpPr>
        <p:spPr>
          <a:xfrm>
            <a:off x="10191502" y="3704554"/>
            <a:ext cx="1318054" cy="1186249"/>
          </a:xfrm>
          <a:prstGeom prst="cloud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8906401" y="3270509"/>
            <a:ext cx="519650" cy="31303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10566325" y="3274625"/>
            <a:ext cx="519650" cy="31303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9823090" y="3995379"/>
            <a:ext cx="491980" cy="41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9823090" y="4443091"/>
            <a:ext cx="411184" cy="83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9343871" y="2249481"/>
            <a:ext cx="1318054" cy="31303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Super Controller</a:t>
            </a:r>
            <a:endParaRPr lang="en-US" sz="1200" dirty="0"/>
          </a:p>
        </p:txBody>
      </p:sp>
      <p:cxnSp>
        <p:nvCxnSpPr>
          <p:cNvPr id="14" name="Straight Arrow Connector 13"/>
          <p:cNvCxnSpPr>
            <a:stCxn id="12" idx="2"/>
            <a:endCxn id="8" idx="0"/>
          </p:cNvCxnSpPr>
          <p:nvPr/>
        </p:nvCxnSpPr>
        <p:spPr>
          <a:xfrm flipH="1">
            <a:off x="9166226" y="2562519"/>
            <a:ext cx="836672" cy="707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2" idx="2"/>
            <a:endCxn id="9" idx="0"/>
          </p:cNvCxnSpPr>
          <p:nvPr/>
        </p:nvCxnSpPr>
        <p:spPr>
          <a:xfrm>
            <a:off x="10002898" y="2562519"/>
            <a:ext cx="823252" cy="712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own Arrow 16"/>
          <p:cNvSpPr/>
          <p:nvPr/>
        </p:nvSpPr>
        <p:spPr>
          <a:xfrm>
            <a:off x="9886703" y="1768513"/>
            <a:ext cx="182377" cy="437103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/>
          <p:cNvSpPr txBox="1"/>
          <p:nvPr/>
        </p:nvSpPr>
        <p:spPr>
          <a:xfrm>
            <a:off x="10191502" y="1773946"/>
            <a:ext cx="1548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L3SM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701873" y="5295481"/>
            <a:ext cx="31091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 -- applicable to L2VPN/EVPN in similar fashion!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03533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PCE / PCEP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TEAS WG @ IETF 101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617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Calibri Light">
      <a:majorFont>
        <a:latin typeface="Calibri Light"/>
        <a:ea typeface=""/>
        <a:cs typeface=""/>
      </a:majorFont>
      <a:minorFont>
        <a:latin typeface="Calibri Light"/>
        <a:ea typeface=""/>
        <a:cs typeface="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B4028482-F53A-4442-AB14-9B7A43F44F9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Integral">
    <a:dk1>
      <a:sysClr val="windowText" lastClr="000000"/>
    </a:dk1>
    <a:lt1>
      <a:sysClr val="window" lastClr="FFFFFF"/>
    </a:lt1>
    <a:dk2>
      <a:srgbClr val="514949"/>
    </a:dk2>
    <a:lt2>
      <a:srgbClr val="E1E1DB"/>
    </a:lt2>
    <a:accent1>
      <a:srgbClr val="9DBFBE"/>
    </a:accent1>
    <a:accent2>
      <a:srgbClr val="DB8631"/>
    </a:accent2>
    <a:accent3>
      <a:srgbClr val="E3CC5A"/>
    </a:accent3>
    <a:accent4>
      <a:srgbClr val="ACADA8"/>
    </a:accent4>
    <a:accent5>
      <a:srgbClr val="927C61"/>
    </a:accent5>
    <a:accent6>
      <a:srgbClr val="B3B435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321</TotalTime>
  <Words>684</Words>
  <Application>Microsoft Office PowerPoint</Application>
  <PresentationFormat>Widescreen</PresentationFormat>
  <Paragraphs>115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Chiller</vt:lpstr>
      <vt:lpstr>Tw Cen MT</vt:lpstr>
      <vt:lpstr>Wingdings 3</vt:lpstr>
      <vt:lpstr>Integral</vt:lpstr>
      <vt:lpstr>Hierarchy of IP Controllers (HIC) draft-li-teas-hierarchy-ip-controllers-00</vt:lpstr>
      <vt:lpstr>Introduction</vt:lpstr>
      <vt:lpstr>Hierarchy of IP controllers (HIC)</vt:lpstr>
      <vt:lpstr>Mapping to ACTN</vt:lpstr>
      <vt:lpstr>Topology</vt:lpstr>
      <vt:lpstr>Path Compute/Instantiate</vt:lpstr>
      <vt:lpstr>Seamless MPLS</vt:lpstr>
      <vt:lpstr>L3VPN </vt:lpstr>
      <vt:lpstr>PCE / PCEP</vt:lpstr>
      <vt:lpstr>YANG Models</vt:lpstr>
      <vt:lpstr>Next Steps</vt:lpstr>
      <vt:lpstr>Thank you!</vt:lpstr>
    </vt:vector>
  </TitlesOfParts>
  <Company>Huawei Technologies Co.,Ltd.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Hierarchy of IP Controllers (HIC) draft-li-teas-hierarchy-ip-controllers-00</dc:title>
  <dc:creator>Dhruv Dhody</dc:creator>
  <cp:lastModifiedBy>Dhruv Dhody</cp:lastModifiedBy>
  <cp:revision>25</cp:revision>
  <dcterms:created xsi:type="dcterms:W3CDTF">2018-03-14T06:22:48Z</dcterms:created>
  <dcterms:modified xsi:type="dcterms:W3CDTF">2018-03-14T15:48:07Z</dcterms:modified>
</cp:coreProperties>
</file>