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76" r:id="rId5"/>
    <p:sldId id="274" r:id="rId6"/>
    <p:sldId id="273" r:id="rId7"/>
    <p:sldId id="275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663F5-5B01-4770-9913-4D449C1DB800}" type="doc">
      <dgm:prSet loTypeId="urn:microsoft.com/office/officeart/2011/layout/HexagonRadial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3A698651-F1C3-4F6F-A254-AD2611E77C78}">
      <dgm:prSet phldrT="[Text]"/>
      <dgm:spPr/>
      <dgm:t>
        <a:bodyPr/>
        <a:lstStyle/>
        <a:p>
          <a:r>
            <a:rPr lang="en-IN" b="1" dirty="0" smtClean="0"/>
            <a:t>draft-</a:t>
          </a:r>
          <a:r>
            <a:rPr lang="en-IN" b="1" dirty="0" err="1" smtClean="0"/>
            <a:t>ietf</a:t>
          </a:r>
          <a:r>
            <a:rPr lang="en-IN" b="1" dirty="0" smtClean="0"/>
            <a:t>-</a:t>
          </a:r>
          <a:r>
            <a:rPr lang="en-IN" b="1" dirty="0" err="1" smtClean="0"/>
            <a:t>pce</a:t>
          </a:r>
          <a:r>
            <a:rPr lang="en-IN" b="1" dirty="0" smtClean="0"/>
            <a:t>-association-group</a:t>
          </a:r>
          <a:endParaRPr lang="en-IN" b="1" dirty="0"/>
        </a:p>
      </dgm:t>
    </dgm:pt>
    <dgm:pt modelId="{5B719018-3067-4C1D-A579-0EE74A800CD0}" type="parTrans" cxnId="{53913204-F8F0-4FAB-AEA3-11F27BE730DC}">
      <dgm:prSet/>
      <dgm:spPr/>
      <dgm:t>
        <a:bodyPr/>
        <a:lstStyle/>
        <a:p>
          <a:endParaRPr lang="en-IN" b="1"/>
        </a:p>
      </dgm:t>
    </dgm:pt>
    <dgm:pt modelId="{3F436E11-8F82-4CEC-B19B-61A436C1B1D5}" type="sibTrans" cxnId="{53913204-F8F0-4FAB-AEA3-11F27BE730DC}">
      <dgm:prSet/>
      <dgm:spPr/>
      <dgm:t>
        <a:bodyPr/>
        <a:lstStyle/>
        <a:p>
          <a:endParaRPr lang="en-IN" b="1"/>
        </a:p>
      </dgm:t>
    </dgm:pt>
    <dgm:pt modelId="{3CCD9867-F0CD-45D4-98DA-FEC8D3AF431C}">
      <dgm:prSet phldrT="[Text]"/>
      <dgm:spPr/>
      <dgm:t>
        <a:bodyPr/>
        <a:lstStyle/>
        <a:p>
          <a:r>
            <a:rPr lang="en-IN" b="1" dirty="0" smtClean="0"/>
            <a:t>draft-</a:t>
          </a:r>
          <a:r>
            <a:rPr lang="en-IN" b="1" dirty="0" err="1" smtClean="0"/>
            <a:t>ietf</a:t>
          </a:r>
          <a:r>
            <a:rPr lang="en-IN" b="1" dirty="0" smtClean="0"/>
            <a:t>-</a:t>
          </a:r>
          <a:r>
            <a:rPr lang="en-IN" b="1" dirty="0" err="1" smtClean="0"/>
            <a:t>pce</a:t>
          </a:r>
          <a:r>
            <a:rPr lang="en-IN" b="1" dirty="0" smtClean="0"/>
            <a:t>-association-diversity</a:t>
          </a:r>
          <a:endParaRPr lang="en-IN" b="1" dirty="0"/>
        </a:p>
      </dgm:t>
    </dgm:pt>
    <dgm:pt modelId="{CF957E86-987C-4387-8430-2A36DEF05EBE}" type="parTrans" cxnId="{650DE71D-60BF-493B-A069-7C447B01C12A}">
      <dgm:prSet/>
      <dgm:spPr/>
      <dgm:t>
        <a:bodyPr/>
        <a:lstStyle/>
        <a:p>
          <a:endParaRPr lang="en-IN" b="1"/>
        </a:p>
      </dgm:t>
    </dgm:pt>
    <dgm:pt modelId="{DF2621CC-1907-4DA9-B8AD-AB0BF17E5133}" type="sibTrans" cxnId="{650DE71D-60BF-493B-A069-7C447B01C12A}">
      <dgm:prSet/>
      <dgm:spPr/>
      <dgm:t>
        <a:bodyPr/>
        <a:lstStyle/>
        <a:p>
          <a:endParaRPr lang="en-IN" b="1"/>
        </a:p>
      </dgm:t>
    </dgm:pt>
    <dgm:pt modelId="{DD487721-5DB6-4B1C-8208-DEA7C4EAE454}">
      <dgm:prSet/>
      <dgm:spPr/>
      <dgm:t>
        <a:bodyPr/>
        <a:lstStyle/>
        <a:p>
          <a:r>
            <a:rPr lang="en-IN" b="1" dirty="0" smtClean="0"/>
            <a:t>draft-ietf-pce-association-policy</a:t>
          </a:r>
          <a:endParaRPr lang="en-IN" b="1" dirty="0"/>
        </a:p>
      </dgm:t>
    </dgm:pt>
    <dgm:pt modelId="{DC6F515C-D1CB-42B2-AB78-B307FF354CA8}" type="parTrans" cxnId="{1E531000-B7F4-43EC-9286-2B72800CF7A0}">
      <dgm:prSet/>
      <dgm:spPr/>
      <dgm:t>
        <a:bodyPr/>
        <a:lstStyle/>
        <a:p>
          <a:endParaRPr lang="en-IN" b="1"/>
        </a:p>
      </dgm:t>
    </dgm:pt>
    <dgm:pt modelId="{A2C85482-47BE-4E93-9E81-F5F247C6DA59}" type="sibTrans" cxnId="{1E531000-B7F4-43EC-9286-2B72800CF7A0}">
      <dgm:prSet/>
      <dgm:spPr/>
      <dgm:t>
        <a:bodyPr/>
        <a:lstStyle/>
        <a:p>
          <a:endParaRPr lang="en-IN" b="1"/>
        </a:p>
      </dgm:t>
    </dgm:pt>
    <dgm:pt modelId="{6D268F2A-05CA-498E-ABD9-41084021CF53}">
      <dgm:prSet/>
      <dgm:spPr/>
      <dgm:t>
        <a:bodyPr/>
        <a:lstStyle/>
        <a:p>
          <a:r>
            <a:rPr lang="en-IN" b="1" dirty="0" smtClean="0"/>
            <a:t>draft-ananthakrishnan-pce-stateful-path-protection</a:t>
          </a:r>
          <a:endParaRPr lang="en-IN" b="1" dirty="0"/>
        </a:p>
      </dgm:t>
    </dgm:pt>
    <dgm:pt modelId="{67DA50CE-8263-48C4-864B-65092365775B}" type="parTrans" cxnId="{2EA58D5E-AD08-44CF-A614-EF4F2FD70909}">
      <dgm:prSet/>
      <dgm:spPr/>
      <dgm:t>
        <a:bodyPr/>
        <a:lstStyle/>
        <a:p>
          <a:endParaRPr lang="en-IN" b="1"/>
        </a:p>
      </dgm:t>
    </dgm:pt>
    <dgm:pt modelId="{F4369629-4449-440A-A964-96B372272CD1}" type="sibTrans" cxnId="{2EA58D5E-AD08-44CF-A614-EF4F2FD70909}">
      <dgm:prSet/>
      <dgm:spPr/>
      <dgm:t>
        <a:bodyPr/>
        <a:lstStyle/>
        <a:p>
          <a:endParaRPr lang="en-IN" b="1"/>
        </a:p>
      </dgm:t>
    </dgm:pt>
    <dgm:pt modelId="{8D4434F0-FC8B-49EA-BEDC-4F63BD388724}">
      <dgm:prSet/>
      <dgm:spPr/>
      <dgm:t>
        <a:bodyPr/>
        <a:lstStyle/>
        <a:p>
          <a:r>
            <a:rPr lang="en-IN" b="1" dirty="0" smtClean="0"/>
            <a:t>draft-leedhody-pce-vn-association</a:t>
          </a:r>
          <a:endParaRPr lang="en-IN" b="1" dirty="0"/>
        </a:p>
      </dgm:t>
    </dgm:pt>
    <dgm:pt modelId="{54F033B0-282A-4DA9-A358-FD6C8230DEF3}" type="parTrans" cxnId="{A5C58FD5-3252-4667-BAE3-DE4BE47746D9}">
      <dgm:prSet/>
      <dgm:spPr/>
      <dgm:t>
        <a:bodyPr/>
        <a:lstStyle/>
        <a:p>
          <a:endParaRPr lang="en-IN" b="1"/>
        </a:p>
      </dgm:t>
    </dgm:pt>
    <dgm:pt modelId="{352E5378-268E-47F4-B9B5-3DDC6612852C}" type="sibTrans" cxnId="{A5C58FD5-3252-4667-BAE3-DE4BE47746D9}">
      <dgm:prSet/>
      <dgm:spPr/>
      <dgm:t>
        <a:bodyPr/>
        <a:lstStyle/>
        <a:p>
          <a:endParaRPr lang="en-IN" b="1"/>
        </a:p>
      </dgm:t>
    </dgm:pt>
    <dgm:pt modelId="{1A3C749F-C449-42EB-875C-D09864C3AB97}">
      <dgm:prSet/>
      <dgm:spPr/>
      <dgm:t>
        <a:bodyPr/>
        <a:lstStyle/>
        <a:p>
          <a:r>
            <a:rPr lang="en-IN" b="1" dirty="0" smtClean="0"/>
            <a:t>draft-</a:t>
          </a:r>
          <a:r>
            <a:rPr lang="en-IN" b="1" dirty="0" err="1" smtClean="0"/>
            <a:t>barth</a:t>
          </a:r>
          <a:r>
            <a:rPr lang="en-IN" b="1" dirty="0" smtClean="0"/>
            <a:t>-</a:t>
          </a:r>
          <a:r>
            <a:rPr lang="en-IN" b="1" dirty="0" err="1" smtClean="0"/>
            <a:t>pce</a:t>
          </a:r>
          <a:r>
            <a:rPr lang="en-IN" b="1" dirty="0" smtClean="0"/>
            <a:t>-association-</a:t>
          </a:r>
          <a:r>
            <a:rPr lang="en-IN" b="1" dirty="0" err="1" smtClean="0"/>
            <a:t>bidir</a:t>
          </a:r>
          <a:endParaRPr lang="en-IN" b="1" dirty="0"/>
        </a:p>
      </dgm:t>
    </dgm:pt>
    <dgm:pt modelId="{15C783E1-169A-480A-9B42-059F97FE2C36}" type="parTrans" cxnId="{8251E2FC-9705-4B4A-96C7-6145BD06978F}">
      <dgm:prSet/>
      <dgm:spPr/>
      <dgm:t>
        <a:bodyPr/>
        <a:lstStyle/>
        <a:p>
          <a:endParaRPr lang="en-IN" b="1"/>
        </a:p>
      </dgm:t>
    </dgm:pt>
    <dgm:pt modelId="{FFF305FA-49FE-45DF-BAD7-47D79E3979A2}" type="sibTrans" cxnId="{8251E2FC-9705-4B4A-96C7-6145BD06978F}">
      <dgm:prSet/>
      <dgm:spPr/>
      <dgm:t>
        <a:bodyPr/>
        <a:lstStyle/>
        <a:p>
          <a:endParaRPr lang="en-IN" b="1"/>
        </a:p>
      </dgm:t>
    </dgm:pt>
    <dgm:pt modelId="{0257621B-A668-4AD5-B786-8C02C342B309}">
      <dgm:prSet/>
      <dgm:spPr/>
      <dgm:t>
        <a:bodyPr/>
        <a:lstStyle/>
        <a:p>
          <a:r>
            <a:rPr lang="en-IN" b="1" dirty="0" smtClean="0"/>
            <a:t>draft-zhang-pce-resource-sharing</a:t>
          </a:r>
          <a:endParaRPr lang="en-IN" b="1" dirty="0"/>
        </a:p>
      </dgm:t>
    </dgm:pt>
    <dgm:pt modelId="{DD0BACF7-4A5C-41BA-8D85-EEE13319B370}" type="parTrans" cxnId="{8F9E11C7-2914-4494-ABD0-49EACE47B963}">
      <dgm:prSet/>
      <dgm:spPr/>
      <dgm:t>
        <a:bodyPr/>
        <a:lstStyle/>
        <a:p>
          <a:endParaRPr lang="en-IN" b="1"/>
        </a:p>
      </dgm:t>
    </dgm:pt>
    <dgm:pt modelId="{AED7D2B5-21A7-465A-BC43-E3C5FA9D1ED9}" type="sibTrans" cxnId="{8F9E11C7-2914-4494-ABD0-49EACE47B963}">
      <dgm:prSet/>
      <dgm:spPr/>
      <dgm:t>
        <a:bodyPr/>
        <a:lstStyle/>
        <a:p>
          <a:endParaRPr lang="en-IN" b="1"/>
        </a:p>
      </dgm:t>
    </dgm:pt>
    <dgm:pt modelId="{75034925-27EA-493E-962B-55E1F49DB8F3}">
      <dgm:prSet/>
      <dgm:spPr/>
      <dgm:t>
        <a:bodyPr/>
        <a:lstStyle/>
        <a:p>
          <a:endParaRPr lang="en-US" b="1"/>
        </a:p>
      </dgm:t>
    </dgm:pt>
    <dgm:pt modelId="{C325A3BF-23B4-4F95-BD7A-AE2BF101D25F}" type="parTrans" cxnId="{24BCF4AD-12BC-4641-B65E-3D0A7B5E464F}">
      <dgm:prSet/>
      <dgm:spPr/>
      <dgm:t>
        <a:bodyPr/>
        <a:lstStyle/>
        <a:p>
          <a:endParaRPr lang="en-IN" b="1"/>
        </a:p>
      </dgm:t>
    </dgm:pt>
    <dgm:pt modelId="{D1E30888-9B2B-414A-8316-2766B0FC404E}" type="sibTrans" cxnId="{24BCF4AD-12BC-4641-B65E-3D0A7B5E464F}">
      <dgm:prSet/>
      <dgm:spPr/>
      <dgm:t>
        <a:bodyPr/>
        <a:lstStyle/>
        <a:p>
          <a:endParaRPr lang="en-IN" b="1"/>
        </a:p>
      </dgm:t>
    </dgm:pt>
    <dgm:pt modelId="{DE01CF5C-3232-4817-A898-25CAEA0768E4}">
      <dgm:prSet/>
      <dgm:spPr/>
      <dgm:t>
        <a:bodyPr/>
        <a:lstStyle/>
        <a:p>
          <a:endParaRPr lang="en-US" b="1"/>
        </a:p>
      </dgm:t>
    </dgm:pt>
    <dgm:pt modelId="{9F69CEF5-B1B7-478C-A2E8-5CEE40BA1A5E}" type="parTrans" cxnId="{F45C5B0F-1138-4350-A4C1-9126286950F5}">
      <dgm:prSet/>
      <dgm:spPr/>
      <dgm:t>
        <a:bodyPr/>
        <a:lstStyle/>
        <a:p>
          <a:endParaRPr lang="en-IN" b="1"/>
        </a:p>
      </dgm:t>
    </dgm:pt>
    <dgm:pt modelId="{09D5451F-121F-44D5-A6D2-64609B03B4B5}" type="sibTrans" cxnId="{F45C5B0F-1138-4350-A4C1-9126286950F5}">
      <dgm:prSet/>
      <dgm:spPr/>
      <dgm:t>
        <a:bodyPr/>
        <a:lstStyle/>
        <a:p>
          <a:endParaRPr lang="en-IN" b="1"/>
        </a:p>
      </dgm:t>
    </dgm:pt>
    <dgm:pt modelId="{0BCECB14-5325-4E09-8C6F-3A8BBE7CFCAF}" type="pres">
      <dgm:prSet presAssocID="{BC3663F5-5B01-4770-9913-4D449C1DB80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6F4740-2E02-4604-B510-69452F6EA0DC}" type="pres">
      <dgm:prSet presAssocID="{3A698651-F1C3-4F6F-A254-AD2611E77C78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FA9F3CBD-1789-40F7-91A7-F40BB3FC80E5}" type="pres">
      <dgm:prSet presAssocID="{3CCD9867-F0CD-45D4-98DA-FEC8D3AF431C}" presName="Accent1" presStyleCnt="0"/>
      <dgm:spPr/>
    </dgm:pt>
    <dgm:pt modelId="{26D6A477-C326-4E0C-9489-ED96B6B282A3}" type="pres">
      <dgm:prSet presAssocID="{3CCD9867-F0CD-45D4-98DA-FEC8D3AF431C}" presName="Accent" presStyleLbl="bgShp" presStyleIdx="0" presStyleCnt="6"/>
      <dgm:spPr/>
    </dgm:pt>
    <dgm:pt modelId="{346FF053-3763-4154-A5C9-4863B6413D6E}" type="pres">
      <dgm:prSet presAssocID="{3CCD9867-F0CD-45D4-98DA-FEC8D3AF431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AA1E9-38B7-46AF-9497-57291FA1C775}" type="pres">
      <dgm:prSet presAssocID="{DD487721-5DB6-4B1C-8208-DEA7C4EAE454}" presName="Accent2" presStyleCnt="0"/>
      <dgm:spPr/>
    </dgm:pt>
    <dgm:pt modelId="{9A846353-94CA-43BD-BF2A-37F834D77BB9}" type="pres">
      <dgm:prSet presAssocID="{DD487721-5DB6-4B1C-8208-DEA7C4EAE454}" presName="Accent" presStyleLbl="bgShp" presStyleIdx="1" presStyleCnt="6"/>
      <dgm:spPr/>
    </dgm:pt>
    <dgm:pt modelId="{3A05FDAE-7371-44CC-B652-8F874997D0F1}" type="pres">
      <dgm:prSet presAssocID="{DD487721-5DB6-4B1C-8208-DEA7C4EAE4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8F90F-3E54-416C-A17A-67F4E25B9F87}" type="pres">
      <dgm:prSet presAssocID="{6D268F2A-05CA-498E-ABD9-41084021CF53}" presName="Accent3" presStyleCnt="0"/>
      <dgm:spPr/>
    </dgm:pt>
    <dgm:pt modelId="{7D202544-99F8-417D-AAA9-C0E3F5C02A34}" type="pres">
      <dgm:prSet presAssocID="{6D268F2A-05CA-498E-ABD9-41084021CF53}" presName="Accent" presStyleLbl="bgShp" presStyleIdx="2" presStyleCnt="6"/>
      <dgm:spPr/>
    </dgm:pt>
    <dgm:pt modelId="{06E8620C-7DAB-4D73-BEC7-C4E1CA6ED114}" type="pres">
      <dgm:prSet presAssocID="{6D268F2A-05CA-498E-ABD9-41084021CF5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019CE-085E-467A-AFCC-F7A81057ECB0}" type="pres">
      <dgm:prSet presAssocID="{8D4434F0-FC8B-49EA-BEDC-4F63BD388724}" presName="Accent4" presStyleCnt="0"/>
      <dgm:spPr/>
    </dgm:pt>
    <dgm:pt modelId="{A797553C-4FB0-4671-B232-A3219311D7FB}" type="pres">
      <dgm:prSet presAssocID="{8D4434F0-FC8B-49EA-BEDC-4F63BD388724}" presName="Accent" presStyleLbl="bgShp" presStyleIdx="3" presStyleCnt="6"/>
      <dgm:spPr/>
    </dgm:pt>
    <dgm:pt modelId="{74DBA076-51B9-4B81-9CDE-54E0563F2DA0}" type="pres">
      <dgm:prSet presAssocID="{8D4434F0-FC8B-49EA-BEDC-4F63BD38872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EB895-D3AD-41DD-9058-49E7477ACB24}" type="pres">
      <dgm:prSet presAssocID="{1A3C749F-C449-42EB-875C-D09864C3AB97}" presName="Accent5" presStyleCnt="0"/>
      <dgm:spPr/>
    </dgm:pt>
    <dgm:pt modelId="{CA34AE22-5A0A-40D1-BAC7-5F028B3B65F6}" type="pres">
      <dgm:prSet presAssocID="{1A3C749F-C449-42EB-875C-D09864C3AB97}" presName="Accent" presStyleLbl="bgShp" presStyleIdx="4" presStyleCnt="6"/>
      <dgm:spPr/>
    </dgm:pt>
    <dgm:pt modelId="{18496E88-B6D0-43C4-8B97-E97222AE5C8F}" type="pres">
      <dgm:prSet presAssocID="{1A3C749F-C449-42EB-875C-D09864C3AB97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BC39C-52D0-4371-89CA-D46C3D4AFD59}" type="pres">
      <dgm:prSet presAssocID="{0257621B-A668-4AD5-B786-8C02C342B309}" presName="Accent6" presStyleCnt="0"/>
      <dgm:spPr/>
    </dgm:pt>
    <dgm:pt modelId="{A89157F5-A27F-4E12-92F3-87DB05D67B5B}" type="pres">
      <dgm:prSet presAssocID="{0257621B-A668-4AD5-B786-8C02C342B309}" presName="Accent" presStyleLbl="bgShp" presStyleIdx="5" presStyleCnt="6"/>
      <dgm:spPr/>
    </dgm:pt>
    <dgm:pt modelId="{B2E6B5E7-54FB-4F30-BE91-B5B6DDA1D280}" type="pres">
      <dgm:prSet presAssocID="{0257621B-A668-4AD5-B786-8C02C342B30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5E5AC0-CF8D-40B2-B20F-04B84E1C2C88}" type="presOf" srcId="{1A3C749F-C449-42EB-875C-D09864C3AB97}" destId="{18496E88-B6D0-43C4-8B97-E97222AE5C8F}" srcOrd="0" destOrd="0" presId="urn:microsoft.com/office/officeart/2011/layout/HexagonRadial"/>
    <dgm:cxn modelId="{331582C6-4D15-4AD6-81EF-2FFC8FA36FD7}" type="presOf" srcId="{3A698651-F1C3-4F6F-A254-AD2611E77C78}" destId="{306F4740-2E02-4604-B510-69452F6EA0DC}" srcOrd="0" destOrd="0" presId="urn:microsoft.com/office/officeart/2011/layout/HexagonRadial"/>
    <dgm:cxn modelId="{F45C5B0F-1138-4350-A4C1-9126286950F5}" srcId="{3A698651-F1C3-4F6F-A254-AD2611E77C78}" destId="{DE01CF5C-3232-4817-A898-25CAEA0768E4}" srcOrd="7" destOrd="0" parTransId="{9F69CEF5-B1B7-478C-A2E8-5CEE40BA1A5E}" sibTransId="{09D5451F-121F-44D5-A6D2-64609B03B4B5}"/>
    <dgm:cxn modelId="{FEDE9BB0-E4CD-4445-8638-08417A42F238}" type="presOf" srcId="{3CCD9867-F0CD-45D4-98DA-FEC8D3AF431C}" destId="{346FF053-3763-4154-A5C9-4863B6413D6E}" srcOrd="0" destOrd="0" presId="urn:microsoft.com/office/officeart/2011/layout/HexagonRadial"/>
    <dgm:cxn modelId="{650DE71D-60BF-493B-A069-7C447B01C12A}" srcId="{3A698651-F1C3-4F6F-A254-AD2611E77C78}" destId="{3CCD9867-F0CD-45D4-98DA-FEC8D3AF431C}" srcOrd="0" destOrd="0" parTransId="{CF957E86-987C-4387-8430-2A36DEF05EBE}" sibTransId="{DF2621CC-1907-4DA9-B8AD-AB0BF17E5133}"/>
    <dgm:cxn modelId="{1E531000-B7F4-43EC-9286-2B72800CF7A0}" srcId="{3A698651-F1C3-4F6F-A254-AD2611E77C78}" destId="{DD487721-5DB6-4B1C-8208-DEA7C4EAE454}" srcOrd="1" destOrd="0" parTransId="{DC6F515C-D1CB-42B2-AB78-B307FF354CA8}" sibTransId="{A2C85482-47BE-4E93-9E81-F5F247C6DA59}"/>
    <dgm:cxn modelId="{2EA58D5E-AD08-44CF-A614-EF4F2FD70909}" srcId="{3A698651-F1C3-4F6F-A254-AD2611E77C78}" destId="{6D268F2A-05CA-498E-ABD9-41084021CF53}" srcOrd="2" destOrd="0" parTransId="{67DA50CE-8263-48C4-864B-65092365775B}" sibTransId="{F4369629-4449-440A-A964-96B372272CD1}"/>
    <dgm:cxn modelId="{5018E7FB-5BC9-41D7-AF35-EFE7D931FFC4}" type="presOf" srcId="{8D4434F0-FC8B-49EA-BEDC-4F63BD388724}" destId="{74DBA076-51B9-4B81-9CDE-54E0563F2DA0}" srcOrd="0" destOrd="0" presId="urn:microsoft.com/office/officeart/2011/layout/HexagonRadial"/>
    <dgm:cxn modelId="{24BCF4AD-12BC-4641-B65E-3D0A7B5E464F}" srcId="{3A698651-F1C3-4F6F-A254-AD2611E77C78}" destId="{75034925-27EA-493E-962B-55E1F49DB8F3}" srcOrd="6" destOrd="0" parTransId="{C325A3BF-23B4-4F95-BD7A-AE2BF101D25F}" sibTransId="{D1E30888-9B2B-414A-8316-2766B0FC404E}"/>
    <dgm:cxn modelId="{F0CEE4F1-40CF-4E5A-B19D-077E7E9EB003}" type="presOf" srcId="{6D268F2A-05CA-498E-ABD9-41084021CF53}" destId="{06E8620C-7DAB-4D73-BEC7-C4E1CA6ED114}" srcOrd="0" destOrd="0" presId="urn:microsoft.com/office/officeart/2011/layout/HexagonRadial"/>
    <dgm:cxn modelId="{E4052BED-E30D-4E82-8C5A-FD5B26333E0B}" type="presOf" srcId="{BC3663F5-5B01-4770-9913-4D449C1DB800}" destId="{0BCECB14-5325-4E09-8C6F-3A8BBE7CFCAF}" srcOrd="0" destOrd="0" presId="urn:microsoft.com/office/officeart/2011/layout/HexagonRadial"/>
    <dgm:cxn modelId="{D0DF08D2-0C6F-44AF-B766-B74C5C9DD818}" type="presOf" srcId="{DD487721-5DB6-4B1C-8208-DEA7C4EAE454}" destId="{3A05FDAE-7371-44CC-B652-8F874997D0F1}" srcOrd="0" destOrd="0" presId="urn:microsoft.com/office/officeart/2011/layout/HexagonRadial"/>
    <dgm:cxn modelId="{8251E2FC-9705-4B4A-96C7-6145BD06978F}" srcId="{3A698651-F1C3-4F6F-A254-AD2611E77C78}" destId="{1A3C749F-C449-42EB-875C-D09864C3AB97}" srcOrd="4" destOrd="0" parTransId="{15C783E1-169A-480A-9B42-059F97FE2C36}" sibTransId="{FFF305FA-49FE-45DF-BAD7-47D79E3979A2}"/>
    <dgm:cxn modelId="{53913204-F8F0-4FAB-AEA3-11F27BE730DC}" srcId="{BC3663F5-5B01-4770-9913-4D449C1DB800}" destId="{3A698651-F1C3-4F6F-A254-AD2611E77C78}" srcOrd="0" destOrd="0" parTransId="{5B719018-3067-4C1D-A579-0EE74A800CD0}" sibTransId="{3F436E11-8F82-4CEC-B19B-61A436C1B1D5}"/>
    <dgm:cxn modelId="{B5F012AD-969D-4C16-A786-39D3024D71A7}" type="presOf" srcId="{0257621B-A668-4AD5-B786-8C02C342B309}" destId="{B2E6B5E7-54FB-4F30-BE91-B5B6DDA1D280}" srcOrd="0" destOrd="0" presId="urn:microsoft.com/office/officeart/2011/layout/HexagonRadial"/>
    <dgm:cxn modelId="{8F9E11C7-2914-4494-ABD0-49EACE47B963}" srcId="{3A698651-F1C3-4F6F-A254-AD2611E77C78}" destId="{0257621B-A668-4AD5-B786-8C02C342B309}" srcOrd="5" destOrd="0" parTransId="{DD0BACF7-4A5C-41BA-8D85-EEE13319B370}" sibTransId="{AED7D2B5-21A7-465A-BC43-E3C5FA9D1ED9}"/>
    <dgm:cxn modelId="{A5C58FD5-3252-4667-BAE3-DE4BE47746D9}" srcId="{3A698651-F1C3-4F6F-A254-AD2611E77C78}" destId="{8D4434F0-FC8B-49EA-BEDC-4F63BD388724}" srcOrd="3" destOrd="0" parTransId="{54F033B0-282A-4DA9-A358-FD6C8230DEF3}" sibTransId="{352E5378-268E-47F4-B9B5-3DDC6612852C}"/>
    <dgm:cxn modelId="{09F96CAA-D278-4A21-814D-2A180A8ACA0D}" type="presParOf" srcId="{0BCECB14-5325-4E09-8C6F-3A8BBE7CFCAF}" destId="{306F4740-2E02-4604-B510-69452F6EA0DC}" srcOrd="0" destOrd="0" presId="urn:microsoft.com/office/officeart/2011/layout/HexagonRadial"/>
    <dgm:cxn modelId="{7A388E8B-A924-4149-B7D9-1F2BA1DF4AC4}" type="presParOf" srcId="{0BCECB14-5325-4E09-8C6F-3A8BBE7CFCAF}" destId="{FA9F3CBD-1789-40F7-91A7-F40BB3FC80E5}" srcOrd="1" destOrd="0" presId="urn:microsoft.com/office/officeart/2011/layout/HexagonRadial"/>
    <dgm:cxn modelId="{6E4885ED-C9C1-4792-8280-D8C48A846C70}" type="presParOf" srcId="{FA9F3CBD-1789-40F7-91A7-F40BB3FC80E5}" destId="{26D6A477-C326-4E0C-9489-ED96B6B282A3}" srcOrd="0" destOrd="0" presId="urn:microsoft.com/office/officeart/2011/layout/HexagonRadial"/>
    <dgm:cxn modelId="{F483BD12-1C4B-4FB2-8361-46BF612E7141}" type="presParOf" srcId="{0BCECB14-5325-4E09-8C6F-3A8BBE7CFCAF}" destId="{346FF053-3763-4154-A5C9-4863B6413D6E}" srcOrd="2" destOrd="0" presId="urn:microsoft.com/office/officeart/2011/layout/HexagonRadial"/>
    <dgm:cxn modelId="{CEF0E438-7F4E-4148-92F5-A7DACBA98BA8}" type="presParOf" srcId="{0BCECB14-5325-4E09-8C6F-3A8BBE7CFCAF}" destId="{DABAA1E9-38B7-46AF-9497-57291FA1C775}" srcOrd="3" destOrd="0" presId="urn:microsoft.com/office/officeart/2011/layout/HexagonRadial"/>
    <dgm:cxn modelId="{4D285E1F-B8AA-440F-8D68-C0DABDC49CCD}" type="presParOf" srcId="{DABAA1E9-38B7-46AF-9497-57291FA1C775}" destId="{9A846353-94CA-43BD-BF2A-37F834D77BB9}" srcOrd="0" destOrd="0" presId="urn:microsoft.com/office/officeart/2011/layout/HexagonRadial"/>
    <dgm:cxn modelId="{34966D77-18C3-48EE-9755-DF68DA002819}" type="presParOf" srcId="{0BCECB14-5325-4E09-8C6F-3A8BBE7CFCAF}" destId="{3A05FDAE-7371-44CC-B652-8F874997D0F1}" srcOrd="4" destOrd="0" presId="urn:microsoft.com/office/officeart/2011/layout/HexagonRadial"/>
    <dgm:cxn modelId="{A7521013-AB9C-4251-87A5-E683CCA506A7}" type="presParOf" srcId="{0BCECB14-5325-4E09-8C6F-3A8BBE7CFCAF}" destId="{44D8F90F-3E54-416C-A17A-67F4E25B9F87}" srcOrd="5" destOrd="0" presId="urn:microsoft.com/office/officeart/2011/layout/HexagonRadial"/>
    <dgm:cxn modelId="{054722E7-6522-4743-9A0C-31FB453A1112}" type="presParOf" srcId="{44D8F90F-3E54-416C-A17A-67F4E25B9F87}" destId="{7D202544-99F8-417D-AAA9-C0E3F5C02A34}" srcOrd="0" destOrd="0" presId="urn:microsoft.com/office/officeart/2011/layout/HexagonRadial"/>
    <dgm:cxn modelId="{459218CC-B403-4A89-ADD4-4379591E864B}" type="presParOf" srcId="{0BCECB14-5325-4E09-8C6F-3A8BBE7CFCAF}" destId="{06E8620C-7DAB-4D73-BEC7-C4E1CA6ED114}" srcOrd="6" destOrd="0" presId="urn:microsoft.com/office/officeart/2011/layout/HexagonRadial"/>
    <dgm:cxn modelId="{EDCBE7A2-2FC5-4351-8431-06AF01AEE245}" type="presParOf" srcId="{0BCECB14-5325-4E09-8C6F-3A8BBE7CFCAF}" destId="{EE1019CE-085E-467A-AFCC-F7A81057ECB0}" srcOrd="7" destOrd="0" presId="urn:microsoft.com/office/officeart/2011/layout/HexagonRadial"/>
    <dgm:cxn modelId="{F261AB1E-067A-4394-A622-9E22401CD864}" type="presParOf" srcId="{EE1019CE-085E-467A-AFCC-F7A81057ECB0}" destId="{A797553C-4FB0-4671-B232-A3219311D7FB}" srcOrd="0" destOrd="0" presId="urn:microsoft.com/office/officeart/2011/layout/HexagonRadial"/>
    <dgm:cxn modelId="{CE1D45D6-C15D-47F2-8D98-A6D09786A509}" type="presParOf" srcId="{0BCECB14-5325-4E09-8C6F-3A8BBE7CFCAF}" destId="{74DBA076-51B9-4B81-9CDE-54E0563F2DA0}" srcOrd="8" destOrd="0" presId="urn:microsoft.com/office/officeart/2011/layout/HexagonRadial"/>
    <dgm:cxn modelId="{0920B57D-5E58-4F74-99ED-34351E7B3396}" type="presParOf" srcId="{0BCECB14-5325-4E09-8C6F-3A8BBE7CFCAF}" destId="{029EB895-D3AD-41DD-9058-49E7477ACB24}" srcOrd="9" destOrd="0" presId="urn:microsoft.com/office/officeart/2011/layout/HexagonRadial"/>
    <dgm:cxn modelId="{4294B75B-3CB7-40C2-A93F-2390657A4025}" type="presParOf" srcId="{029EB895-D3AD-41DD-9058-49E7477ACB24}" destId="{CA34AE22-5A0A-40D1-BAC7-5F028B3B65F6}" srcOrd="0" destOrd="0" presId="urn:microsoft.com/office/officeart/2011/layout/HexagonRadial"/>
    <dgm:cxn modelId="{1A457A59-BF6A-412D-A61F-1189655AA6D1}" type="presParOf" srcId="{0BCECB14-5325-4E09-8C6F-3A8BBE7CFCAF}" destId="{18496E88-B6D0-43C4-8B97-E97222AE5C8F}" srcOrd="10" destOrd="0" presId="urn:microsoft.com/office/officeart/2011/layout/HexagonRadial"/>
    <dgm:cxn modelId="{9277593C-6F1B-4CE8-BE88-288F9861B87F}" type="presParOf" srcId="{0BCECB14-5325-4E09-8C6F-3A8BBE7CFCAF}" destId="{678BC39C-52D0-4371-89CA-D46C3D4AFD59}" srcOrd="11" destOrd="0" presId="urn:microsoft.com/office/officeart/2011/layout/HexagonRadial"/>
    <dgm:cxn modelId="{9214B737-9230-4CEC-9D88-E158ECEFD8CE}" type="presParOf" srcId="{678BC39C-52D0-4371-89CA-D46C3D4AFD59}" destId="{A89157F5-A27F-4E12-92F3-87DB05D67B5B}" srcOrd="0" destOrd="0" presId="urn:microsoft.com/office/officeart/2011/layout/HexagonRadial"/>
    <dgm:cxn modelId="{E0DD03B1-FAEA-44C7-9E84-1A83F52361B3}" type="presParOf" srcId="{0BCECB14-5325-4E09-8C6F-3A8BBE7CFCAF}" destId="{B2E6B5E7-54FB-4F30-BE91-B5B6DDA1D28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DDFD9-19CD-444E-B01B-FE02B6C325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2E731C-7923-443F-97F8-9C606E4A69E2}">
      <dgm:prSet phldrT="[Text]"/>
      <dgm:spPr/>
      <dgm:t>
        <a:bodyPr/>
        <a:lstStyle/>
        <a:p>
          <a:r>
            <a:rPr lang="en-US" b="1" dirty="0" smtClean="0"/>
            <a:t>WG LC Done</a:t>
          </a:r>
          <a:endParaRPr lang="en-IN" b="1" dirty="0"/>
        </a:p>
      </dgm:t>
    </dgm:pt>
    <dgm:pt modelId="{67C02A4C-B444-4000-AFB4-B28E049D0B74}" type="parTrans" cxnId="{41BC4484-837C-45A1-B523-F964C4DF56D6}">
      <dgm:prSet/>
      <dgm:spPr/>
      <dgm:t>
        <a:bodyPr/>
        <a:lstStyle/>
        <a:p>
          <a:endParaRPr lang="en-IN"/>
        </a:p>
      </dgm:t>
    </dgm:pt>
    <dgm:pt modelId="{88FB077C-39E8-43A9-B28C-17295D070A71}" type="sibTrans" cxnId="{41BC4484-837C-45A1-B523-F964C4DF56D6}">
      <dgm:prSet/>
      <dgm:spPr/>
      <dgm:t>
        <a:bodyPr/>
        <a:lstStyle/>
        <a:p>
          <a:endParaRPr lang="en-IN"/>
        </a:p>
      </dgm:t>
    </dgm:pt>
    <dgm:pt modelId="{9949E524-91EA-41F7-82D7-ABC9685651EB}">
      <dgm:prSet/>
      <dgm:spPr/>
      <dgm:t>
        <a:bodyPr/>
        <a:lstStyle/>
        <a:p>
          <a:r>
            <a:rPr lang="en-US" smtClean="0"/>
            <a:t>Great Comments from Adrian/Cyril</a:t>
          </a:r>
          <a:endParaRPr lang="en-US" dirty="0" smtClean="0"/>
        </a:p>
      </dgm:t>
    </dgm:pt>
    <dgm:pt modelId="{61795F98-2DA5-4701-BEBD-19C0826DCD27}" type="parTrans" cxnId="{7097E599-FBFF-4378-8DCB-5D369EEF572C}">
      <dgm:prSet/>
      <dgm:spPr/>
      <dgm:t>
        <a:bodyPr/>
        <a:lstStyle/>
        <a:p>
          <a:endParaRPr lang="en-IN"/>
        </a:p>
      </dgm:t>
    </dgm:pt>
    <dgm:pt modelId="{70EC4C97-0AD4-47EB-AAD2-D02A652AD5DF}" type="sibTrans" cxnId="{7097E599-FBFF-4378-8DCB-5D369EEF572C}">
      <dgm:prSet/>
      <dgm:spPr/>
      <dgm:t>
        <a:bodyPr/>
        <a:lstStyle/>
        <a:p>
          <a:endParaRPr lang="en-IN"/>
        </a:p>
      </dgm:t>
    </dgm:pt>
    <dgm:pt modelId="{E699504A-661F-4180-BFFC-F20E5105AB05}">
      <dgm:prSet/>
      <dgm:spPr/>
      <dgm:t>
        <a:bodyPr/>
        <a:lstStyle/>
        <a:p>
          <a:r>
            <a:rPr lang="en-US" b="1" dirty="0" smtClean="0"/>
            <a:t>Summary of Changes</a:t>
          </a:r>
        </a:p>
      </dgm:t>
    </dgm:pt>
    <dgm:pt modelId="{C3ED7B2C-9F7D-4824-B410-F17D5F841044}" type="parTrans" cxnId="{EB9D44FB-3A07-49F2-94EA-01CD388C5D58}">
      <dgm:prSet/>
      <dgm:spPr/>
      <dgm:t>
        <a:bodyPr/>
        <a:lstStyle/>
        <a:p>
          <a:endParaRPr lang="en-IN"/>
        </a:p>
      </dgm:t>
    </dgm:pt>
    <dgm:pt modelId="{E400B4ED-E9B3-4CA8-B7A5-2BA949929B8B}" type="sibTrans" cxnId="{EB9D44FB-3A07-49F2-94EA-01CD388C5D58}">
      <dgm:prSet/>
      <dgm:spPr/>
      <dgm:t>
        <a:bodyPr/>
        <a:lstStyle/>
        <a:p>
          <a:endParaRPr lang="en-IN"/>
        </a:p>
      </dgm:t>
    </dgm:pt>
    <dgm:pt modelId="{4E54DD92-EAB5-474B-BCC1-E7533E3E62B5}">
      <dgm:prSet/>
      <dgm:spPr/>
      <dgm:t>
        <a:bodyPr/>
        <a:lstStyle/>
        <a:p>
          <a:r>
            <a:rPr lang="en-US" smtClean="0"/>
            <a:t>Clarified the role of -</a:t>
          </a:r>
          <a:endParaRPr lang="en-US" dirty="0" smtClean="0"/>
        </a:p>
      </dgm:t>
    </dgm:pt>
    <dgm:pt modelId="{7CA39A3F-D80A-483A-B38E-E3C801412E43}" type="parTrans" cxnId="{058ECED8-8C2D-4E9A-AD35-EE4D5E9061FE}">
      <dgm:prSet/>
      <dgm:spPr/>
      <dgm:t>
        <a:bodyPr/>
        <a:lstStyle/>
        <a:p>
          <a:endParaRPr lang="en-IN"/>
        </a:p>
      </dgm:t>
    </dgm:pt>
    <dgm:pt modelId="{BA3129A3-6E4A-4B4E-A630-531B06CA6C4E}" type="sibTrans" cxnId="{058ECED8-8C2D-4E9A-AD35-EE4D5E9061FE}">
      <dgm:prSet/>
      <dgm:spPr/>
      <dgm:t>
        <a:bodyPr/>
        <a:lstStyle/>
        <a:p>
          <a:endParaRPr lang="en-IN"/>
        </a:p>
      </dgm:t>
    </dgm:pt>
    <dgm:pt modelId="{1FBD4A87-3CE9-46A9-A2F9-08D046897ADE}">
      <dgm:prSet/>
      <dgm:spPr/>
      <dgm:t>
        <a:bodyPr/>
        <a:lstStyle/>
        <a:p>
          <a:r>
            <a:rPr lang="en-US" smtClean="0"/>
            <a:t>Association Source</a:t>
          </a:r>
          <a:endParaRPr lang="en-US" dirty="0" smtClean="0"/>
        </a:p>
      </dgm:t>
    </dgm:pt>
    <dgm:pt modelId="{308FCDE8-D7E2-4687-AD1B-50178981A2EE}" type="parTrans" cxnId="{F2F827E7-9D8B-44BF-925F-A941239333B6}">
      <dgm:prSet/>
      <dgm:spPr/>
      <dgm:t>
        <a:bodyPr/>
        <a:lstStyle/>
        <a:p>
          <a:endParaRPr lang="en-IN"/>
        </a:p>
      </dgm:t>
    </dgm:pt>
    <dgm:pt modelId="{A3038D40-0C76-483D-B860-CC422473B9D1}" type="sibTrans" cxnId="{F2F827E7-9D8B-44BF-925F-A941239333B6}">
      <dgm:prSet/>
      <dgm:spPr/>
      <dgm:t>
        <a:bodyPr/>
        <a:lstStyle/>
        <a:p>
          <a:endParaRPr lang="en-IN"/>
        </a:p>
      </dgm:t>
    </dgm:pt>
    <dgm:pt modelId="{B19F1FA4-A225-45AE-AE01-49B05256F61B}">
      <dgm:prSet/>
      <dgm:spPr/>
      <dgm:t>
        <a:bodyPr/>
        <a:lstStyle/>
        <a:p>
          <a:r>
            <a:rPr lang="en-US" smtClean="0"/>
            <a:t>Unique Identification of Association Group</a:t>
          </a:r>
          <a:endParaRPr lang="en-US" dirty="0" smtClean="0"/>
        </a:p>
      </dgm:t>
    </dgm:pt>
    <dgm:pt modelId="{D013FA07-5D02-497C-B108-F793716D51FE}" type="parTrans" cxnId="{F0257F62-C75F-4B2A-9821-AF36D1E25D2E}">
      <dgm:prSet/>
      <dgm:spPr/>
      <dgm:t>
        <a:bodyPr/>
        <a:lstStyle/>
        <a:p>
          <a:endParaRPr lang="en-IN"/>
        </a:p>
      </dgm:t>
    </dgm:pt>
    <dgm:pt modelId="{7010E2CA-2A3D-4EF2-B81C-93BBDD923FAF}" type="sibTrans" cxnId="{F0257F62-C75F-4B2A-9821-AF36D1E25D2E}">
      <dgm:prSet/>
      <dgm:spPr/>
      <dgm:t>
        <a:bodyPr/>
        <a:lstStyle/>
        <a:p>
          <a:endParaRPr lang="en-IN"/>
        </a:p>
      </dgm:t>
    </dgm:pt>
    <dgm:pt modelId="{596696FD-9A6B-400A-9941-6CC6D2EBFB3B}">
      <dgm:prSet/>
      <dgm:spPr/>
      <dgm:t>
        <a:bodyPr/>
        <a:lstStyle/>
        <a:p>
          <a:r>
            <a:rPr lang="en-US" smtClean="0"/>
            <a:t>Association Parameters</a:t>
          </a:r>
          <a:endParaRPr lang="en-US" dirty="0" smtClean="0"/>
        </a:p>
      </dgm:t>
    </dgm:pt>
    <dgm:pt modelId="{5C2B9617-0AF3-4EC5-8DE5-E6D2140FF189}" type="parTrans" cxnId="{DBF2DF5C-FE83-4164-9AF2-7CF3CB5234A2}">
      <dgm:prSet/>
      <dgm:spPr/>
      <dgm:t>
        <a:bodyPr/>
        <a:lstStyle/>
        <a:p>
          <a:endParaRPr lang="en-IN"/>
        </a:p>
      </dgm:t>
    </dgm:pt>
    <dgm:pt modelId="{FE58F7DF-B86A-4357-B744-63E8F47316FD}" type="sibTrans" cxnId="{DBF2DF5C-FE83-4164-9AF2-7CF3CB5234A2}">
      <dgm:prSet/>
      <dgm:spPr/>
      <dgm:t>
        <a:bodyPr/>
        <a:lstStyle/>
        <a:p>
          <a:endParaRPr lang="en-IN"/>
        </a:p>
      </dgm:t>
    </dgm:pt>
    <dgm:pt modelId="{72737172-F78E-4D99-9E8D-A8A08C64566A}">
      <dgm:prSet/>
      <dgm:spPr/>
      <dgm:t>
        <a:bodyPr/>
        <a:lstStyle/>
        <a:p>
          <a:r>
            <a:rPr lang="en-US" smtClean="0"/>
            <a:t>Association Information</a:t>
          </a:r>
          <a:endParaRPr lang="en-US" dirty="0" smtClean="0"/>
        </a:p>
      </dgm:t>
    </dgm:pt>
    <dgm:pt modelId="{EE976266-ED9A-420A-8148-A37E563558AC}" type="parTrans" cxnId="{9E7F0D04-3444-4D8C-8A97-FDB0BFAA9C8C}">
      <dgm:prSet/>
      <dgm:spPr/>
      <dgm:t>
        <a:bodyPr/>
        <a:lstStyle/>
        <a:p>
          <a:endParaRPr lang="en-IN"/>
        </a:p>
      </dgm:t>
    </dgm:pt>
    <dgm:pt modelId="{1AECE991-9A2C-4864-9A33-683231A907A4}" type="sibTrans" cxnId="{9E7F0D04-3444-4D8C-8A97-FDB0BFAA9C8C}">
      <dgm:prSet/>
      <dgm:spPr/>
      <dgm:t>
        <a:bodyPr/>
        <a:lstStyle/>
        <a:p>
          <a:endParaRPr lang="en-IN"/>
        </a:p>
      </dgm:t>
    </dgm:pt>
    <dgm:pt modelId="{587D8111-7484-4D47-947A-C07A8BC6BF28}">
      <dgm:prSet/>
      <dgm:spPr/>
      <dgm:t>
        <a:bodyPr/>
        <a:lstStyle/>
        <a:p>
          <a:r>
            <a:rPr lang="en-US" smtClean="0"/>
            <a:t>Clarified the relationship to </a:t>
          </a:r>
          <a:endParaRPr lang="en-US" dirty="0" smtClean="0"/>
        </a:p>
      </dgm:t>
    </dgm:pt>
    <dgm:pt modelId="{FF7C8153-11BD-45A5-ADF2-17205447F6B9}" type="parTrans" cxnId="{535C6AC5-950F-48BD-84C8-D51837C6B39D}">
      <dgm:prSet/>
      <dgm:spPr/>
      <dgm:t>
        <a:bodyPr/>
        <a:lstStyle/>
        <a:p>
          <a:endParaRPr lang="en-IN"/>
        </a:p>
      </dgm:t>
    </dgm:pt>
    <dgm:pt modelId="{F62E8C04-495D-4BF9-B61A-56A54B7EAC25}" type="sibTrans" cxnId="{535C6AC5-950F-48BD-84C8-D51837C6B39D}">
      <dgm:prSet/>
      <dgm:spPr/>
      <dgm:t>
        <a:bodyPr/>
        <a:lstStyle/>
        <a:p>
          <a:endParaRPr lang="en-IN"/>
        </a:p>
      </dgm:t>
    </dgm:pt>
    <dgm:pt modelId="{68457410-7CEB-4851-A254-D515F068CD37}">
      <dgm:prSet/>
      <dgm:spPr/>
      <dgm:t>
        <a:bodyPr/>
        <a:lstStyle/>
        <a:p>
          <a:r>
            <a:rPr lang="en-US" smtClean="0"/>
            <a:t>RSVP ASSOCIATION object</a:t>
          </a:r>
          <a:endParaRPr lang="en-US" dirty="0" smtClean="0"/>
        </a:p>
      </dgm:t>
    </dgm:pt>
    <dgm:pt modelId="{B4884622-451C-43EA-9619-627C9106613B}" type="parTrans" cxnId="{E4F3F827-EFF1-48D5-A0FA-FEE67FEF09B6}">
      <dgm:prSet/>
      <dgm:spPr/>
      <dgm:t>
        <a:bodyPr/>
        <a:lstStyle/>
        <a:p>
          <a:endParaRPr lang="en-IN"/>
        </a:p>
      </dgm:t>
    </dgm:pt>
    <dgm:pt modelId="{D8B2BBCA-5392-4B0B-899D-774AF3C18C5C}" type="sibTrans" cxnId="{E4F3F827-EFF1-48D5-A0FA-FEE67FEF09B6}">
      <dgm:prSet/>
      <dgm:spPr/>
      <dgm:t>
        <a:bodyPr/>
        <a:lstStyle/>
        <a:p>
          <a:endParaRPr lang="en-IN"/>
        </a:p>
      </dgm:t>
    </dgm:pt>
    <dgm:pt modelId="{118DA288-0355-4759-B253-92A36FD3F65B}">
      <dgm:prSet/>
      <dgm:spPr/>
      <dgm:t>
        <a:bodyPr/>
        <a:lstStyle/>
        <a:p>
          <a:r>
            <a:rPr lang="en-US" smtClean="0"/>
            <a:t>PCEP SVEC object</a:t>
          </a:r>
          <a:endParaRPr lang="en-US" dirty="0" smtClean="0"/>
        </a:p>
      </dgm:t>
    </dgm:pt>
    <dgm:pt modelId="{448629CB-9A2C-4C7E-B810-E1CA623EC23B}" type="parTrans" cxnId="{2C30171A-A6FE-413C-991B-BEE56758CDA7}">
      <dgm:prSet/>
      <dgm:spPr/>
      <dgm:t>
        <a:bodyPr/>
        <a:lstStyle/>
        <a:p>
          <a:endParaRPr lang="en-IN"/>
        </a:p>
      </dgm:t>
    </dgm:pt>
    <dgm:pt modelId="{DB59AE5B-6118-4871-929D-044421454ADB}" type="sibTrans" cxnId="{2C30171A-A6FE-413C-991B-BEE56758CDA7}">
      <dgm:prSet/>
      <dgm:spPr/>
      <dgm:t>
        <a:bodyPr/>
        <a:lstStyle/>
        <a:p>
          <a:endParaRPr lang="en-IN"/>
        </a:p>
      </dgm:t>
    </dgm:pt>
    <dgm:pt modelId="{91F3BEEA-9DB0-4B45-A4BF-E1C2AE10B8F8}">
      <dgm:prSet/>
      <dgm:spPr/>
      <dgm:t>
        <a:bodyPr/>
        <a:lstStyle/>
        <a:p>
          <a:r>
            <a:rPr lang="en-US" dirty="0" err="1" smtClean="0"/>
            <a:t>PCRep</a:t>
          </a:r>
          <a:r>
            <a:rPr lang="en-US" dirty="0" smtClean="0"/>
            <a:t> Message </a:t>
          </a:r>
        </a:p>
      </dgm:t>
    </dgm:pt>
    <dgm:pt modelId="{4AB57335-146C-4914-8BCD-3CB44A15216C}" type="parTrans" cxnId="{1911E642-8F90-48EB-80F1-D13FF3FACE7D}">
      <dgm:prSet/>
      <dgm:spPr/>
      <dgm:t>
        <a:bodyPr/>
        <a:lstStyle/>
        <a:p>
          <a:endParaRPr lang="en-IN"/>
        </a:p>
      </dgm:t>
    </dgm:pt>
    <dgm:pt modelId="{4EFF1558-9732-47FE-A0B3-8284741DB6EA}" type="sibTrans" cxnId="{1911E642-8F90-48EB-80F1-D13FF3FACE7D}">
      <dgm:prSet/>
      <dgm:spPr/>
      <dgm:t>
        <a:bodyPr/>
        <a:lstStyle/>
        <a:p>
          <a:endParaRPr lang="en-IN"/>
        </a:p>
      </dgm:t>
    </dgm:pt>
    <dgm:pt modelId="{E714F5CF-1F0B-48EB-A602-07DA8FA71C0D}">
      <dgm:prSet/>
      <dgm:spPr/>
      <dgm:t>
        <a:bodyPr/>
        <a:lstStyle/>
        <a:p>
          <a:r>
            <a:rPr lang="en-US" smtClean="0"/>
            <a:t>Error Handling</a:t>
          </a:r>
          <a:endParaRPr lang="en-US" dirty="0" smtClean="0"/>
        </a:p>
      </dgm:t>
    </dgm:pt>
    <dgm:pt modelId="{01DA1837-DD3B-4B9B-BC3F-A8E70AC9C52B}" type="parTrans" cxnId="{D75C315E-CF74-475E-9866-F6372E260E80}">
      <dgm:prSet/>
      <dgm:spPr/>
      <dgm:t>
        <a:bodyPr/>
        <a:lstStyle/>
        <a:p>
          <a:endParaRPr lang="en-IN"/>
        </a:p>
      </dgm:t>
    </dgm:pt>
    <dgm:pt modelId="{A9AEEE31-40F0-4CEA-9D31-A49CC041B9F3}" type="sibTrans" cxnId="{D75C315E-CF74-475E-9866-F6372E260E80}">
      <dgm:prSet/>
      <dgm:spPr/>
      <dgm:t>
        <a:bodyPr/>
        <a:lstStyle/>
        <a:p>
          <a:endParaRPr lang="en-IN"/>
        </a:p>
      </dgm:t>
    </dgm:pt>
    <dgm:pt modelId="{4C7F0FBA-3654-48FC-8AA7-D4FCB6C6B5FD}">
      <dgm:prSet/>
      <dgm:spPr/>
      <dgm:t>
        <a:bodyPr/>
        <a:lstStyle/>
        <a:p>
          <a:r>
            <a:rPr lang="en-US" smtClean="0"/>
            <a:t>Example to clarify the operator configured association range in appendix</a:t>
          </a:r>
          <a:endParaRPr lang="en-US" dirty="0" smtClean="0"/>
        </a:p>
      </dgm:t>
    </dgm:pt>
    <dgm:pt modelId="{C4D9DDEE-810D-4897-B17E-9DAE994E8CA3}" type="parTrans" cxnId="{69A3E6C8-4DFA-4FF1-9E8D-D9CE0BEE6ED9}">
      <dgm:prSet/>
      <dgm:spPr/>
      <dgm:t>
        <a:bodyPr/>
        <a:lstStyle/>
        <a:p>
          <a:endParaRPr lang="en-IN"/>
        </a:p>
      </dgm:t>
    </dgm:pt>
    <dgm:pt modelId="{125D9219-30B7-4B67-BC1E-F5AF2187CF72}" type="sibTrans" cxnId="{69A3E6C8-4DFA-4FF1-9E8D-D9CE0BEE6ED9}">
      <dgm:prSet/>
      <dgm:spPr/>
      <dgm:t>
        <a:bodyPr/>
        <a:lstStyle/>
        <a:p>
          <a:endParaRPr lang="en-IN"/>
        </a:p>
      </dgm:t>
    </dgm:pt>
    <dgm:pt modelId="{E549E10F-8E13-4B5B-9CD0-1BE53266E6C1}">
      <dgm:prSet/>
      <dgm:spPr/>
      <dgm:t>
        <a:bodyPr/>
        <a:lstStyle/>
        <a:p>
          <a:r>
            <a:rPr lang="en-US" b="1" dirty="0" smtClean="0"/>
            <a:t>Ready for the next </a:t>
          </a:r>
          <a:r>
            <a:rPr lang="en-US" b="1" dirty="0" smtClean="0"/>
            <a:t>step! </a:t>
          </a:r>
          <a:endParaRPr lang="en-US" b="1" dirty="0" smtClean="0"/>
        </a:p>
      </dgm:t>
    </dgm:pt>
    <dgm:pt modelId="{2299BE6A-AD5F-48B6-B15A-CB46AFBE69AF}" type="parTrans" cxnId="{CD143C21-CA52-4903-A9E4-C18E87A13CCE}">
      <dgm:prSet/>
      <dgm:spPr/>
      <dgm:t>
        <a:bodyPr/>
        <a:lstStyle/>
        <a:p>
          <a:endParaRPr lang="en-IN"/>
        </a:p>
      </dgm:t>
    </dgm:pt>
    <dgm:pt modelId="{98BB3013-DC81-451B-9ABB-CA07B2FA88E1}" type="sibTrans" cxnId="{CD143C21-CA52-4903-A9E4-C18E87A13CCE}">
      <dgm:prSet/>
      <dgm:spPr/>
      <dgm:t>
        <a:bodyPr/>
        <a:lstStyle/>
        <a:p>
          <a:endParaRPr lang="en-IN"/>
        </a:p>
      </dgm:t>
    </dgm:pt>
    <dgm:pt modelId="{A8B706F6-0698-493A-AD91-8F6EA3AE9861}" type="pres">
      <dgm:prSet presAssocID="{B73DDFD9-19CD-444E-B01B-FE02B6C325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14C8F-6BF4-4232-B3F1-B9A1855D8A29}" type="pres">
      <dgm:prSet presAssocID="{962E731C-7923-443F-97F8-9C606E4A69E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F9219-E2EF-449C-A51F-48BD04921706}" type="pres">
      <dgm:prSet presAssocID="{962E731C-7923-443F-97F8-9C606E4A69E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23201-2205-4C6E-97BF-892258787386}" type="pres">
      <dgm:prSet presAssocID="{E699504A-661F-4180-BFFC-F20E5105AB0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8EF5F-E58A-4878-9A53-C750849EF0B2}" type="pres">
      <dgm:prSet presAssocID="{E699504A-661F-4180-BFFC-F20E5105AB0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CA1AF-5DA2-40F9-9C96-10EA643D5598}" type="pres">
      <dgm:prSet presAssocID="{E549E10F-8E13-4B5B-9CD0-1BE53266E6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900AB-F876-4003-9080-0D0692427499}" type="presOf" srcId="{E699504A-661F-4180-BFFC-F20E5105AB05}" destId="{DFE23201-2205-4C6E-97BF-892258787386}" srcOrd="0" destOrd="0" presId="urn:microsoft.com/office/officeart/2005/8/layout/vList2"/>
    <dgm:cxn modelId="{C10D79BF-8D99-4661-A319-7F4036C393E4}" type="presOf" srcId="{68457410-7CEB-4851-A254-D515F068CD37}" destId="{3428EF5F-E58A-4878-9A53-C750849EF0B2}" srcOrd="0" destOrd="6" presId="urn:microsoft.com/office/officeart/2005/8/layout/vList2"/>
    <dgm:cxn modelId="{04222DCE-9761-4563-8C53-48F1040341AF}" type="presOf" srcId="{E714F5CF-1F0B-48EB-A602-07DA8FA71C0D}" destId="{3428EF5F-E58A-4878-9A53-C750849EF0B2}" srcOrd="0" destOrd="9" presId="urn:microsoft.com/office/officeart/2005/8/layout/vList2"/>
    <dgm:cxn modelId="{7097E599-FBFF-4378-8DCB-5D369EEF572C}" srcId="{962E731C-7923-443F-97F8-9C606E4A69E2}" destId="{9949E524-91EA-41F7-82D7-ABC9685651EB}" srcOrd="0" destOrd="0" parTransId="{61795F98-2DA5-4701-BEBD-19C0826DCD27}" sibTransId="{70EC4C97-0AD4-47EB-AAD2-D02A652AD5DF}"/>
    <dgm:cxn modelId="{F0257F62-C75F-4B2A-9821-AF36D1E25D2E}" srcId="{4E54DD92-EAB5-474B-BCC1-E7533E3E62B5}" destId="{B19F1FA4-A225-45AE-AE01-49B05256F61B}" srcOrd="1" destOrd="0" parTransId="{D013FA07-5D02-497C-B108-F793716D51FE}" sibTransId="{7010E2CA-2A3D-4EF2-B81C-93BBDD923FAF}"/>
    <dgm:cxn modelId="{3CD6EA92-A4E6-42DE-AE80-1636AE1B1315}" type="presOf" srcId="{4E54DD92-EAB5-474B-BCC1-E7533E3E62B5}" destId="{3428EF5F-E58A-4878-9A53-C750849EF0B2}" srcOrd="0" destOrd="0" presId="urn:microsoft.com/office/officeart/2005/8/layout/vList2"/>
    <dgm:cxn modelId="{E1D0E263-5FAF-4A70-AB8C-73A7D418A193}" type="presOf" srcId="{118DA288-0355-4759-B253-92A36FD3F65B}" destId="{3428EF5F-E58A-4878-9A53-C750849EF0B2}" srcOrd="0" destOrd="7" presId="urn:microsoft.com/office/officeart/2005/8/layout/vList2"/>
    <dgm:cxn modelId="{41BC4484-837C-45A1-B523-F964C4DF56D6}" srcId="{B73DDFD9-19CD-444E-B01B-FE02B6C32542}" destId="{962E731C-7923-443F-97F8-9C606E4A69E2}" srcOrd="0" destOrd="0" parTransId="{67C02A4C-B444-4000-AFB4-B28E049D0B74}" sibTransId="{88FB077C-39E8-43A9-B28C-17295D070A71}"/>
    <dgm:cxn modelId="{78DD1F98-3CA5-43B4-ABDE-DFF68CE451D0}" type="presOf" srcId="{587D8111-7484-4D47-947A-C07A8BC6BF28}" destId="{3428EF5F-E58A-4878-9A53-C750849EF0B2}" srcOrd="0" destOrd="5" presId="urn:microsoft.com/office/officeart/2005/8/layout/vList2"/>
    <dgm:cxn modelId="{8812AE86-4AD3-46A9-82E3-6793988DEF4F}" type="presOf" srcId="{E549E10F-8E13-4B5B-9CD0-1BE53266E6C1}" destId="{55ECA1AF-5DA2-40F9-9C96-10EA643D5598}" srcOrd="0" destOrd="0" presId="urn:microsoft.com/office/officeart/2005/8/layout/vList2"/>
    <dgm:cxn modelId="{A726DC8B-5658-4293-B933-6FA4405B8578}" type="presOf" srcId="{962E731C-7923-443F-97F8-9C606E4A69E2}" destId="{59B14C8F-6BF4-4232-B3F1-B9A1855D8A29}" srcOrd="0" destOrd="0" presId="urn:microsoft.com/office/officeart/2005/8/layout/vList2"/>
    <dgm:cxn modelId="{D75C315E-CF74-475E-9866-F6372E260E80}" srcId="{E699504A-661F-4180-BFFC-F20E5105AB05}" destId="{E714F5CF-1F0B-48EB-A602-07DA8FA71C0D}" srcOrd="3" destOrd="0" parTransId="{01DA1837-DD3B-4B9B-BC3F-A8E70AC9C52B}" sibTransId="{A9AEEE31-40F0-4CEA-9D31-A49CC041B9F3}"/>
    <dgm:cxn modelId="{DBF2DF5C-FE83-4164-9AF2-7CF3CB5234A2}" srcId="{B19F1FA4-A225-45AE-AE01-49B05256F61B}" destId="{596696FD-9A6B-400A-9941-6CC6D2EBFB3B}" srcOrd="0" destOrd="0" parTransId="{5C2B9617-0AF3-4EC5-8DE5-E6D2140FF189}" sibTransId="{FE58F7DF-B86A-4357-B744-63E8F47316FD}"/>
    <dgm:cxn modelId="{EB9D44FB-3A07-49F2-94EA-01CD388C5D58}" srcId="{B73DDFD9-19CD-444E-B01B-FE02B6C32542}" destId="{E699504A-661F-4180-BFFC-F20E5105AB05}" srcOrd="1" destOrd="0" parTransId="{C3ED7B2C-9F7D-4824-B410-F17D5F841044}" sibTransId="{E400B4ED-E9B3-4CA8-B7A5-2BA949929B8B}"/>
    <dgm:cxn modelId="{E4F3F827-EFF1-48D5-A0FA-FEE67FEF09B6}" srcId="{587D8111-7484-4D47-947A-C07A8BC6BF28}" destId="{68457410-7CEB-4851-A254-D515F068CD37}" srcOrd="0" destOrd="0" parTransId="{B4884622-451C-43EA-9619-627C9106613B}" sibTransId="{D8B2BBCA-5392-4B0B-899D-774AF3C18C5C}"/>
    <dgm:cxn modelId="{69A3E6C8-4DFA-4FF1-9E8D-D9CE0BEE6ED9}" srcId="{E699504A-661F-4180-BFFC-F20E5105AB05}" destId="{4C7F0FBA-3654-48FC-8AA7-D4FCB6C6B5FD}" srcOrd="4" destOrd="0" parTransId="{C4D9DDEE-810D-4897-B17E-9DAE994E8CA3}" sibTransId="{125D9219-30B7-4B67-BC1E-F5AF2187CF72}"/>
    <dgm:cxn modelId="{07001526-E4F7-49E5-AE70-F8F3993CF35A}" type="presOf" srcId="{B73DDFD9-19CD-444E-B01B-FE02B6C32542}" destId="{A8B706F6-0698-493A-AD91-8F6EA3AE9861}" srcOrd="0" destOrd="0" presId="urn:microsoft.com/office/officeart/2005/8/layout/vList2"/>
    <dgm:cxn modelId="{F2F827E7-9D8B-44BF-925F-A941239333B6}" srcId="{4E54DD92-EAB5-474B-BCC1-E7533E3E62B5}" destId="{1FBD4A87-3CE9-46A9-A2F9-08D046897ADE}" srcOrd="0" destOrd="0" parTransId="{308FCDE8-D7E2-4687-AD1B-50178981A2EE}" sibTransId="{A3038D40-0C76-483D-B860-CC422473B9D1}"/>
    <dgm:cxn modelId="{3CF1B018-CA35-40F7-AE27-D3ED06CB6E06}" type="presOf" srcId="{B19F1FA4-A225-45AE-AE01-49B05256F61B}" destId="{3428EF5F-E58A-4878-9A53-C750849EF0B2}" srcOrd="0" destOrd="2" presId="urn:microsoft.com/office/officeart/2005/8/layout/vList2"/>
    <dgm:cxn modelId="{5DE261E9-4F74-4600-B5FD-A5A4776729EA}" type="presOf" srcId="{72737172-F78E-4D99-9E8D-A8A08C64566A}" destId="{3428EF5F-E58A-4878-9A53-C750849EF0B2}" srcOrd="0" destOrd="4" presId="urn:microsoft.com/office/officeart/2005/8/layout/vList2"/>
    <dgm:cxn modelId="{E6D663DC-BB46-4F44-8771-59F143E8E10C}" type="presOf" srcId="{596696FD-9A6B-400A-9941-6CC6D2EBFB3B}" destId="{3428EF5F-E58A-4878-9A53-C750849EF0B2}" srcOrd="0" destOrd="3" presId="urn:microsoft.com/office/officeart/2005/8/layout/vList2"/>
    <dgm:cxn modelId="{EDCECFE1-5863-4165-8887-FA12885F56C0}" type="presOf" srcId="{91F3BEEA-9DB0-4B45-A4BF-E1C2AE10B8F8}" destId="{3428EF5F-E58A-4878-9A53-C750849EF0B2}" srcOrd="0" destOrd="8" presId="urn:microsoft.com/office/officeart/2005/8/layout/vList2"/>
    <dgm:cxn modelId="{CD143C21-CA52-4903-A9E4-C18E87A13CCE}" srcId="{B73DDFD9-19CD-444E-B01B-FE02B6C32542}" destId="{E549E10F-8E13-4B5B-9CD0-1BE53266E6C1}" srcOrd="2" destOrd="0" parTransId="{2299BE6A-AD5F-48B6-B15A-CB46AFBE69AF}" sibTransId="{98BB3013-DC81-451B-9ABB-CA07B2FA88E1}"/>
    <dgm:cxn modelId="{058ECED8-8C2D-4E9A-AD35-EE4D5E9061FE}" srcId="{E699504A-661F-4180-BFFC-F20E5105AB05}" destId="{4E54DD92-EAB5-474B-BCC1-E7533E3E62B5}" srcOrd="0" destOrd="0" parTransId="{7CA39A3F-D80A-483A-B38E-E3C801412E43}" sibTransId="{BA3129A3-6E4A-4B4E-A630-531B06CA6C4E}"/>
    <dgm:cxn modelId="{E134C3FC-7723-44EE-B812-8A73D06277BF}" type="presOf" srcId="{1FBD4A87-3CE9-46A9-A2F9-08D046897ADE}" destId="{3428EF5F-E58A-4878-9A53-C750849EF0B2}" srcOrd="0" destOrd="1" presId="urn:microsoft.com/office/officeart/2005/8/layout/vList2"/>
    <dgm:cxn modelId="{1911E642-8F90-48EB-80F1-D13FF3FACE7D}" srcId="{E699504A-661F-4180-BFFC-F20E5105AB05}" destId="{91F3BEEA-9DB0-4B45-A4BF-E1C2AE10B8F8}" srcOrd="2" destOrd="0" parTransId="{4AB57335-146C-4914-8BCD-3CB44A15216C}" sibTransId="{4EFF1558-9732-47FE-A0B3-8284741DB6EA}"/>
    <dgm:cxn modelId="{535C6AC5-950F-48BD-84C8-D51837C6B39D}" srcId="{E699504A-661F-4180-BFFC-F20E5105AB05}" destId="{587D8111-7484-4D47-947A-C07A8BC6BF28}" srcOrd="1" destOrd="0" parTransId="{FF7C8153-11BD-45A5-ADF2-17205447F6B9}" sibTransId="{F62E8C04-495D-4BF9-B61A-56A54B7EAC25}"/>
    <dgm:cxn modelId="{2C30171A-A6FE-413C-991B-BEE56758CDA7}" srcId="{587D8111-7484-4D47-947A-C07A8BC6BF28}" destId="{118DA288-0355-4759-B253-92A36FD3F65B}" srcOrd="1" destOrd="0" parTransId="{448629CB-9A2C-4C7E-B810-E1CA623EC23B}" sibTransId="{DB59AE5B-6118-4871-929D-044421454ADB}"/>
    <dgm:cxn modelId="{5A14A3E4-078F-47BF-B3DA-C7730B365F44}" type="presOf" srcId="{4C7F0FBA-3654-48FC-8AA7-D4FCB6C6B5FD}" destId="{3428EF5F-E58A-4878-9A53-C750849EF0B2}" srcOrd="0" destOrd="10" presId="urn:microsoft.com/office/officeart/2005/8/layout/vList2"/>
    <dgm:cxn modelId="{33287484-2C7A-495F-BBAA-FA1641FA819A}" type="presOf" srcId="{9949E524-91EA-41F7-82D7-ABC9685651EB}" destId="{D45F9219-E2EF-449C-A51F-48BD04921706}" srcOrd="0" destOrd="0" presId="urn:microsoft.com/office/officeart/2005/8/layout/vList2"/>
    <dgm:cxn modelId="{9E7F0D04-3444-4D8C-8A97-FDB0BFAA9C8C}" srcId="{B19F1FA4-A225-45AE-AE01-49B05256F61B}" destId="{72737172-F78E-4D99-9E8D-A8A08C64566A}" srcOrd="1" destOrd="0" parTransId="{EE976266-ED9A-420A-8148-A37E563558AC}" sibTransId="{1AECE991-9A2C-4864-9A33-683231A907A4}"/>
    <dgm:cxn modelId="{CAB7CF05-A3CD-4147-A52A-31E055A9A461}" type="presParOf" srcId="{A8B706F6-0698-493A-AD91-8F6EA3AE9861}" destId="{59B14C8F-6BF4-4232-B3F1-B9A1855D8A29}" srcOrd="0" destOrd="0" presId="urn:microsoft.com/office/officeart/2005/8/layout/vList2"/>
    <dgm:cxn modelId="{0036E4F2-4A87-4557-9259-D66CB18753AF}" type="presParOf" srcId="{A8B706F6-0698-493A-AD91-8F6EA3AE9861}" destId="{D45F9219-E2EF-449C-A51F-48BD04921706}" srcOrd="1" destOrd="0" presId="urn:microsoft.com/office/officeart/2005/8/layout/vList2"/>
    <dgm:cxn modelId="{AB89CD7F-5A14-4B95-9082-B08C36A26550}" type="presParOf" srcId="{A8B706F6-0698-493A-AD91-8F6EA3AE9861}" destId="{DFE23201-2205-4C6E-97BF-892258787386}" srcOrd="2" destOrd="0" presId="urn:microsoft.com/office/officeart/2005/8/layout/vList2"/>
    <dgm:cxn modelId="{424C9ECB-D38D-40D6-94DB-BB47CBAA1FA1}" type="presParOf" srcId="{A8B706F6-0698-493A-AD91-8F6EA3AE9861}" destId="{3428EF5F-E58A-4878-9A53-C750849EF0B2}" srcOrd="3" destOrd="0" presId="urn:microsoft.com/office/officeart/2005/8/layout/vList2"/>
    <dgm:cxn modelId="{320CF18E-BA51-40AC-8FD0-541F4FACB12D}" type="presParOf" srcId="{A8B706F6-0698-493A-AD91-8F6EA3AE9861}" destId="{55ECA1AF-5DA2-40F9-9C96-10EA643D55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B37296-9DE6-4590-A316-96B30B57A1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FE1A6-CDC3-4198-B90F-93EEC4FE3B79}">
      <dgm:prSet phldrT="[Text]"/>
      <dgm:spPr/>
      <dgm:t>
        <a:bodyPr/>
        <a:lstStyle/>
        <a:p>
          <a:r>
            <a:rPr lang="en-US" b="1" dirty="0" smtClean="0"/>
            <a:t>Summary of Changes</a:t>
          </a:r>
          <a:endParaRPr lang="en-US" b="1" dirty="0"/>
        </a:p>
      </dgm:t>
    </dgm:pt>
    <dgm:pt modelId="{E3479E8C-5FB9-4B45-BB81-53A4A6708821}" type="parTrans" cxnId="{D4F07232-71CD-45DC-8BA1-C55D5A54D357}">
      <dgm:prSet/>
      <dgm:spPr/>
      <dgm:t>
        <a:bodyPr/>
        <a:lstStyle/>
        <a:p>
          <a:endParaRPr lang="en-US"/>
        </a:p>
      </dgm:t>
    </dgm:pt>
    <dgm:pt modelId="{51EA691F-8C85-4771-AF79-D9BA65231736}" type="sibTrans" cxnId="{D4F07232-71CD-45DC-8BA1-C55D5A54D357}">
      <dgm:prSet/>
      <dgm:spPr/>
      <dgm:t>
        <a:bodyPr/>
        <a:lstStyle/>
        <a:p>
          <a:endParaRPr lang="en-US"/>
        </a:p>
      </dgm:t>
    </dgm:pt>
    <dgm:pt modelId="{06093239-5F07-4A2B-B0B5-894680FCDCD1}">
      <dgm:prSet/>
      <dgm:spPr/>
      <dgm:t>
        <a:bodyPr/>
        <a:lstStyle/>
        <a:p>
          <a:r>
            <a:rPr lang="en-US" smtClean="0"/>
            <a:t>Made 2 TLVs (same format)</a:t>
          </a:r>
          <a:endParaRPr lang="en-US" dirty="0" smtClean="0"/>
        </a:p>
      </dgm:t>
    </dgm:pt>
    <dgm:pt modelId="{3E4ED8B7-D138-4770-8B46-3AE8F60489A5}" type="parTrans" cxnId="{3303EF42-97E9-4E2E-9055-023A51720278}">
      <dgm:prSet/>
      <dgm:spPr/>
      <dgm:t>
        <a:bodyPr/>
        <a:lstStyle/>
        <a:p>
          <a:endParaRPr lang="en-US"/>
        </a:p>
      </dgm:t>
    </dgm:pt>
    <dgm:pt modelId="{90833AD6-FBAD-437F-B2E7-E2CCA15F0D37}" type="sibTrans" cxnId="{3303EF42-97E9-4E2E-9055-023A51720278}">
      <dgm:prSet/>
      <dgm:spPr/>
      <dgm:t>
        <a:bodyPr/>
        <a:lstStyle/>
        <a:p>
          <a:endParaRPr lang="en-US"/>
        </a:p>
      </dgm:t>
    </dgm:pt>
    <dgm:pt modelId="{309CC69B-99EB-4829-8B6C-66FE382201EC}">
      <dgm:prSet/>
      <dgm:spPr/>
      <dgm:t>
        <a:bodyPr/>
        <a:lstStyle/>
        <a:p>
          <a:r>
            <a:rPr lang="en-IN" smtClean="0"/>
            <a:t>DISJOINTNESS-CONFIGURATION-TLV – requested </a:t>
          </a:r>
          <a:endParaRPr lang="en-IN" dirty="0" smtClean="0"/>
        </a:p>
      </dgm:t>
    </dgm:pt>
    <dgm:pt modelId="{24D35DF1-B98B-461C-9AAD-BF0849712D43}" type="parTrans" cxnId="{A41BAC86-7513-4233-A979-C396401338D1}">
      <dgm:prSet/>
      <dgm:spPr/>
      <dgm:t>
        <a:bodyPr/>
        <a:lstStyle/>
        <a:p>
          <a:endParaRPr lang="en-US"/>
        </a:p>
      </dgm:t>
    </dgm:pt>
    <dgm:pt modelId="{B82A4391-1F9D-4F18-A193-87609B5CB693}" type="sibTrans" cxnId="{A41BAC86-7513-4233-A979-C396401338D1}">
      <dgm:prSet/>
      <dgm:spPr/>
      <dgm:t>
        <a:bodyPr/>
        <a:lstStyle/>
        <a:p>
          <a:endParaRPr lang="en-US"/>
        </a:p>
      </dgm:t>
    </dgm:pt>
    <dgm:pt modelId="{A3BFBE07-DE30-4646-A72D-A372E2A6EC0C}">
      <dgm:prSet/>
      <dgm:spPr/>
      <dgm:t>
        <a:bodyPr/>
        <a:lstStyle/>
        <a:p>
          <a:r>
            <a:rPr lang="en-IN" smtClean="0"/>
            <a:t>DISJOINTNESS-STATUS-TLV – status </a:t>
          </a:r>
          <a:endParaRPr lang="en-IN" dirty="0" smtClean="0"/>
        </a:p>
      </dgm:t>
    </dgm:pt>
    <dgm:pt modelId="{D96B5238-A7F6-47DE-A224-3B912EE8AACA}" type="parTrans" cxnId="{95F33C35-F376-4DBC-8BFB-29E13BD22441}">
      <dgm:prSet/>
      <dgm:spPr/>
      <dgm:t>
        <a:bodyPr/>
        <a:lstStyle/>
        <a:p>
          <a:endParaRPr lang="en-US"/>
        </a:p>
      </dgm:t>
    </dgm:pt>
    <dgm:pt modelId="{0F738B5F-920A-4FE5-8FAB-700ADC0F097F}" type="sibTrans" cxnId="{95F33C35-F376-4DBC-8BFB-29E13BD22441}">
      <dgm:prSet/>
      <dgm:spPr/>
      <dgm:t>
        <a:bodyPr/>
        <a:lstStyle/>
        <a:p>
          <a:endParaRPr lang="en-US"/>
        </a:p>
      </dgm:t>
    </dgm:pt>
    <dgm:pt modelId="{FF39C6D1-CE31-441A-81D6-20952D4CEE2B}">
      <dgm:prSet/>
      <dgm:spPr/>
      <dgm:t>
        <a:bodyPr/>
        <a:lstStyle/>
        <a:p>
          <a:r>
            <a:rPr lang="en-US" smtClean="0"/>
            <a:t>Disjoint Objective Functions (OF)</a:t>
          </a:r>
          <a:endParaRPr lang="en-US" dirty="0" smtClean="0"/>
        </a:p>
      </dgm:t>
    </dgm:pt>
    <dgm:pt modelId="{F40836BA-FA03-4ED7-A13B-392F5FDB8C45}" type="parTrans" cxnId="{6C6FA41E-5FF8-4501-982D-36336D31B343}">
      <dgm:prSet/>
      <dgm:spPr/>
      <dgm:t>
        <a:bodyPr/>
        <a:lstStyle/>
        <a:p>
          <a:endParaRPr lang="en-US"/>
        </a:p>
      </dgm:t>
    </dgm:pt>
    <dgm:pt modelId="{CDAA3DC9-A9B2-4C25-9F8C-AB1473C0D13A}" type="sibTrans" cxnId="{6C6FA41E-5FF8-4501-982D-36336D31B343}">
      <dgm:prSet/>
      <dgm:spPr/>
      <dgm:t>
        <a:bodyPr/>
        <a:lstStyle/>
        <a:p>
          <a:endParaRPr lang="en-US"/>
        </a:p>
      </dgm:t>
    </dgm:pt>
    <dgm:pt modelId="{CC68F914-72ED-44EA-8ABA-E6FBAAA8E786}">
      <dgm:prSet/>
      <dgm:spPr/>
      <dgm:t>
        <a:bodyPr/>
        <a:lstStyle/>
        <a:p>
          <a:r>
            <a:rPr lang="en-US" smtClean="0"/>
            <a:t>Minimize the number of shared (common) Links (MSL)</a:t>
          </a:r>
          <a:endParaRPr lang="en-US" dirty="0" smtClean="0"/>
        </a:p>
      </dgm:t>
    </dgm:pt>
    <dgm:pt modelId="{5C68ACCD-8DFD-4F46-A0E1-82F93C40575D}" type="parTrans" cxnId="{BEC423C5-0C1C-4F54-B0C4-0DC4365C8D8B}">
      <dgm:prSet/>
      <dgm:spPr/>
      <dgm:t>
        <a:bodyPr/>
        <a:lstStyle/>
        <a:p>
          <a:endParaRPr lang="en-US"/>
        </a:p>
      </dgm:t>
    </dgm:pt>
    <dgm:pt modelId="{1A00FE99-5D5A-4A2B-9F2B-57DE8F3ADF44}" type="sibTrans" cxnId="{BEC423C5-0C1C-4F54-B0C4-0DC4365C8D8B}">
      <dgm:prSet/>
      <dgm:spPr/>
      <dgm:t>
        <a:bodyPr/>
        <a:lstStyle/>
        <a:p>
          <a:endParaRPr lang="en-US"/>
        </a:p>
      </dgm:t>
    </dgm:pt>
    <dgm:pt modelId="{6115B718-2656-45DD-A13F-E87E27DB3971}">
      <dgm:prSet/>
      <dgm:spPr/>
      <dgm:t>
        <a:bodyPr/>
        <a:lstStyle/>
        <a:p>
          <a:r>
            <a:rPr lang="en-US" smtClean="0"/>
            <a:t>Minimize the number of shared (common) SRLGs (MSS)</a:t>
          </a:r>
          <a:endParaRPr lang="en-US" dirty="0" smtClean="0"/>
        </a:p>
      </dgm:t>
    </dgm:pt>
    <dgm:pt modelId="{2C277A63-FE95-4CDD-A3FA-31E0423912CB}" type="parTrans" cxnId="{EE10A081-F589-4A40-8062-28DC5C9B283F}">
      <dgm:prSet/>
      <dgm:spPr/>
      <dgm:t>
        <a:bodyPr/>
        <a:lstStyle/>
        <a:p>
          <a:endParaRPr lang="en-US"/>
        </a:p>
      </dgm:t>
    </dgm:pt>
    <dgm:pt modelId="{A5D1F00C-6161-43D9-83E4-5482EAB5450A}" type="sibTrans" cxnId="{EE10A081-F589-4A40-8062-28DC5C9B283F}">
      <dgm:prSet/>
      <dgm:spPr/>
      <dgm:t>
        <a:bodyPr/>
        <a:lstStyle/>
        <a:p>
          <a:endParaRPr lang="en-US"/>
        </a:p>
      </dgm:t>
    </dgm:pt>
    <dgm:pt modelId="{0C9C8B7C-3530-4D4B-8545-20AD9511E5BC}">
      <dgm:prSet/>
      <dgm:spPr/>
      <dgm:t>
        <a:bodyPr/>
        <a:lstStyle/>
        <a:p>
          <a:r>
            <a:rPr lang="en-US" smtClean="0"/>
            <a:t>Minimize the number of shared (common) Nodes (MSN)</a:t>
          </a:r>
          <a:endParaRPr lang="en-US" dirty="0" smtClean="0"/>
        </a:p>
      </dgm:t>
    </dgm:pt>
    <dgm:pt modelId="{E6A0DFB4-D060-4432-9E4A-6F41EE4029D3}" type="parTrans" cxnId="{4D47D656-D65E-4798-8A30-0CE8435F794D}">
      <dgm:prSet/>
      <dgm:spPr/>
      <dgm:t>
        <a:bodyPr/>
        <a:lstStyle/>
        <a:p>
          <a:endParaRPr lang="en-US"/>
        </a:p>
      </dgm:t>
    </dgm:pt>
    <dgm:pt modelId="{F32A4DA9-C46C-4A6B-AE41-765F99726FC0}" type="sibTrans" cxnId="{4D47D656-D65E-4798-8A30-0CE8435F794D}">
      <dgm:prSet/>
      <dgm:spPr/>
      <dgm:t>
        <a:bodyPr/>
        <a:lstStyle/>
        <a:p>
          <a:endParaRPr lang="en-US"/>
        </a:p>
      </dgm:t>
    </dgm:pt>
    <dgm:pt modelId="{A6038A86-0E9E-4229-88B3-0A22555974BD}">
      <dgm:prSet/>
      <dgm:spPr/>
      <dgm:t>
        <a:bodyPr/>
        <a:lstStyle/>
        <a:p>
          <a:r>
            <a:rPr lang="en-US" smtClean="0"/>
            <a:t>Removed mechanism to relax some constraints – </a:t>
          </a:r>
          <a:endParaRPr lang="en-US" dirty="0" smtClean="0"/>
        </a:p>
      </dgm:t>
    </dgm:pt>
    <dgm:pt modelId="{C8293EFC-07DA-4EEF-A3D2-116F6996584E}" type="parTrans" cxnId="{B47226E1-CE54-44B2-849B-676F0A13D655}">
      <dgm:prSet/>
      <dgm:spPr/>
      <dgm:t>
        <a:bodyPr/>
        <a:lstStyle/>
        <a:p>
          <a:endParaRPr lang="en-US"/>
        </a:p>
      </dgm:t>
    </dgm:pt>
    <dgm:pt modelId="{FD1C66EE-6172-43FA-AD6D-CB6C8852F719}" type="sibTrans" cxnId="{B47226E1-CE54-44B2-849B-676F0A13D655}">
      <dgm:prSet/>
      <dgm:spPr/>
      <dgm:t>
        <a:bodyPr/>
        <a:lstStyle/>
        <a:p>
          <a:endParaRPr lang="en-US"/>
        </a:p>
      </dgm:t>
    </dgm:pt>
    <dgm:pt modelId="{FDAA9AE7-5BDD-483B-9B70-3622E461A416}">
      <dgm:prSet/>
      <dgm:spPr/>
      <dgm:t>
        <a:bodyPr/>
        <a:lstStyle/>
        <a:p>
          <a:r>
            <a:rPr lang="en-US" smtClean="0"/>
            <a:t>A generic mechanism is proposed (on agenda)  </a:t>
          </a:r>
          <a:endParaRPr lang="en-US" dirty="0" smtClean="0"/>
        </a:p>
      </dgm:t>
    </dgm:pt>
    <dgm:pt modelId="{27020A59-F846-473A-B33C-D6E0FE74ABC4}" type="parTrans" cxnId="{7E52F520-1EE2-4677-95CE-8D67DFF6D910}">
      <dgm:prSet/>
      <dgm:spPr/>
      <dgm:t>
        <a:bodyPr/>
        <a:lstStyle/>
        <a:p>
          <a:endParaRPr lang="en-US"/>
        </a:p>
      </dgm:t>
    </dgm:pt>
    <dgm:pt modelId="{D065EC8C-65EB-492C-B24F-2EE311216CAF}" type="sibTrans" cxnId="{7E52F520-1EE2-4677-95CE-8D67DFF6D910}">
      <dgm:prSet/>
      <dgm:spPr/>
      <dgm:t>
        <a:bodyPr/>
        <a:lstStyle/>
        <a:p>
          <a:endParaRPr lang="en-US"/>
        </a:p>
      </dgm:t>
    </dgm:pt>
    <dgm:pt modelId="{32816C9D-8681-4601-AF31-7EC4676B3186}">
      <dgm:prSet/>
      <dgm:spPr/>
      <dgm:t>
        <a:bodyPr/>
        <a:lstStyle/>
        <a:p>
          <a:r>
            <a:rPr lang="en-US" smtClean="0"/>
            <a:t>Clarified the relationship to SVEC</a:t>
          </a:r>
          <a:endParaRPr lang="en-US" dirty="0" smtClean="0"/>
        </a:p>
      </dgm:t>
    </dgm:pt>
    <dgm:pt modelId="{0E3EDB02-62C2-4334-9FD5-FB9CBB8B52E7}" type="parTrans" cxnId="{12B56DB2-C4EF-4F14-BADA-7B6A4C0B97C0}">
      <dgm:prSet/>
      <dgm:spPr/>
      <dgm:t>
        <a:bodyPr/>
        <a:lstStyle/>
        <a:p>
          <a:endParaRPr lang="en-US"/>
        </a:p>
      </dgm:t>
    </dgm:pt>
    <dgm:pt modelId="{F4E44D59-0D76-4D8A-879A-117ACD3089A4}" type="sibTrans" cxnId="{12B56DB2-C4EF-4F14-BADA-7B6A4C0B97C0}">
      <dgm:prSet/>
      <dgm:spPr/>
      <dgm:t>
        <a:bodyPr/>
        <a:lstStyle/>
        <a:p>
          <a:endParaRPr lang="en-US"/>
        </a:p>
      </dgm:t>
    </dgm:pt>
    <dgm:pt modelId="{733B0ABD-EDD2-41B2-8FE1-49A4D52BFD95}">
      <dgm:prSet/>
      <dgm:spPr/>
      <dgm:t>
        <a:bodyPr/>
        <a:lstStyle/>
        <a:p>
          <a:r>
            <a:rPr lang="en-US" smtClean="0"/>
            <a:t>Both SVEC and Disjoint Association can be used in the PCReq messages</a:t>
          </a:r>
          <a:endParaRPr lang="en-US" dirty="0" smtClean="0"/>
        </a:p>
      </dgm:t>
    </dgm:pt>
    <dgm:pt modelId="{64D7EE82-9E9E-4D63-BEBE-4E8780F0694F}" type="parTrans" cxnId="{D10BC427-C0DF-4CFC-A0ED-6135B983FC40}">
      <dgm:prSet/>
      <dgm:spPr/>
      <dgm:t>
        <a:bodyPr/>
        <a:lstStyle/>
        <a:p>
          <a:endParaRPr lang="en-US"/>
        </a:p>
      </dgm:t>
    </dgm:pt>
    <dgm:pt modelId="{FCFC9A56-2BFB-4C40-AB25-A7430E0F55C5}" type="sibTrans" cxnId="{D10BC427-C0DF-4CFC-A0ED-6135B983FC40}">
      <dgm:prSet/>
      <dgm:spPr/>
      <dgm:t>
        <a:bodyPr/>
        <a:lstStyle/>
        <a:p>
          <a:endParaRPr lang="en-US"/>
        </a:p>
      </dgm:t>
    </dgm:pt>
    <dgm:pt modelId="{D36FFB05-951C-4365-B524-B9C51B395125}">
      <dgm:prSet/>
      <dgm:spPr/>
      <dgm:t>
        <a:bodyPr/>
        <a:lstStyle/>
        <a:p>
          <a:r>
            <a:rPr lang="en-US" smtClean="0"/>
            <a:t>PCE will try to find paths that meet both constraints</a:t>
          </a:r>
          <a:endParaRPr lang="en-US" dirty="0" smtClean="0"/>
        </a:p>
      </dgm:t>
    </dgm:pt>
    <dgm:pt modelId="{5347C204-79D0-41D5-A734-75CF65548DAA}" type="parTrans" cxnId="{3C9D4187-6226-42EE-9470-B647A9960199}">
      <dgm:prSet/>
      <dgm:spPr/>
      <dgm:t>
        <a:bodyPr/>
        <a:lstStyle/>
        <a:p>
          <a:endParaRPr lang="en-US"/>
        </a:p>
      </dgm:t>
    </dgm:pt>
    <dgm:pt modelId="{68CEBA9A-C601-4E90-BE11-7307FCFBC1E1}" type="sibTrans" cxnId="{3C9D4187-6226-42EE-9470-B647A9960199}">
      <dgm:prSet/>
      <dgm:spPr/>
      <dgm:t>
        <a:bodyPr/>
        <a:lstStyle/>
        <a:p>
          <a:endParaRPr lang="en-US"/>
        </a:p>
      </dgm:t>
    </dgm:pt>
    <dgm:pt modelId="{E9F53602-2E35-4FC1-AAB6-BC0544044345}" type="pres">
      <dgm:prSet presAssocID="{56B37296-9DE6-4590-A316-96B30B57A189}" presName="linear" presStyleCnt="0">
        <dgm:presLayoutVars>
          <dgm:animLvl val="lvl"/>
          <dgm:resizeHandles val="exact"/>
        </dgm:presLayoutVars>
      </dgm:prSet>
      <dgm:spPr/>
    </dgm:pt>
    <dgm:pt modelId="{AB83B270-2010-4983-9E0F-F2F134429CFC}" type="pres">
      <dgm:prSet presAssocID="{014FE1A6-CDC3-4198-B90F-93EEC4FE3B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D0E9E-D0DF-47FB-8933-52E8EDD4DBB6}" type="pres">
      <dgm:prSet presAssocID="{014FE1A6-CDC3-4198-B90F-93EEC4FE3B7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4C242-E92E-416F-AC5D-F8EFA32DEEED}" type="presOf" srcId="{014FE1A6-CDC3-4198-B90F-93EEC4FE3B79}" destId="{AB83B270-2010-4983-9E0F-F2F134429CFC}" srcOrd="0" destOrd="0" presId="urn:microsoft.com/office/officeart/2005/8/layout/vList2"/>
    <dgm:cxn modelId="{15F4DB6A-2CDF-4D0A-AE33-DBEDD9830766}" type="presOf" srcId="{A3BFBE07-DE30-4646-A72D-A372E2A6EC0C}" destId="{E45D0E9E-D0DF-47FB-8933-52E8EDD4DBB6}" srcOrd="0" destOrd="2" presId="urn:microsoft.com/office/officeart/2005/8/layout/vList2"/>
    <dgm:cxn modelId="{A41BAC86-7513-4233-A979-C396401338D1}" srcId="{06093239-5F07-4A2B-B0B5-894680FCDCD1}" destId="{309CC69B-99EB-4829-8B6C-66FE382201EC}" srcOrd="0" destOrd="0" parTransId="{24D35DF1-B98B-461C-9AAD-BF0849712D43}" sibTransId="{B82A4391-1F9D-4F18-A193-87609B5CB693}"/>
    <dgm:cxn modelId="{9ADA9DFA-EB99-4E5C-9CD3-642F83DBA933}" type="presOf" srcId="{309CC69B-99EB-4829-8B6C-66FE382201EC}" destId="{E45D0E9E-D0DF-47FB-8933-52E8EDD4DBB6}" srcOrd="0" destOrd="1" presId="urn:microsoft.com/office/officeart/2005/8/layout/vList2"/>
    <dgm:cxn modelId="{7DDDA313-96F3-4FA5-8C41-AB1DD8C48D69}" type="presOf" srcId="{0C9C8B7C-3530-4D4B-8545-20AD9511E5BC}" destId="{E45D0E9E-D0DF-47FB-8933-52E8EDD4DBB6}" srcOrd="0" destOrd="6" presId="urn:microsoft.com/office/officeart/2005/8/layout/vList2"/>
    <dgm:cxn modelId="{1B187740-F334-4DF3-BB7F-7CE833548740}" type="presOf" srcId="{D36FFB05-951C-4365-B524-B9C51B395125}" destId="{E45D0E9E-D0DF-47FB-8933-52E8EDD4DBB6}" srcOrd="0" destOrd="11" presId="urn:microsoft.com/office/officeart/2005/8/layout/vList2"/>
    <dgm:cxn modelId="{3303EF42-97E9-4E2E-9055-023A51720278}" srcId="{014FE1A6-CDC3-4198-B90F-93EEC4FE3B79}" destId="{06093239-5F07-4A2B-B0B5-894680FCDCD1}" srcOrd="0" destOrd="0" parTransId="{3E4ED8B7-D138-4770-8B46-3AE8F60489A5}" sibTransId="{90833AD6-FBAD-437F-B2E7-E2CCA15F0D37}"/>
    <dgm:cxn modelId="{6C6FA41E-5FF8-4501-982D-36336D31B343}" srcId="{014FE1A6-CDC3-4198-B90F-93EEC4FE3B79}" destId="{FF39C6D1-CE31-441A-81D6-20952D4CEE2B}" srcOrd="1" destOrd="0" parTransId="{F40836BA-FA03-4ED7-A13B-392F5FDB8C45}" sibTransId="{CDAA3DC9-A9B2-4C25-9F8C-AB1473C0D13A}"/>
    <dgm:cxn modelId="{95F33C35-F376-4DBC-8BFB-29E13BD22441}" srcId="{06093239-5F07-4A2B-B0B5-894680FCDCD1}" destId="{A3BFBE07-DE30-4646-A72D-A372E2A6EC0C}" srcOrd="1" destOrd="0" parTransId="{D96B5238-A7F6-47DE-A224-3B912EE8AACA}" sibTransId="{0F738B5F-920A-4FE5-8FAB-700ADC0F097F}"/>
    <dgm:cxn modelId="{4D47D656-D65E-4798-8A30-0CE8435F794D}" srcId="{FF39C6D1-CE31-441A-81D6-20952D4CEE2B}" destId="{0C9C8B7C-3530-4D4B-8545-20AD9511E5BC}" srcOrd="2" destOrd="0" parTransId="{E6A0DFB4-D060-4432-9E4A-6F41EE4029D3}" sibTransId="{F32A4DA9-C46C-4A6B-AE41-765F99726FC0}"/>
    <dgm:cxn modelId="{7E52F520-1EE2-4677-95CE-8D67DFF6D910}" srcId="{A6038A86-0E9E-4229-88B3-0A22555974BD}" destId="{FDAA9AE7-5BDD-483B-9B70-3622E461A416}" srcOrd="0" destOrd="0" parTransId="{27020A59-F846-473A-B33C-D6E0FE74ABC4}" sibTransId="{D065EC8C-65EB-492C-B24F-2EE311216CAF}"/>
    <dgm:cxn modelId="{12B56DB2-C4EF-4F14-BADA-7B6A4C0B97C0}" srcId="{014FE1A6-CDC3-4198-B90F-93EEC4FE3B79}" destId="{32816C9D-8681-4601-AF31-7EC4676B3186}" srcOrd="3" destOrd="0" parTransId="{0E3EDB02-62C2-4334-9FD5-FB9CBB8B52E7}" sibTransId="{F4E44D59-0D76-4D8A-879A-117ACD3089A4}"/>
    <dgm:cxn modelId="{3C9D4187-6226-42EE-9470-B647A9960199}" srcId="{32816C9D-8681-4601-AF31-7EC4676B3186}" destId="{D36FFB05-951C-4365-B524-B9C51B395125}" srcOrd="1" destOrd="0" parTransId="{5347C204-79D0-41D5-A734-75CF65548DAA}" sibTransId="{68CEBA9A-C601-4E90-BE11-7307FCFBC1E1}"/>
    <dgm:cxn modelId="{B47226E1-CE54-44B2-849B-676F0A13D655}" srcId="{014FE1A6-CDC3-4198-B90F-93EEC4FE3B79}" destId="{A6038A86-0E9E-4229-88B3-0A22555974BD}" srcOrd="2" destOrd="0" parTransId="{C8293EFC-07DA-4EEF-A3D2-116F6996584E}" sibTransId="{FD1C66EE-6172-43FA-AD6D-CB6C8852F719}"/>
    <dgm:cxn modelId="{14682CC9-FFC1-4E9B-B6BD-D28C6F8661C1}" type="presOf" srcId="{06093239-5F07-4A2B-B0B5-894680FCDCD1}" destId="{E45D0E9E-D0DF-47FB-8933-52E8EDD4DBB6}" srcOrd="0" destOrd="0" presId="urn:microsoft.com/office/officeart/2005/8/layout/vList2"/>
    <dgm:cxn modelId="{29F8863E-C556-4915-90EB-B842016C2CE4}" type="presOf" srcId="{FDAA9AE7-5BDD-483B-9B70-3622E461A416}" destId="{E45D0E9E-D0DF-47FB-8933-52E8EDD4DBB6}" srcOrd="0" destOrd="8" presId="urn:microsoft.com/office/officeart/2005/8/layout/vList2"/>
    <dgm:cxn modelId="{6FD0CF71-77F1-4E98-9D75-19CA316FD83B}" type="presOf" srcId="{56B37296-9DE6-4590-A316-96B30B57A189}" destId="{E9F53602-2E35-4FC1-AAB6-BC0544044345}" srcOrd="0" destOrd="0" presId="urn:microsoft.com/office/officeart/2005/8/layout/vList2"/>
    <dgm:cxn modelId="{1CE9F317-E732-4E6E-9C04-428B6D3DDC13}" type="presOf" srcId="{FF39C6D1-CE31-441A-81D6-20952D4CEE2B}" destId="{E45D0E9E-D0DF-47FB-8933-52E8EDD4DBB6}" srcOrd="0" destOrd="3" presId="urn:microsoft.com/office/officeart/2005/8/layout/vList2"/>
    <dgm:cxn modelId="{D1467C50-1D6B-428E-9C43-56D023E6C5C3}" type="presOf" srcId="{A6038A86-0E9E-4229-88B3-0A22555974BD}" destId="{E45D0E9E-D0DF-47FB-8933-52E8EDD4DBB6}" srcOrd="0" destOrd="7" presId="urn:microsoft.com/office/officeart/2005/8/layout/vList2"/>
    <dgm:cxn modelId="{D4F07232-71CD-45DC-8BA1-C55D5A54D357}" srcId="{56B37296-9DE6-4590-A316-96B30B57A189}" destId="{014FE1A6-CDC3-4198-B90F-93EEC4FE3B79}" srcOrd="0" destOrd="0" parTransId="{E3479E8C-5FB9-4B45-BB81-53A4A6708821}" sibTransId="{51EA691F-8C85-4771-AF79-D9BA65231736}"/>
    <dgm:cxn modelId="{EE10A081-F589-4A40-8062-28DC5C9B283F}" srcId="{FF39C6D1-CE31-441A-81D6-20952D4CEE2B}" destId="{6115B718-2656-45DD-A13F-E87E27DB3971}" srcOrd="1" destOrd="0" parTransId="{2C277A63-FE95-4CDD-A3FA-31E0423912CB}" sibTransId="{A5D1F00C-6161-43D9-83E4-5482EAB5450A}"/>
    <dgm:cxn modelId="{BEC423C5-0C1C-4F54-B0C4-0DC4365C8D8B}" srcId="{FF39C6D1-CE31-441A-81D6-20952D4CEE2B}" destId="{CC68F914-72ED-44EA-8ABA-E6FBAAA8E786}" srcOrd="0" destOrd="0" parTransId="{5C68ACCD-8DFD-4F46-A0E1-82F93C40575D}" sibTransId="{1A00FE99-5D5A-4A2B-9F2B-57DE8F3ADF44}"/>
    <dgm:cxn modelId="{8B7EB7ED-563C-49A1-9D48-E807077BAF80}" type="presOf" srcId="{733B0ABD-EDD2-41B2-8FE1-49A4D52BFD95}" destId="{E45D0E9E-D0DF-47FB-8933-52E8EDD4DBB6}" srcOrd="0" destOrd="10" presId="urn:microsoft.com/office/officeart/2005/8/layout/vList2"/>
    <dgm:cxn modelId="{D10BC427-C0DF-4CFC-A0ED-6135B983FC40}" srcId="{32816C9D-8681-4601-AF31-7EC4676B3186}" destId="{733B0ABD-EDD2-41B2-8FE1-49A4D52BFD95}" srcOrd="0" destOrd="0" parTransId="{64D7EE82-9E9E-4D63-BEBE-4E8780F0694F}" sibTransId="{FCFC9A56-2BFB-4C40-AB25-A7430E0F55C5}"/>
    <dgm:cxn modelId="{1E662B2C-8A32-4329-9761-202EC674E8B8}" type="presOf" srcId="{6115B718-2656-45DD-A13F-E87E27DB3971}" destId="{E45D0E9E-D0DF-47FB-8933-52E8EDD4DBB6}" srcOrd="0" destOrd="5" presId="urn:microsoft.com/office/officeart/2005/8/layout/vList2"/>
    <dgm:cxn modelId="{E8A8FA06-06C9-47DE-9EE2-B2820A8B97DB}" type="presOf" srcId="{CC68F914-72ED-44EA-8ABA-E6FBAAA8E786}" destId="{E45D0E9E-D0DF-47FB-8933-52E8EDD4DBB6}" srcOrd="0" destOrd="4" presId="urn:microsoft.com/office/officeart/2005/8/layout/vList2"/>
    <dgm:cxn modelId="{280790EB-845B-4938-9D45-52651F177E8C}" type="presOf" srcId="{32816C9D-8681-4601-AF31-7EC4676B3186}" destId="{E45D0E9E-D0DF-47FB-8933-52E8EDD4DBB6}" srcOrd="0" destOrd="9" presId="urn:microsoft.com/office/officeart/2005/8/layout/vList2"/>
    <dgm:cxn modelId="{76F56887-2B68-419D-B4F2-37F5CA292E95}" type="presParOf" srcId="{E9F53602-2E35-4FC1-AAB6-BC0544044345}" destId="{AB83B270-2010-4983-9E0F-F2F134429CFC}" srcOrd="0" destOrd="0" presId="urn:microsoft.com/office/officeart/2005/8/layout/vList2"/>
    <dgm:cxn modelId="{81B96B0A-B56D-46DA-8105-A80C8725ECB3}" type="presParOf" srcId="{E9F53602-2E35-4FC1-AAB6-BC0544044345}" destId="{E45D0E9E-D0DF-47FB-8933-52E8EDD4DBB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C44BE8-676B-4AC1-9B29-5BD642B3B2FD}" type="doc">
      <dgm:prSet loTypeId="urn:microsoft.com/office/officeart/2005/8/layout/h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01A340A-0EFA-4E1F-A19B-427EB2F4159A}">
      <dgm:prSet phldrT="[Text]"/>
      <dgm:spPr/>
      <dgm:t>
        <a:bodyPr/>
        <a:lstStyle/>
        <a:p>
          <a:r>
            <a:rPr lang="en-US" dirty="0" smtClean="0"/>
            <a:t>Summary of Changes</a:t>
          </a:r>
          <a:endParaRPr lang="en-US" dirty="0"/>
        </a:p>
      </dgm:t>
    </dgm:pt>
    <dgm:pt modelId="{100E8B36-0CCA-4448-90BB-A2C5351BA9B2}" type="parTrans" cxnId="{E8A85759-52DE-4806-85CF-6DB656F988C3}">
      <dgm:prSet/>
      <dgm:spPr/>
      <dgm:t>
        <a:bodyPr/>
        <a:lstStyle/>
        <a:p>
          <a:endParaRPr lang="en-US"/>
        </a:p>
      </dgm:t>
    </dgm:pt>
    <dgm:pt modelId="{1ED4B035-440B-44F9-A735-D16CC33A0938}" type="sibTrans" cxnId="{E8A85759-52DE-4806-85CF-6DB656F988C3}">
      <dgm:prSet/>
      <dgm:spPr/>
      <dgm:t>
        <a:bodyPr/>
        <a:lstStyle/>
        <a:p>
          <a:endParaRPr lang="en-US"/>
        </a:p>
      </dgm:t>
    </dgm:pt>
    <dgm:pt modelId="{6D978058-DD54-4031-A9AA-3DBBBE306269}">
      <dgm:prSet/>
      <dgm:spPr/>
      <dgm:t>
        <a:bodyPr/>
        <a:lstStyle/>
        <a:p>
          <a:r>
            <a:rPr lang="en-IN" smtClean="0"/>
            <a:t>A new POLICY-PARAMETERS-TLV is added</a:t>
          </a:r>
          <a:endParaRPr lang="en-IN" dirty="0" smtClean="0"/>
        </a:p>
      </dgm:t>
    </dgm:pt>
    <dgm:pt modelId="{2C72FC12-48CE-4A98-A6E0-082339CCD039}" type="parTrans" cxnId="{5A83CF1F-4885-4206-BB87-69587C510EBF}">
      <dgm:prSet/>
      <dgm:spPr/>
      <dgm:t>
        <a:bodyPr/>
        <a:lstStyle/>
        <a:p>
          <a:endParaRPr lang="en-US"/>
        </a:p>
      </dgm:t>
    </dgm:pt>
    <dgm:pt modelId="{219E72E5-FD18-4CAE-853D-3E7941ADFCED}" type="sibTrans" cxnId="{5A83CF1F-4885-4206-BB87-69587C510EBF}">
      <dgm:prSet/>
      <dgm:spPr/>
      <dgm:t>
        <a:bodyPr/>
        <a:lstStyle/>
        <a:p>
          <a:endParaRPr lang="en-US"/>
        </a:p>
      </dgm:t>
    </dgm:pt>
    <dgm:pt modelId="{8651D1EC-27A8-481F-A3A1-0EBAB7E70E08}">
      <dgm:prSet/>
      <dgm:spPr/>
      <dgm:t>
        <a:bodyPr/>
        <a:lstStyle/>
        <a:p>
          <a:r>
            <a:rPr lang="en-IN" smtClean="0"/>
            <a:t>Opaque Information needed to apply policy at the PCEP peer</a:t>
          </a:r>
          <a:endParaRPr lang="en-IN" dirty="0" smtClean="0"/>
        </a:p>
      </dgm:t>
    </dgm:pt>
    <dgm:pt modelId="{9F7441F3-60E2-4B40-9B93-3B8059482612}" type="parTrans" cxnId="{722E9790-797A-4148-802F-DC9B8AB072CD}">
      <dgm:prSet/>
      <dgm:spPr/>
      <dgm:t>
        <a:bodyPr/>
        <a:lstStyle/>
        <a:p>
          <a:endParaRPr lang="en-US"/>
        </a:p>
      </dgm:t>
    </dgm:pt>
    <dgm:pt modelId="{D2196CA8-73A8-455E-860D-E5C065209743}" type="sibTrans" cxnId="{722E9790-797A-4148-802F-DC9B8AB072CD}">
      <dgm:prSet/>
      <dgm:spPr/>
      <dgm:t>
        <a:bodyPr/>
        <a:lstStyle/>
        <a:p>
          <a:endParaRPr lang="en-US"/>
        </a:p>
      </dgm:t>
    </dgm:pt>
    <dgm:pt modelId="{FAF5EEF3-2137-4F5E-8BCC-4D1AD5C15DF3}">
      <dgm:prSet/>
      <dgm:spPr/>
      <dgm:t>
        <a:bodyPr/>
        <a:lstStyle/>
        <a:p>
          <a:r>
            <a:rPr lang="en-IN" smtClean="0"/>
            <a:t>Order, Meaning, Format is known at the PCEP peer (out of band) based on the Policy</a:t>
          </a:r>
          <a:endParaRPr lang="en-IN" dirty="0" smtClean="0"/>
        </a:p>
      </dgm:t>
    </dgm:pt>
    <dgm:pt modelId="{D5F2142C-0E7B-402D-A394-AA38C36FA81B}" type="parTrans" cxnId="{D8AFD5A5-0DD0-490D-9CCA-34EFF327C67A}">
      <dgm:prSet/>
      <dgm:spPr/>
      <dgm:t>
        <a:bodyPr/>
        <a:lstStyle/>
        <a:p>
          <a:endParaRPr lang="en-US"/>
        </a:p>
      </dgm:t>
    </dgm:pt>
    <dgm:pt modelId="{CEB962B5-050A-4A35-AB77-95B3B6E45426}" type="sibTrans" cxnId="{D8AFD5A5-0DD0-490D-9CCA-34EFF327C67A}">
      <dgm:prSet/>
      <dgm:spPr/>
      <dgm:t>
        <a:bodyPr/>
        <a:lstStyle/>
        <a:p>
          <a:endParaRPr lang="en-US"/>
        </a:p>
      </dgm:t>
    </dgm:pt>
    <dgm:pt modelId="{4F7BBDAF-09D6-42ED-BBA1-868CD6B4F668}">
      <dgm:prSet/>
      <dgm:spPr/>
      <dgm:t>
        <a:bodyPr/>
        <a:lstStyle/>
        <a:p>
          <a:r>
            <a:rPr lang="en-IN" smtClean="0"/>
            <a:t>Appropriate Error Handling</a:t>
          </a:r>
          <a:endParaRPr lang="en-IN" dirty="0" smtClean="0"/>
        </a:p>
      </dgm:t>
    </dgm:pt>
    <dgm:pt modelId="{18295762-0572-46A3-AFEC-FF995E8553E4}" type="parTrans" cxnId="{9C7FCD04-3D2A-49A8-84D6-0EE04EF902F9}">
      <dgm:prSet/>
      <dgm:spPr/>
      <dgm:t>
        <a:bodyPr/>
        <a:lstStyle/>
        <a:p>
          <a:endParaRPr lang="en-US"/>
        </a:p>
      </dgm:t>
    </dgm:pt>
    <dgm:pt modelId="{836A0F10-2D74-4E4F-B517-C5188B39AA7C}" type="sibTrans" cxnId="{9C7FCD04-3D2A-49A8-84D6-0EE04EF902F9}">
      <dgm:prSet/>
      <dgm:spPr/>
      <dgm:t>
        <a:bodyPr/>
        <a:lstStyle/>
        <a:p>
          <a:endParaRPr lang="en-US"/>
        </a:p>
      </dgm:t>
    </dgm:pt>
    <dgm:pt modelId="{7DA23070-D748-4B08-A180-37B55DCC31AF}">
      <dgm:prSet/>
      <dgm:spPr/>
      <dgm:t>
        <a:bodyPr/>
        <a:lstStyle/>
        <a:p>
          <a:r>
            <a:rPr lang="en-IN" dirty="0" smtClean="0"/>
            <a:t>Alignment to basic association group and other RFCs</a:t>
          </a:r>
          <a:endParaRPr lang="en-IN" dirty="0" smtClean="0"/>
        </a:p>
      </dgm:t>
    </dgm:pt>
    <dgm:pt modelId="{E4090B07-3981-49CE-B6AD-0750D3BBA670}" type="parTrans" cxnId="{9DD35443-FBC7-44D7-B61E-C28CD43332FB}">
      <dgm:prSet/>
      <dgm:spPr/>
      <dgm:t>
        <a:bodyPr/>
        <a:lstStyle/>
        <a:p>
          <a:endParaRPr lang="en-US"/>
        </a:p>
      </dgm:t>
    </dgm:pt>
    <dgm:pt modelId="{52EE812D-3B4D-4FA6-95DE-3A5134ED8CE7}" type="sibTrans" cxnId="{9DD35443-FBC7-44D7-B61E-C28CD43332FB}">
      <dgm:prSet/>
      <dgm:spPr/>
      <dgm:t>
        <a:bodyPr/>
        <a:lstStyle/>
        <a:p>
          <a:endParaRPr lang="en-US"/>
        </a:p>
      </dgm:t>
    </dgm:pt>
    <dgm:pt modelId="{7C8E6208-36A9-4C46-8EBD-F38AEBFBC048}" type="pres">
      <dgm:prSet presAssocID="{6BC44BE8-676B-4AC1-9B29-5BD642B3B2FD}" presName="linearFlow" presStyleCnt="0">
        <dgm:presLayoutVars>
          <dgm:dir/>
          <dgm:animLvl val="lvl"/>
          <dgm:resizeHandles/>
        </dgm:presLayoutVars>
      </dgm:prSet>
      <dgm:spPr/>
    </dgm:pt>
    <dgm:pt modelId="{CE568FED-0DCA-4939-A524-61CF4494E160}" type="pres">
      <dgm:prSet presAssocID="{501A340A-0EFA-4E1F-A19B-427EB2F4159A}" presName="compositeNode" presStyleCnt="0">
        <dgm:presLayoutVars>
          <dgm:bulletEnabled val="1"/>
        </dgm:presLayoutVars>
      </dgm:prSet>
      <dgm:spPr/>
    </dgm:pt>
    <dgm:pt modelId="{B583BA8F-ED88-446D-BE4D-4FBC0A502EA4}" type="pres">
      <dgm:prSet presAssocID="{501A340A-0EFA-4E1F-A19B-427EB2F4159A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0F0D479-DF60-4C51-BDC3-9AABD3A7FABF}" type="pres">
      <dgm:prSet presAssocID="{501A340A-0EFA-4E1F-A19B-427EB2F4159A}" presName="childNode" presStyleLbl="node1" presStyleIdx="0" presStyleCnt="1">
        <dgm:presLayoutVars>
          <dgm:bulletEnabled val="1"/>
        </dgm:presLayoutVars>
      </dgm:prSet>
      <dgm:spPr/>
    </dgm:pt>
    <dgm:pt modelId="{B658E34C-7D06-4836-BCF8-34EA6D979511}" type="pres">
      <dgm:prSet presAssocID="{501A340A-0EFA-4E1F-A19B-427EB2F4159A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9DD35443-FBC7-44D7-B61E-C28CD43332FB}" srcId="{501A340A-0EFA-4E1F-A19B-427EB2F4159A}" destId="{7DA23070-D748-4B08-A180-37B55DCC31AF}" srcOrd="1" destOrd="0" parTransId="{E4090B07-3981-49CE-B6AD-0750D3BBA670}" sibTransId="{52EE812D-3B4D-4FA6-95DE-3A5134ED8CE7}"/>
    <dgm:cxn modelId="{722E9790-797A-4148-802F-DC9B8AB072CD}" srcId="{6D978058-DD54-4031-A9AA-3DBBBE306269}" destId="{8651D1EC-27A8-481F-A3A1-0EBAB7E70E08}" srcOrd="0" destOrd="0" parTransId="{9F7441F3-60E2-4B40-9B93-3B8059482612}" sibTransId="{D2196CA8-73A8-455E-860D-E5C065209743}"/>
    <dgm:cxn modelId="{79046D79-2AE3-4F2A-9EBE-4AE65D8735AA}" type="presOf" srcId="{4F7BBDAF-09D6-42ED-BBA1-868CD6B4F668}" destId="{C0F0D479-DF60-4C51-BDC3-9AABD3A7FABF}" srcOrd="0" destOrd="3" presId="urn:microsoft.com/office/officeart/2005/8/layout/hList2"/>
    <dgm:cxn modelId="{5A83CF1F-4885-4206-BB87-69587C510EBF}" srcId="{501A340A-0EFA-4E1F-A19B-427EB2F4159A}" destId="{6D978058-DD54-4031-A9AA-3DBBBE306269}" srcOrd="0" destOrd="0" parTransId="{2C72FC12-48CE-4A98-A6E0-082339CCD039}" sibTransId="{219E72E5-FD18-4CAE-853D-3E7941ADFCED}"/>
    <dgm:cxn modelId="{AFED771D-40C9-40AD-A63E-03426FE738B0}" type="presOf" srcId="{8651D1EC-27A8-481F-A3A1-0EBAB7E70E08}" destId="{C0F0D479-DF60-4C51-BDC3-9AABD3A7FABF}" srcOrd="0" destOrd="1" presId="urn:microsoft.com/office/officeart/2005/8/layout/hList2"/>
    <dgm:cxn modelId="{92B43794-3357-43A9-8CBF-D361A868E1F0}" type="presOf" srcId="{6BC44BE8-676B-4AC1-9B29-5BD642B3B2FD}" destId="{7C8E6208-36A9-4C46-8EBD-F38AEBFBC048}" srcOrd="0" destOrd="0" presId="urn:microsoft.com/office/officeart/2005/8/layout/hList2"/>
    <dgm:cxn modelId="{018CF3CD-A040-48F2-8BF5-615F9DD3B9B9}" type="presOf" srcId="{7DA23070-D748-4B08-A180-37B55DCC31AF}" destId="{C0F0D479-DF60-4C51-BDC3-9AABD3A7FABF}" srcOrd="0" destOrd="4" presId="urn:microsoft.com/office/officeart/2005/8/layout/hList2"/>
    <dgm:cxn modelId="{90573A44-77CF-46A7-A4B5-409DD76D0F57}" type="presOf" srcId="{FAF5EEF3-2137-4F5E-8BCC-4D1AD5C15DF3}" destId="{C0F0D479-DF60-4C51-BDC3-9AABD3A7FABF}" srcOrd="0" destOrd="2" presId="urn:microsoft.com/office/officeart/2005/8/layout/hList2"/>
    <dgm:cxn modelId="{9E143ABE-39E0-4517-A57D-308C9CA8BF9F}" type="presOf" srcId="{6D978058-DD54-4031-A9AA-3DBBBE306269}" destId="{C0F0D479-DF60-4C51-BDC3-9AABD3A7FABF}" srcOrd="0" destOrd="0" presId="urn:microsoft.com/office/officeart/2005/8/layout/hList2"/>
    <dgm:cxn modelId="{D8AFD5A5-0DD0-490D-9CCA-34EFF327C67A}" srcId="{6D978058-DD54-4031-A9AA-3DBBBE306269}" destId="{FAF5EEF3-2137-4F5E-8BCC-4D1AD5C15DF3}" srcOrd="1" destOrd="0" parTransId="{D5F2142C-0E7B-402D-A394-AA38C36FA81B}" sibTransId="{CEB962B5-050A-4A35-AB77-95B3B6E45426}"/>
    <dgm:cxn modelId="{6841676F-A6C5-4D06-AF07-919F3B4D9803}" type="presOf" srcId="{501A340A-0EFA-4E1F-A19B-427EB2F4159A}" destId="{B658E34C-7D06-4836-BCF8-34EA6D979511}" srcOrd="0" destOrd="0" presId="urn:microsoft.com/office/officeart/2005/8/layout/hList2"/>
    <dgm:cxn modelId="{9C7FCD04-3D2A-49A8-84D6-0EE04EF902F9}" srcId="{6D978058-DD54-4031-A9AA-3DBBBE306269}" destId="{4F7BBDAF-09D6-42ED-BBA1-868CD6B4F668}" srcOrd="2" destOrd="0" parTransId="{18295762-0572-46A3-AFEC-FF995E8553E4}" sibTransId="{836A0F10-2D74-4E4F-B517-C5188B39AA7C}"/>
    <dgm:cxn modelId="{E8A85759-52DE-4806-85CF-6DB656F988C3}" srcId="{6BC44BE8-676B-4AC1-9B29-5BD642B3B2FD}" destId="{501A340A-0EFA-4E1F-A19B-427EB2F4159A}" srcOrd="0" destOrd="0" parTransId="{100E8B36-0CCA-4448-90BB-A2C5351BA9B2}" sibTransId="{1ED4B035-440B-44F9-A735-D16CC33A0938}"/>
    <dgm:cxn modelId="{3DD24306-C937-4C55-8831-7F37D3164F54}" type="presParOf" srcId="{7C8E6208-36A9-4C46-8EBD-F38AEBFBC048}" destId="{CE568FED-0DCA-4939-A524-61CF4494E160}" srcOrd="0" destOrd="0" presId="urn:microsoft.com/office/officeart/2005/8/layout/hList2"/>
    <dgm:cxn modelId="{25F21C83-DFF1-477A-9C82-2773C3580313}" type="presParOf" srcId="{CE568FED-0DCA-4939-A524-61CF4494E160}" destId="{B583BA8F-ED88-446D-BE4D-4FBC0A502EA4}" srcOrd="0" destOrd="0" presId="urn:microsoft.com/office/officeart/2005/8/layout/hList2"/>
    <dgm:cxn modelId="{B3F4B3A3-0300-43AC-8C45-BC224105B82D}" type="presParOf" srcId="{CE568FED-0DCA-4939-A524-61CF4494E160}" destId="{C0F0D479-DF60-4C51-BDC3-9AABD3A7FABF}" srcOrd="1" destOrd="0" presId="urn:microsoft.com/office/officeart/2005/8/layout/hList2"/>
    <dgm:cxn modelId="{14E09B56-15C7-40F0-8FC9-4A1D00AE7450}" type="presParOf" srcId="{CE568FED-0DCA-4939-A524-61CF4494E160}" destId="{B658E34C-7D06-4836-BCF8-34EA6D97951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897287-3C0D-4008-8C15-4E6A0CA048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59608D-CBF2-43AE-A78A-CEC6F9F27742}">
      <dgm:prSet phldrT="[Text]"/>
      <dgm:spPr/>
      <dgm:t>
        <a:bodyPr/>
        <a:lstStyle/>
        <a:p>
          <a:r>
            <a:rPr lang="en-US" b="1" dirty="0" smtClean="0"/>
            <a:t>What</a:t>
          </a:r>
          <a:endParaRPr lang="en-US" b="1" dirty="0"/>
        </a:p>
      </dgm:t>
    </dgm:pt>
    <dgm:pt modelId="{8FF8B54D-822A-48A0-9555-D42C1135915B}" type="parTrans" cxnId="{CAE8E2F8-D56C-4C8D-85AC-27E3547AD310}">
      <dgm:prSet/>
      <dgm:spPr/>
      <dgm:t>
        <a:bodyPr/>
        <a:lstStyle/>
        <a:p>
          <a:endParaRPr lang="en-US"/>
        </a:p>
      </dgm:t>
    </dgm:pt>
    <dgm:pt modelId="{D389CB07-8D55-4FA5-B2D4-A072D4FD5343}" type="sibTrans" cxnId="{CAE8E2F8-D56C-4C8D-85AC-27E3547AD310}">
      <dgm:prSet/>
      <dgm:spPr/>
      <dgm:t>
        <a:bodyPr/>
        <a:lstStyle/>
        <a:p>
          <a:endParaRPr lang="en-US"/>
        </a:p>
      </dgm:t>
    </dgm:pt>
    <dgm:pt modelId="{7811AF3D-3F41-4113-8D29-86BEFD253A34}">
      <dgm:prSet phldrT="[Text]"/>
      <dgm:spPr/>
      <dgm:t>
        <a:bodyPr/>
        <a:lstStyle/>
        <a:p>
          <a:r>
            <a:rPr lang="en-US" b="1" dirty="0" smtClean="0"/>
            <a:t>Recent Changes</a:t>
          </a:r>
          <a:endParaRPr lang="en-US" b="1" dirty="0"/>
        </a:p>
      </dgm:t>
    </dgm:pt>
    <dgm:pt modelId="{85A0F2B4-64E4-4B10-85CD-2476E0F41A8D}" type="parTrans" cxnId="{CB781ABE-43BE-484C-A12B-F429FEEB7797}">
      <dgm:prSet/>
      <dgm:spPr/>
      <dgm:t>
        <a:bodyPr/>
        <a:lstStyle/>
        <a:p>
          <a:endParaRPr lang="en-US"/>
        </a:p>
      </dgm:t>
    </dgm:pt>
    <dgm:pt modelId="{19BAD89D-1B62-4CC4-BB3C-A9616BB8FC4D}" type="sibTrans" cxnId="{CB781ABE-43BE-484C-A12B-F429FEEB7797}">
      <dgm:prSet/>
      <dgm:spPr/>
      <dgm:t>
        <a:bodyPr/>
        <a:lstStyle/>
        <a:p>
          <a:endParaRPr lang="en-US"/>
        </a:p>
      </dgm:t>
    </dgm:pt>
    <dgm:pt modelId="{A8F53FCA-DE1B-4E35-9956-54CE0DC6F197}">
      <dgm:prSet phldrT="[Text]"/>
      <dgm:spPr/>
      <dgm:t>
        <a:bodyPr/>
        <a:lstStyle/>
        <a:p>
          <a:r>
            <a:rPr lang="en-US" b="1" dirty="0" smtClean="0"/>
            <a:t>Next Step</a:t>
          </a:r>
          <a:endParaRPr lang="en-US" b="1" dirty="0"/>
        </a:p>
      </dgm:t>
    </dgm:pt>
    <dgm:pt modelId="{7D4F1FCE-4694-49E3-81C6-319763A8C074}" type="parTrans" cxnId="{D1471977-5550-4422-8E1A-D0F5BC17786F}">
      <dgm:prSet/>
      <dgm:spPr/>
      <dgm:t>
        <a:bodyPr/>
        <a:lstStyle/>
        <a:p>
          <a:endParaRPr lang="en-US"/>
        </a:p>
      </dgm:t>
    </dgm:pt>
    <dgm:pt modelId="{E6DA4519-DFD8-4D77-BEC6-7928D4AD7D56}" type="sibTrans" cxnId="{D1471977-5550-4422-8E1A-D0F5BC17786F}">
      <dgm:prSet/>
      <dgm:spPr/>
      <dgm:t>
        <a:bodyPr/>
        <a:lstStyle/>
        <a:p>
          <a:endParaRPr lang="en-US"/>
        </a:p>
      </dgm:t>
    </dgm:pt>
    <dgm:pt modelId="{E140BCAD-DE08-4E08-9531-36CE3DC078E6}">
      <dgm:prSet phldrT="[Text]"/>
      <dgm:spPr/>
      <dgm:t>
        <a:bodyPr/>
        <a:lstStyle/>
        <a:p>
          <a:r>
            <a:rPr lang="en-US" dirty="0" smtClean="0"/>
            <a:t>This document defines the association-type for protection</a:t>
          </a:r>
          <a:endParaRPr lang="en-US" dirty="0"/>
        </a:p>
      </dgm:t>
    </dgm:pt>
    <dgm:pt modelId="{F8BC3C99-1D1F-49E1-A55C-760A94A24A54}" type="parTrans" cxnId="{4B303103-7001-4E18-83B7-4A70A8BB83AA}">
      <dgm:prSet/>
      <dgm:spPr/>
      <dgm:t>
        <a:bodyPr/>
        <a:lstStyle/>
        <a:p>
          <a:endParaRPr lang="en-US"/>
        </a:p>
      </dgm:t>
    </dgm:pt>
    <dgm:pt modelId="{4A6E97EF-7B69-483F-A7BE-02B2AB37E26F}" type="sibTrans" cxnId="{4B303103-7001-4E18-83B7-4A70A8BB83AA}">
      <dgm:prSet/>
      <dgm:spPr/>
      <dgm:t>
        <a:bodyPr/>
        <a:lstStyle/>
        <a:p>
          <a:endParaRPr lang="en-US"/>
        </a:p>
      </dgm:t>
    </dgm:pt>
    <dgm:pt modelId="{B5C7E1EA-C058-4421-A475-1C041508B0B6}">
      <dgm:prSet phldrT="[Text]"/>
      <dgm:spPr/>
      <dgm:t>
        <a:bodyPr/>
        <a:lstStyle/>
        <a:p>
          <a:r>
            <a:rPr lang="en-US" dirty="0" smtClean="0"/>
            <a:t>An association group between working and protection LSPs</a:t>
          </a:r>
          <a:endParaRPr lang="en-US" dirty="0"/>
        </a:p>
      </dgm:t>
    </dgm:pt>
    <dgm:pt modelId="{AF940049-F5B2-4F37-BDF6-EEA177FC4ED7}" type="parTrans" cxnId="{F705D498-3886-4E89-A271-DC542CD77E89}">
      <dgm:prSet/>
      <dgm:spPr/>
      <dgm:t>
        <a:bodyPr/>
        <a:lstStyle/>
        <a:p>
          <a:endParaRPr lang="en-US"/>
        </a:p>
      </dgm:t>
    </dgm:pt>
    <dgm:pt modelId="{B0D9EADE-DEA2-4C97-AAE4-D8A7B98D5BFD}" type="sibTrans" cxnId="{F705D498-3886-4E89-A271-DC542CD77E89}">
      <dgm:prSet/>
      <dgm:spPr/>
      <dgm:t>
        <a:bodyPr/>
        <a:lstStyle/>
        <a:p>
          <a:endParaRPr lang="en-US"/>
        </a:p>
      </dgm:t>
    </dgm:pt>
    <dgm:pt modelId="{5D9539B9-B24F-44AA-8C9D-BE5A604D94EE}">
      <dgm:prSet phldrT="[Text]"/>
      <dgm:spPr/>
      <dgm:t>
        <a:bodyPr/>
        <a:lstStyle/>
        <a:p>
          <a:r>
            <a:rPr lang="en-US" dirty="0" smtClean="0"/>
            <a:t>Relationship to the Disjoint Association Group</a:t>
          </a:r>
          <a:endParaRPr lang="en-US" dirty="0"/>
        </a:p>
      </dgm:t>
    </dgm:pt>
    <dgm:pt modelId="{5B2F6DA3-08AF-48F3-8532-6E9CA4540C99}" type="parTrans" cxnId="{E363AD4D-6086-4A2E-87FF-F8ED928F7E5F}">
      <dgm:prSet/>
      <dgm:spPr/>
      <dgm:t>
        <a:bodyPr/>
        <a:lstStyle/>
        <a:p>
          <a:endParaRPr lang="en-US"/>
        </a:p>
      </dgm:t>
    </dgm:pt>
    <dgm:pt modelId="{7E11EBEF-6D3B-4625-8E35-04056E29B064}" type="sibTrans" cxnId="{E363AD4D-6086-4A2E-87FF-F8ED928F7E5F}">
      <dgm:prSet/>
      <dgm:spPr/>
      <dgm:t>
        <a:bodyPr/>
        <a:lstStyle/>
        <a:p>
          <a:endParaRPr lang="en-US"/>
        </a:p>
      </dgm:t>
    </dgm:pt>
    <dgm:pt modelId="{B24B8148-832C-41D0-B4EA-67A79F9B1A68}">
      <dgm:prSet phldrT="[Text]"/>
      <dgm:spPr/>
      <dgm:t>
        <a:bodyPr/>
        <a:lstStyle/>
        <a:p>
          <a:r>
            <a:rPr lang="en-US" dirty="0" smtClean="0"/>
            <a:t>Other Editorial Changes including a</a:t>
          </a:r>
          <a:r>
            <a:rPr lang="en-IN" dirty="0" smtClean="0"/>
            <a:t>alignment with basic association group and other RFCs</a:t>
          </a:r>
          <a:endParaRPr lang="en-US" dirty="0"/>
        </a:p>
      </dgm:t>
    </dgm:pt>
    <dgm:pt modelId="{94967F41-123C-48CB-A384-BAFD6392A98E}" type="parTrans" cxnId="{3092284F-0757-468E-8330-BA51F1D67733}">
      <dgm:prSet/>
      <dgm:spPr/>
      <dgm:t>
        <a:bodyPr/>
        <a:lstStyle/>
        <a:p>
          <a:endParaRPr lang="en-US"/>
        </a:p>
      </dgm:t>
    </dgm:pt>
    <dgm:pt modelId="{8CFCEAD8-8274-4FFB-8792-9C7DF005440D}" type="sibTrans" cxnId="{3092284F-0757-468E-8330-BA51F1D67733}">
      <dgm:prSet/>
      <dgm:spPr/>
      <dgm:t>
        <a:bodyPr/>
        <a:lstStyle/>
        <a:p>
          <a:endParaRPr lang="en-US"/>
        </a:p>
      </dgm:t>
    </dgm:pt>
    <dgm:pt modelId="{14887B24-6CE3-427E-9E95-618451079B2D}">
      <dgm:prSet phldrT="[Text]"/>
      <dgm:spPr/>
      <dgm:t>
        <a:bodyPr/>
        <a:lstStyle/>
        <a:p>
          <a:r>
            <a:rPr lang="en-US" dirty="0" smtClean="0"/>
            <a:t>I-D is stable, needed, ready for adoption! </a:t>
          </a:r>
          <a:endParaRPr lang="en-US" dirty="0"/>
        </a:p>
      </dgm:t>
    </dgm:pt>
    <dgm:pt modelId="{BD564015-C751-4BFD-8AC5-D01FBC0EFD9F}" type="parTrans" cxnId="{85501DC9-CFE7-47DE-8D70-81D384A60013}">
      <dgm:prSet/>
      <dgm:spPr/>
      <dgm:t>
        <a:bodyPr/>
        <a:lstStyle/>
        <a:p>
          <a:endParaRPr lang="en-US"/>
        </a:p>
      </dgm:t>
    </dgm:pt>
    <dgm:pt modelId="{1AB11148-28EF-4372-8C9C-5BA9E9476599}" type="sibTrans" cxnId="{85501DC9-CFE7-47DE-8D70-81D384A60013}">
      <dgm:prSet/>
      <dgm:spPr/>
      <dgm:t>
        <a:bodyPr/>
        <a:lstStyle/>
        <a:p>
          <a:endParaRPr lang="en-US"/>
        </a:p>
      </dgm:t>
    </dgm:pt>
    <dgm:pt modelId="{EBD28AF5-FA07-4B87-BD75-89D56E639389}" type="pres">
      <dgm:prSet presAssocID="{13897287-3C0D-4008-8C15-4E6A0CA0484C}" presName="linear" presStyleCnt="0">
        <dgm:presLayoutVars>
          <dgm:dir/>
          <dgm:animLvl val="lvl"/>
          <dgm:resizeHandles val="exact"/>
        </dgm:presLayoutVars>
      </dgm:prSet>
      <dgm:spPr/>
    </dgm:pt>
    <dgm:pt modelId="{E4AF6759-C5C1-4252-8180-2F2309E6118F}" type="pres">
      <dgm:prSet presAssocID="{A759608D-CBF2-43AE-A78A-CEC6F9F27742}" presName="parentLin" presStyleCnt="0"/>
      <dgm:spPr/>
    </dgm:pt>
    <dgm:pt modelId="{69D321CC-8260-4B73-997C-9AAD0B96631E}" type="pres">
      <dgm:prSet presAssocID="{A759608D-CBF2-43AE-A78A-CEC6F9F27742}" presName="parentLeftMargin" presStyleLbl="node1" presStyleIdx="0" presStyleCnt="3"/>
      <dgm:spPr/>
    </dgm:pt>
    <dgm:pt modelId="{2D7AE489-A464-43C3-9F85-C45B7F3B6316}" type="pres">
      <dgm:prSet presAssocID="{A759608D-CBF2-43AE-A78A-CEC6F9F277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154FC8-1F38-46A4-A952-388BE59B59F1}" type="pres">
      <dgm:prSet presAssocID="{A759608D-CBF2-43AE-A78A-CEC6F9F27742}" presName="negativeSpace" presStyleCnt="0"/>
      <dgm:spPr/>
    </dgm:pt>
    <dgm:pt modelId="{28360E1E-A020-423F-AEF0-E40B55182A69}" type="pres">
      <dgm:prSet presAssocID="{A759608D-CBF2-43AE-A78A-CEC6F9F2774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7C0BE-B244-426A-9708-A6914B7B38E5}" type="pres">
      <dgm:prSet presAssocID="{D389CB07-8D55-4FA5-B2D4-A072D4FD5343}" presName="spaceBetweenRectangles" presStyleCnt="0"/>
      <dgm:spPr/>
    </dgm:pt>
    <dgm:pt modelId="{44A2466F-0A96-4A3C-8221-559149FD16CB}" type="pres">
      <dgm:prSet presAssocID="{7811AF3D-3F41-4113-8D29-86BEFD253A34}" presName="parentLin" presStyleCnt="0"/>
      <dgm:spPr/>
    </dgm:pt>
    <dgm:pt modelId="{E498EA7D-58E7-41C5-A7C3-C004934C9645}" type="pres">
      <dgm:prSet presAssocID="{7811AF3D-3F41-4113-8D29-86BEFD253A34}" presName="parentLeftMargin" presStyleLbl="node1" presStyleIdx="0" presStyleCnt="3"/>
      <dgm:spPr/>
    </dgm:pt>
    <dgm:pt modelId="{7C47C3F3-A1DD-43C7-8CD7-B781659C1D7E}" type="pres">
      <dgm:prSet presAssocID="{7811AF3D-3F41-4113-8D29-86BEFD253A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0C5104-250A-4BDF-8C81-02DBB237DA5E}" type="pres">
      <dgm:prSet presAssocID="{7811AF3D-3F41-4113-8D29-86BEFD253A34}" presName="negativeSpace" presStyleCnt="0"/>
      <dgm:spPr/>
    </dgm:pt>
    <dgm:pt modelId="{6559ACC7-2730-4B4A-A7AB-894515BF35EE}" type="pres">
      <dgm:prSet presAssocID="{7811AF3D-3F41-4113-8D29-86BEFD253A3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F7BC2-BB5C-4DC9-B696-8CE6BCFAAF6D}" type="pres">
      <dgm:prSet presAssocID="{19BAD89D-1B62-4CC4-BB3C-A9616BB8FC4D}" presName="spaceBetweenRectangles" presStyleCnt="0"/>
      <dgm:spPr/>
    </dgm:pt>
    <dgm:pt modelId="{B3F2CAE7-6DD9-4671-987A-0587561515FC}" type="pres">
      <dgm:prSet presAssocID="{A8F53FCA-DE1B-4E35-9956-54CE0DC6F197}" presName="parentLin" presStyleCnt="0"/>
      <dgm:spPr/>
    </dgm:pt>
    <dgm:pt modelId="{7495B187-D74A-47A2-8A81-A9D2B29179D6}" type="pres">
      <dgm:prSet presAssocID="{A8F53FCA-DE1B-4E35-9956-54CE0DC6F197}" presName="parentLeftMargin" presStyleLbl="node1" presStyleIdx="1" presStyleCnt="3"/>
      <dgm:spPr/>
    </dgm:pt>
    <dgm:pt modelId="{AF5A5C86-24D5-4073-A3EF-B8DB4140564F}" type="pres">
      <dgm:prSet presAssocID="{A8F53FCA-DE1B-4E35-9956-54CE0DC6F19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2B22AC7-6071-4541-8E39-41599DEFA0C1}" type="pres">
      <dgm:prSet presAssocID="{A8F53FCA-DE1B-4E35-9956-54CE0DC6F197}" presName="negativeSpace" presStyleCnt="0"/>
      <dgm:spPr/>
    </dgm:pt>
    <dgm:pt modelId="{97848ABD-4DB4-4F5D-B2AA-6D3FD2009084}" type="pres">
      <dgm:prSet presAssocID="{A8F53FCA-DE1B-4E35-9956-54CE0DC6F19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471977-5550-4422-8E1A-D0F5BC17786F}" srcId="{13897287-3C0D-4008-8C15-4E6A0CA0484C}" destId="{A8F53FCA-DE1B-4E35-9956-54CE0DC6F197}" srcOrd="2" destOrd="0" parTransId="{7D4F1FCE-4694-49E3-81C6-319763A8C074}" sibTransId="{E6DA4519-DFD8-4D77-BEC6-7928D4AD7D56}"/>
    <dgm:cxn modelId="{CB781ABE-43BE-484C-A12B-F429FEEB7797}" srcId="{13897287-3C0D-4008-8C15-4E6A0CA0484C}" destId="{7811AF3D-3F41-4113-8D29-86BEFD253A34}" srcOrd="1" destOrd="0" parTransId="{85A0F2B4-64E4-4B10-85CD-2476E0F41A8D}" sibTransId="{19BAD89D-1B62-4CC4-BB3C-A9616BB8FC4D}"/>
    <dgm:cxn modelId="{4943219E-FB6F-4011-B594-96F6DD4A0874}" type="presOf" srcId="{A8F53FCA-DE1B-4E35-9956-54CE0DC6F197}" destId="{7495B187-D74A-47A2-8A81-A9D2B29179D6}" srcOrd="0" destOrd="0" presId="urn:microsoft.com/office/officeart/2005/8/layout/list1"/>
    <dgm:cxn modelId="{1AFF63D0-8B31-4266-9171-F19C361EFBBA}" type="presOf" srcId="{B5C7E1EA-C058-4421-A475-1C041508B0B6}" destId="{28360E1E-A020-423F-AEF0-E40B55182A69}" srcOrd="0" destOrd="1" presId="urn:microsoft.com/office/officeart/2005/8/layout/list1"/>
    <dgm:cxn modelId="{B9EF09E7-64D8-4F9A-90AA-E6C49256FE2C}" type="presOf" srcId="{A759608D-CBF2-43AE-A78A-CEC6F9F27742}" destId="{2D7AE489-A464-43C3-9F85-C45B7F3B6316}" srcOrd="1" destOrd="0" presId="urn:microsoft.com/office/officeart/2005/8/layout/list1"/>
    <dgm:cxn modelId="{CAE8E2F8-D56C-4C8D-85AC-27E3547AD310}" srcId="{13897287-3C0D-4008-8C15-4E6A0CA0484C}" destId="{A759608D-CBF2-43AE-A78A-CEC6F9F27742}" srcOrd="0" destOrd="0" parTransId="{8FF8B54D-822A-48A0-9555-D42C1135915B}" sibTransId="{D389CB07-8D55-4FA5-B2D4-A072D4FD5343}"/>
    <dgm:cxn modelId="{E363AD4D-6086-4A2E-87FF-F8ED928F7E5F}" srcId="{7811AF3D-3F41-4113-8D29-86BEFD253A34}" destId="{5D9539B9-B24F-44AA-8C9D-BE5A604D94EE}" srcOrd="0" destOrd="0" parTransId="{5B2F6DA3-08AF-48F3-8532-6E9CA4540C99}" sibTransId="{7E11EBEF-6D3B-4625-8E35-04056E29B064}"/>
    <dgm:cxn modelId="{85501DC9-CFE7-47DE-8D70-81D384A60013}" srcId="{A8F53FCA-DE1B-4E35-9956-54CE0DC6F197}" destId="{14887B24-6CE3-427E-9E95-618451079B2D}" srcOrd="0" destOrd="0" parTransId="{BD564015-C751-4BFD-8AC5-D01FBC0EFD9F}" sibTransId="{1AB11148-28EF-4372-8C9C-5BA9E9476599}"/>
    <dgm:cxn modelId="{3092284F-0757-468E-8330-BA51F1D67733}" srcId="{7811AF3D-3F41-4113-8D29-86BEFD253A34}" destId="{B24B8148-832C-41D0-B4EA-67A79F9B1A68}" srcOrd="1" destOrd="0" parTransId="{94967F41-123C-48CB-A384-BAFD6392A98E}" sibTransId="{8CFCEAD8-8274-4FFB-8792-9C7DF005440D}"/>
    <dgm:cxn modelId="{4B303103-7001-4E18-83B7-4A70A8BB83AA}" srcId="{A759608D-CBF2-43AE-A78A-CEC6F9F27742}" destId="{E140BCAD-DE08-4E08-9531-36CE3DC078E6}" srcOrd="0" destOrd="0" parTransId="{F8BC3C99-1D1F-49E1-A55C-760A94A24A54}" sibTransId="{4A6E97EF-7B69-483F-A7BE-02B2AB37E26F}"/>
    <dgm:cxn modelId="{2BD8164D-DF8F-492A-9280-18D29FE80D1F}" type="presOf" srcId="{5D9539B9-B24F-44AA-8C9D-BE5A604D94EE}" destId="{6559ACC7-2730-4B4A-A7AB-894515BF35EE}" srcOrd="0" destOrd="0" presId="urn:microsoft.com/office/officeart/2005/8/layout/list1"/>
    <dgm:cxn modelId="{330169AE-A674-4C19-B106-4C4893533D4D}" type="presOf" srcId="{E140BCAD-DE08-4E08-9531-36CE3DC078E6}" destId="{28360E1E-A020-423F-AEF0-E40B55182A69}" srcOrd="0" destOrd="0" presId="urn:microsoft.com/office/officeart/2005/8/layout/list1"/>
    <dgm:cxn modelId="{E6E7EE03-FC8E-4DED-BB30-3601E227174C}" type="presOf" srcId="{13897287-3C0D-4008-8C15-4E6A0CA0484C}" destId="{EBD28AF5-FA07-4B87-BD75-89D56E639389}" srcOrd="0" destOrd="0" presId="urn:microsoft.com/office/officeart/2005/8/layout/list1"/>
    <dgm:cxn modelId="{D8B965C3-71D1-42CC-BAF6-14E61712BDE0}" type="presOf" srcId="{A759608D-CBF2-43AE-A78A-CEC6F9F27742}" destId="{69D321CC-8260-4B73-997C-9AAD0B96631E}" srcOrd="0" destOrd="0" presId="urn:microsoft.com/office/officeart/2005/8/layout/list1"/>
    <dgm:cxn modelId="{01D6CB4A-FFBB-4C10-920F-8737F7F08ED9}" type="presOf" srcId="{B24B8148-832C-41D0-B4EA-67A79F9B1A68}" destId="{6559ACC7-2730-4B4A-A7AB-894515BF35EE}" srcOrd="0" destOrd="1" presId="urn:microsoft.com/office/officeart/2005/8/layout/list1"/>
    <dgm:cxn modelId="{88C13B79-B336-4D40-9457-6FC9BCB89B4D}" type="presOf" srcId="{7811AF3D-3F41-4113-8D29-86BEFD253A34}" destId="{E498EA7D-58E7-41C5-A7C3-C004934C9645}" srcOrd="0" destOrd="0" presId="urn:microsoft.com/office/officeart/2005/8/layout/list1"/>
    <dgm:cxn modelId="{0048A60D-BD3B-4B98-964C-74C2BC86057B}" type="presOf" srcId="{14887B24-6CE3-427E-9E95-618451079B2D}" destId="{97848ABD-4DB4-4F5D-B2AA-6D3FD2009084}" srcOrd="0" destOrd="0" presId="urn:microsoft.com/office/officeart/2005/8/layout/list1"/>
    <dgm:cxn modelId="{2DBC4214-98AA-4186-96AF-FD036AEC11C7}" type="presOf" srcId="{A8F53FCA-DE1B-4E35-9956-54CE0DC6F197}" destId="{AF5A5C86-24D5-4073-A3EF-B8DB4140564F}" srcOrd="1" destOrd="0" presId="urn:microsoft.com/office/officeart/2005/8/layout/list1"/>
    <dgm:cxn modelId="{40321D89-BFD7-463C-A706-AF92F7331459}" type="presOf" srcId="{7811AF3D-3F41-4113-8D29-86BEFD253A34}" destId="{7C47C3F3-A1DD-43C7-8CD7-B781659C1D7E}" srcOrd="1" destOrd="0" presId="urn:microsoft.com/office/officeart/2005/8/layout/list1"/>
    <dgm:cxn modelId="{F705D498-3886-4E89-A271-DC542CD77E89}" srcId="{A759608D-CBF2-43AE-A78A-CEC6F9F27742}" destId="{B5C7E1EA-C058-4421-A475-1C041508B0B6}" srcOrd="1" destOrd="0" parTransId="{AF940049-F5B2-4F37-BDF6-EEA177FC4ED7}" sibTransId="{B0D9EADE-DEA2-4C97-AAE4-D8A7B98D5BFD}"/>
    <dgm:cxn modelId="{963FE365-92FC-494F-8DAB-D2EEF7825605}" type="presParOf" srcId="{EBD28AF5-FA07-4B87-BD75-89D56E639389}" destId="{E4AF6759-C5C1-4252-8180-2F2309E6118F}" srcOrd="0" destOrd="0" presId="urn:microsoft.com/office/officeart/2005/8/layout/list1"/>
    <dgm:cxn modelId="{C115A51D-7772-41F4-9828-A3161FE8E71E}" type="presParOf" srcId="{E4AF6759-C5C1-4252-8180-2F2309E6118F}" destId="{69D321CC-8260-4B73-997C-9AAD0B96631E}" srcOrd="0" destOrd="0" presId="urn:microsoft.com/office/officeart/2005/8/layout/list1"/>
    <dgm:cxn modelId="{6B5C565B-5F04-4823-BED5-BE6FAFA4866B}" type="presParOf" srcId="{E4AF6759-C5C1-4252-8180-2F2309E6118F}" destId="{2D7AE489-A464-43C3-9F85-C45B7F3B6316}" srcOrd="1" destOrd="0" presId="urn:microsoft.com/office/officeart/2005/8/layout/list1"/>
    <dgm:cxn modelId="{2E0B9634-2BD1-4181-B089-D9E3F33A5D6E}" type="presParOf" srcId="{EBD28AF5-FA07-4B87-BD75-89D56E639389}" destId="{CC154FC8-1F38-46A4-A952-388BE59B59F1}" srcOrd="1" destOrd="0" presId="urn:microsoft.com/office/officeart/2005/8/layout/list1"/>
    <dgm:cxn modelId="{8B3EE6B3-6D28-4C2F-A3BD-FBDAE91DD778}" type="presParOf" srcId="{EBD28AF5-FA07-4B87-BD75-89D56E639389}" destId="{28360E1E-A020-423F-AEF0-E40B55182A69}" srcOrd="2" destOrd="0" presId="urn:microsoft.com/office/officeart/2005/8/layout/list1"/>
    <dgm:cxn modelId="{4806BDE5-9391-4D49-84B6-2CCCEB7A14E2}" type="presParOf" srcId="{EBD28AF5-FA07-4B87-BD75-89D56E639389}" destId="{DB37C0BE-B244-426A-9708-A6914B7B38E5}" srcOrd="3" destOrd="0" presId="urn:microsoft.com/office/officeart/2005/8/layout/list1"/>
    <dgm:cxn modelId="{2B4D7A51-BE6C-470E-9677-38E2C619823A}" type="presParOf" srcId="{EBD28AF5-FA07-4B87-BD75-89D56E639389}" destId="{44A2466F-0A96-4A3C-8221-559149FD16CB}" srcOrd="4" destOrd="0" presId="urn:microsoft.com/office/officeart/2005/8/layout/list1"/>
    <dgm:cxn modelId="{3BF7111B-6DB9-465D-AA16-B67A2A2D403E}" type="presParOf" srcId="{44A2466F-0A96-4A3C-8221-559149FD16CB}" destId="{E498EA7D-58E7-41C5-A7C3-C004934C9645}" srcOrd="0" destOrd="0" presId="urn:microsoft.com/office/officeart/2005/8/layout/list1"/>
    <dgm:cxn modelId="{1ACDE559-E85F-4117-BADD-4B6F401C0535}" type="presParOf" srcId="{44A2466F-0A96-4A3C-8221-559149FD16CB}" destId="{7C47C3F3-A1DD-43C7-8CD7-B781659C1D7E}" srcOrd="1" destOrd="0" presId="urn:microsoft.com/office/officeart/2005/8/layout/list1"/>
    <dgm:cxn modelId="{4870FBD1-D675-4745-81F5-DAFC5E8DC9BD}" type="presParOf" srcId="{EBD28AF5-FA07-4B87-BD75-89D56E639389}" destId="{F10C5104-250A-4BDF-8C81-02DBB237DA5E}" srcOrd="5" destOrd="0" presId="urn:microsoft.com/office/officeart/2005/8/layout/list1"/>
    <dgm:cxn modelId="{AD879C52-369A-45CD-B3E8-DF50FFA1FF9A}" type="presParOf" srcId="{EBD28AF5-FA07-4B87-BD75-89D56E639389}" destId="{6559ACC7-2730-4B4A-A7AB-894515BF35EE}" srcOrd="6" destOrd="0" presId="urn:microsoft.com/office/officeart/2005/8/layout/list1"/>
    <dgm:cxn modelId="{73CD9761-9967-4350-8B45-E585428ED82D}" type="presParOf" srcId="{EBD28AF5-FA07-4B87-BD75-89D56E639389}" destId="{555F7BC2-BB5C-4DC9-B696-8CE6BCFAAF6D}" srcOrd="7" destOrd="0" presId="urn:microsoft.com/office/officeart/2005/8/layout/list1"/>
    <dgm:cxn modelId="{41BBFD2B-8895-44FA-9998-23FEDF14E776}" type="presParOf" srcId="{EBD28AF5-FA07-4B87-BD75-89D56E639389}" destId="{B3F2CAE7-6DD9-4671-987A-0587561515FC}" srcOrd="8" destOrd="0" presId="urn:microsoft.com/office/officeart/2005/8/layout/list1"/>
    <dgm:cxn modelId="{5C11E4E6-57F9-4EBD-939F-1CB599E67027}" type="presParOf" srcId="{B3F2CAE7-6DD9-4671-987A-0587561515FC}" destId="{7495B187-D74A-47A2-8A81-A9D2B29179D6}" srcOrd="0" destOrd="0" presId="urn:microsoft.com/office/officeart/2005/8/layout/list1"/>
    <dgm:cxn modelId="{896EE70E-5DEF-4070-9E94-770611BA9C66}" type="presParOf" srcId="{B3F2CAE7-6DD9-4671-987A-0587561515FC}" destId="{AF5A5C86-24D5-4073-A3EF-B8DB4140564F}" srcOrd="1" destOrd="0" presId="urn:microsoft.com/office/officeart/2005/8/layout/list1"/>
    <dgm:cxn modelId="{1336DE80-EBF3-49FD-A26F-90311713C960}" type="presParOf" srcId="{EBD28AF5-FA07-4B87-BD75-89D56E639389}" destId="{72B22AC7-6071-4541-8E39-41599DEFA0C1}" srcOrd="9" destOrd="0" presId="urn:microsoft.com/office/officeart/2005/8/layout/list1"/>
    <dgm:cxn modelId="{3D4D006B-4902-463E-9C5E-4E734A6F5480}" type="presParOf" srcId="{EBD28AF5-FA07-4B87-BD75-89D56E639389}" destId="{97848ABD-4DB4-4F5D-B2AA-6D3FD20090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9C39B4-3693-4CAA-95A5-86B1CD3C77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65527-AA9C-4944-ACB3-FD3C288210FF}">
      <dgm:prSet phldrT="[Text]"/>
      <dgm:spPr/>
      <dgm:t>
        <a:bodyPr/>
        <a:lstStyle/>
        <a:p>
          <a:r>
            <a:rPr lang="en-IN" b="1" dirty="0" smtClean="0"/>
            <a:t>draft-leedhody-pce-vn-association-04</a:t>
          </a:r>
          <a:endParaRPr lang="en-US" b="1" dirty="0"/>
        </a:p>
      </dgm:t>
    </dgm:pt>
    <dgm:pt modelId="{B2DF5091-3A89-4127-82A6-1C4043429E42}" type="parTrans" cxnId="{3AD23D74-7629-4643-ABBC-67AB293DD2B6}">
      <dgm:prSet/>
      <dgm:spPr/>
      <dgm:t>
        <a:bodyPr/>
        <a:lstStyle/>
        <a:p>
          <a:endParaRPr lang="en-US"/>
        </a:p>
      </dgm:t>
    </dgm:pt>
    <dgm:pt modelId="{35057D07-6F23-4C4C-ADDD-618E04FAC603}" type="sibTrans" cxnId="{3AD23D74-7629-4643-ABBC-67AB293DD2B6}">
      <dgm:prSet/>
      <dgm:spPr/>
      <dgm:t>
        <a:bodyPr/>
        <a:lstStyle/>
        <a:p>
          <a:endParaRPr lang="en-US"/>
        </a:p>
      </dgm:t>
    </dgm:pt>
    <dgm:pt modelId="{1DFCC3BD-5A91-45FF-9575-33DCCCED5489}">
      <dgm:prSet phldrT="[Text]"/>
      <dgm:spPr/>
      <dgm:t>
        <a:bodyPr/>
        <a:lstStyle/>
        <a:p>
          <a:r>
            <a:rPr lang="en-US" b="0" i="0" dirty="0" smtClean="0"/>
            <a:t>Virtual Network Name format </a:t>
          </a:r>
          <a:endParaRPr lang="en-US" dirty="0"/>
        </a:p>
      </dgm:t>
    </dgm:pt>
    <dgm:pt modelId="{D7C8B6E1-065C-4F95-A52A-F9FEA2F8239D}" type="parTrans" cxnId="{3780F2DD-50E7-4853-98F0-A766B75480F0}">
      <dgm:prSet/>
      <dgm:spPr/>
      <dgm:t>
        <a:bodyPr/>
        <a:lstStyle/>
        <a:p>
          <a:endParaRPr lang="en-US"/>
        </a:p>
      </dgm:t>
    </dgm:pt>
    <dgm:pt modelId="{F9B9DC6A-B420-4C8C-A61C-B066BFBB0FB1}" type="sibTrans" cxnId="{3780F2DD-50E7-4853-98F0-A766B75480F0}">
      <dgm:prSet/>
      <dgm:spPr/>
      <dgm:t>
        <a:bodyPr/>
        <a:lstStyle/>
        <a:p>
          <a:endParaRPr lang="en-US"/>
        </a:p>
      </dgm:t>
    </dgm:pt>
    <dgm:pt modelId="{E10C38E6-2445-4FE6-A3F4-5DC3588C12E1}">
      <dgm:prSet phldrT="[Text]"/>
      <dgm:spPr/>
      <dgm:t>
        <a:bodyPr/>
        <a:lstStyle/>
        <a:p>
          <a:r>
            <a:rPr lang="en-US" dirty="0" smtClean="0"/>
            <a:t>Editorial Changes</a:t>
          </a:r>
          <a:endParaRPr lang="en-US" dirty="0"/>
        </a:p>
      </dgm:t>
    </dgm:pt>
    <dgm:pt modelId="{B58AEA48-53AD-43D4-B7A8-61138687BEB0}" type="parTrans" cxnId="{ABB182B1-1B47-4A17-BA37-3BC06797ED99}">
      <dgm:prSet/>
      <dgm:spPr/>
      <dgm:t>
        <a:bodyPr/>
        <a:lstStyle/>
        <a:p>
          <a:endParaRPr lang="en-US"/>
        </a:p>
      </dgm:t>
    </dgm:pt>
    <dgm:pt modelId="{000E6397-BE2B-4FBE-93B2-F62701BEBE61}" type="sibTrans" cxnId="{ABB182B1-1B47-4A17-BA37-3BC06797ED99}">
      <dgm:prSet/>
      <dgm:spPr/>
      <dgm:t>
        <a:bodyPr/>
        <a:lstStyle/>
        <a:p>
          <a:endParaRPr lang="en-US"/>
        </a:p>
      </dgm:t>
    </dgm:pt>
    <dgm:pt modelId="{8C95DDDC-BF58-4A67-A7D2-64C07941E735}">
      <dgm:prSet phldrT="[Text]"/>
      <dgm:spPr/>
      <dgm:t>
        <a:bodyPr/>
        <a:lstStyle/>
        <a:p>
          <a:r>
            <a:rPr lang="en-IN" b="1" dirty="0" smtClean="0"/>
            <a:t>draft-barth-pce-association-bidir-03</a:t>
          </a:r>
          <a:endParaRPr lang="en-US" b="1" dirty="0"/>
        </a:p>
      </dgm:t>
    </dgm:pt>
    <dgm:pt modelId="{5EE117D1-2E2F-4351-A25E-F0B03B15CC7F}" type="parTrans" cxnId="{48F4655A-F974-4770-A1C2-569F6CD90B3F}">
      <dgm:prSet/>
      <dgm:spPr/>
      <dgm:t>
        <a:bodyPr/>
        <a:lstStyle/>
        <a:p>
          <a:endParaRPr lang="en-US"/>
        </a:p>
      </dgm:t>
    </dgm:pt>
    <dgm:pt modelId="{6B33CDFB-693F-48BF-B511-5AA49A4960FA}" type="sibTrans" cxnId="{48F4655A-F974-4770-A1C2-569F6CD90B3F}">
      <dgm:prSet/>
      <dgm:spPr/>
      <dgm:t>
        <a:bodyPr/>
        <a:lstStyle/>
        <a:p>
          <a:endParaRPr lang="en-US"/>
        </a:p>
      </dgm:t>
    </dgm:pt>
    <dgm:pt modelId="{F4170E2F-24C7-4DCA-9310-2F818A2033D8}">
      <dgm:prSet phldrT="[Text]"/>
      <dgm:spPr/>
      <dgm:t>
        <a:bodyPr/>
        <a:lstStyle/>
        <a:p>
          <a:r>
            <a:rPr lang="en-US" dirty="0" smtClean="0"/>
            <a:t>Stable</a:t>
          </a:r>
          <a:endParaRPr lang="en-US" dirty="0"/>
        </a:p>
      </dgm:t>
    </dgm:pt>
    <dgm:pt modelId="{A46B6FEC-D269-4F3A-A0CD-1EFB6D54B662}" type="parTrans" cxnId="{DABB4AFA-AE4B-432D-932E-BBBE6CCF4D36}">
      <dgm:prSet/>
      <dgm:spPr/>
      <dgm:t>
        <a:bodyPr/>
        <a:lstStyle/>
        <a:p>
          <a:endParaRPr lang="en-US"/>
        </a:p>
      </dgm:t>
    </dgm:pt>
    <dgm:pt modelId="{16C27B8E-A549-4AA5-9597-046D9D9CE2C1}" type="sibTrans" cxnId="{DABB4AFA-AE4B-432D-932E-BBBE6CCF4D36}">
      <dgm:prSet/>
      <dgm:spPr/>
      <dgm:t>
        <a:bodyPr/>
        <a:lstStyle/>
        <a:p>
          <a:endParaRPr lang="en-US"/>
        </a:p>
      </dgm:t>
    </dgm:pt>
    <dgm:pt modelId="{7F737BAD-2980-43B8-A66B-3C885376CE2C}">
      <dgm:prSet phldrT="[Text]"/>
      <dgm:spPr/>
      <dgm:t>
        <a:bodyPr/>
        <a:lstStyle/>
        <a:p>
          <a:r>
            <a:rPr lang="en-IN" b="1" dirty="0" smtClean="0"/>
            <a:t>draft-zhang-pce-resource-sharing-06</a:t>
          </a:r>
          <a:endParaRPr lang="en-US" dirty="0"/>
        </a:p>
      </dgm:t>
    </dgm:pt>
    <dgm:pt modelId="{7CA4BE47-4FFF-429B-BA45-A7D35A96149B}" type="parTrans" cxnId="{0074DA88-39A1-4DE9-95B4-DF75D2C9DF08}">
      <dgm:prSet/>
      <dgm:spPr/>
      <dgm:t>
        <a:bodyPr/>
        <a:lstStyle/>
        <a:p>
          <a:endParaRPr lang="en-US"/>
        </a:p>
      </dgm:t>
    </dgm:pt>
    <dgm:pt modelId="{BDF7D1AE-5A1F-4C9B-AC68-A27C8C902DBD}" type="sibTrans" cxnId="{0074DA88-39A1-4DE9-95B4-DF75D2C9DF08}">
      <dgm:prSet/>
      <dgm:spPr/>
      <dgm:t>
        <a:bodyPr/>
        <a:lstStyle/>
        <a:p>
          <a:endParaRPr lang="en-US"/>
        </a:p>
      </dgm:t>
    </dgm:pt>
    <dgm:pt modelId="{BB22F1DC-4A8D-4CBA-A4B4-C0DAE43B62ED}">
      <dgm:prSet phldrT="[Text]"/>
      <dgm:spPr/>
      <dgm:t>
        <a:bodyPr/>
        <a:lstStyle/>
        <a:p>
          <a:r>
            <a:rPr lang="en-US" dirty="0" smtClean="0"/>
            <a:t>Relationship to IRO/XRO</a:t>
          </a:r>
          <a:endParaRPr lang="en-US" dirty="0"/>
        </a:p>
      </dgm:t>
    </dgm:pt>
    <dgm:pt modelId="{41AC2CEF-4B88-48EA-A338-892D06D298E5}" type="parTrans" cxnId="{EED89AF8-7ACB-4DE5-A46D-44342EF27955}">
      <dgm:prSet/>
      <dgm:spPr/>
      <dgm:t>
        <a:bodyPr/>
        <a:lstStyle/>
        <a:p>
          <a:endParaRPr lang="en-US"/>
        </a:p>
      </dgm:t>
    </dgm:pt>
    <dgm:pt modelId="{2B8AEDDE-8B51-42DD-A9F1-5C4DCCF94C76}" type="sibTrans" cxnId="{EED89AF8-7ACB-4DE5-A46D-44342EF27955}">
      <dgm:prSet/>
      <dgm:spPr/>
      <dgm:t>
        <a:bodyPr/>
        <a:lstStyle/>
        <a:p>
          <a:endParaRPr lang="en-US"/>
        </a:p>
      </dgm:t>
    </dgm:pt>
    <dgm:pt modelId="{1A3E8E42-BF27-42C2-B1E9-1C4B2AE91D1E}">
      <dgm:prSet phldrT="[Text]"/>
      <dgm:spPr/>
      <dgm:t>
        <a:bodyPr/>
        <a:lstStyle/>
        <a:p>
          <a:r>
            <a:rPr lang="en-US" dirty="0" smtClean="0"/>
            <a:t>No recent Change</a:t>
          </a:r>
          <a:endParaRPr lang="en-US" dirty="0"/>
        </a:p>
      </dgm:t>
    </dgm:pt>
    <dgm:pt modelId="{112E07B4-193E-41A3-806E-F23FD60EE7D1}" type="parTrans" cxnId="{424C8DD0-7806-4B35-A636-EE0161624D1E}">
      <dgm:prSet/>
      <dgm:spPr/>
      <dgm:t>
        <a:bodyPr/>
        <a:lstStyle/>
        <a:p>
          <a:endParaRPr lang="en-US"/>
        </a:p>
      </dgm:t>
    </dgm:pt>
    <dgm:pt modelId="{A443CE63-C0F9-42B8-90D8-845493B9DA5C}" type="sibTrans" cxnId="{424C8DD0-7806-4B35-A636-EE0161624D1E}">
      <dgm:prSet/>
      <dgm:spPr/>
      <dgm:t>
        <a:bodyPr/>
        <a:lstStyle/>
        <a:p>
          <a:endParaRPr lang="en-US"/>
        </a:p>
      </dgm:t>
    </dgm:pt>
    <dgm:pt modelId="{3C751F0B-6AC8-4F42-B3C7-4776540BCB1C}">
      <dgm:prSet phldrT="[Text]"/>
      <dgm:spPr/>
      <dgm:t>
        <a:bodyPr/>
        <a:lstStyle/>
        <a:p>
          <a:r>
            <a:rPr lang="en-US" dirty="0" smtClean="0"/>
            <a:t>Relationship to </a:t>
          </a:r>
          <a:r>
            <a:rPr lang="en-US" dirty="0" smtClean="0"/>
            <a:t>Disjoint association</a:t>
          </a:r>
          <a:endParaRPr lang="en-US" dirty="0"/>
        </a:p>
      </dgm:t>
    </dgm:pt>
    <dgm:pt modelId="{0E1ED256-A9BB-4FC4-B72C-FA7FAC2D1C1F}" type="parTrans" cxnId="{A9B76DE3-D4CD-40A5-A0E1-35E6DFD0088C}">
      <dgm:prSet/>
      <dgm:spPr/>
      <dgm:t>
        <a:bodyPr/>
        <a:lstStyle/>
        <a:p>
          <a:endParaRPr lang="en-US"/>
        </a:p>
      </dgm:t>
    </dgm:pt>
    <dgm:pt modelId="{B554DC4E-F0D9-4B62-8EC9-8EAA08C4A61B}" type="sibTrans" cxnId="{A9B76DE3-D4CD-40A5-A0E1-35E6DFD0088C}">
      <dgm:prSet/>
      <dgm:spPr/>
      <dgm:t>
        <a:bodyPr/>
        <a:lstStyle/>
        <a:p>
          <a:endParaRPr lang="en-US"/>
        </a:p>
      </dgm:t>
    </dgm:pt>
    <dgm:pt modelId="{766FF038-B20C-4CB6-8A5E-DB3047574736}">
      <dgm:prSet phldrT="[Text]"/>
      <dgm:spPr/>
      <dgm:t>
        <a:bodyPr/>
        <a:lstStyle/>
        <a:p>
          <a:r>
            <a:rPr lang="en-US" b="1" dirty="0" smtClean="0"/>
            <a:t>Others</a:t>
          </a:r>
          <a:endParaRPr lang="en-US" b="1" dirty="0"/>
        </a:p>
      </dgm:t>
    </dgm:pt>
    <dgm:pt modelId="{EE2AA589-4268-4FC4-8EA3-A2202FC40509}" type="parTrans" cxnId="{D55615BD-F7D0-4FF1-BE77-C3049B4F16D7}">
      <dgm:prSet/>
      <dgm:spPr/>
      <dgm:t>
        <a:bodyPr/>
        <a:lstStyle/>
        <a:p>
          <a:endParaRPr lang="en-US"/>
        </a:p>
      </dgm:t>
    </dgm:pt>
    <dgm:pt modelId="{159D0543-DF7E-4A3E-9C66-360C374E5B98}" type="sibTrans" cxnId="{D55615BD-F7D0-4FF1-BE77-C3049B4F16D7}">
      <dgm:prSet/>
      <dgm:spPr/>
      <dgm:t>
        <a:bodyPr/>
        <a:lstStyle/>
        <a:p>
          <a:endParaRPr lang="en-US"/>
        </a:p>
      </dgm:t>
    </dgm:pt>
    <dgm:pt modelId="{C68C7B67-74CA-427B-B1EE-FFE1C76AAC56}">
      <dgm:prSet phldrT="[Text]"/>
      <dgm:spPr/>
      <dgm:t>
        <a:bodyPr/>
        <a:lstStyle/>
        <a:p>
          <a:r>
            <a:rPr lang="en-US" dirty="0" smtClean="0"/>
            <a:t>Explicit Make-Before-Break (draft-</a:t>
          </a:r>
          <a:r>
            <a:rPr lang="en-US" dirty="0" err="1" smtClean="0"/>
            <a:t>tanaka</a:t>
          </a:r>
          <a:r>
            <a:rPr lang="en-US" dirty="0" smtClean="0"/>
            <a:t>-</a:t>
          </a:r>
          <a:r>
            <a:rPr lang="en-US" dirty="0" err="1" smtClean="0"/>
            <a:t>pce-stateful-pce-mbb</a:t>
          </a:r>
          <a:r>
            <a:rPr lang="en-US" dirty="0" smtClean="0"/>
            <a:t>)</a:t>
          </a:r>
          <a:endParaRPr lang="en-US" dirty="0"/>
        </a:p>
      </dgm:t>
    </dgm:pt>
    <dgm:pt modelId="{F0585584-AB56-40D3-85CB-D141DCF59BF2}" type="parTrans" cxnId="{F1160D2E-86E9-4E8E-A9B3-D723904B033F}">
      <dgm:prSet/>
      <dgm:spPr/>
      <dgm:t>
        <a:bodyPr/>
        <a:lstStyle/>
        <a:p>
          <a:endParaRPr lang="en-US"/>
        </a:p>
      </dgm:t>
    </dgm:pt>
    <dgm:pt modelId="{7E1763BC-8A1E-447D-A816-8096F9A82C89}" type="sibTrans" cxnId="{F1160D2E-86E9-4E8E-A9B3-D723904B033F}">
      <dgm:prSet/>
      <dgm:spPr/>
      <dgm:t>
        <a:bodyPr/>
        <a:lstStyle/>
        <a:p>
          <a:endParaRPr lang="en-US"/>
        </a:p>
      </dgm:t>
    </dgm:pt>
    <dgm:pt modelId="{CFAB26F3-673B-472F-8410-63786763B985}">
      <dgm:prSet phldrT="[Text]"/>
      <dgm:spPr/>
      <dgm:t>
        <a:bodyPr/>
        <a:lstStyle/>
        <a:p>
          <a:r>
            <a:rPr lang="en-US" dirty="0" smtClean="0"/>
            <a:t>draft-</a:t>
          </a:r>
          <a:r>
            <a:rPr lang="en-US" dirty="0" err="1" smtClean="0"/>
            <a:t>chen</a:t>
          </a:r>
          <a:r>
            <a:rPr lang="en-US" dirty="0" smtClean="0"/>
            <a:t>-</a:t>
          </a:r>
          <a:r>
            <a:rPr lang="en-US" dirty="0" err="1" smtClean="0"/>
            <a:t>pce</a:t>
          </a:r>
          <a:r>
            <a:rPr lang="en-US" dirty="0" smtClean="0"/>
            <a:t>-association-</a:t>
          </a:r>
          <a:r>
            <a:rPr lang="en-US" dirty="0" err="1" smtClean="0"/>
            <a:t>ecmp</a:t>
          </a:r>
          <a:endParaRPr lang="en-US" dirty="0"/>
        </a:p>
      </dgm:t>
    </dgm:pt>
    <dgm:pt modelId="{F9F0F76A-B991-49A1-8EA9-432F2E1C09D7}" type="parTrans" cxnId="{4FF33B32-BA4A-4716-8C06-BEA53052081D}">
      <dgm:prSet/>
      <dgm:spPr/>
      <dgm:t>
        <a:bodyPr/>
        <a:lstStyle/>
        <a:p>
          <a:endParaRPr lang="en-US"/>
        </a:p>
      </dgm:t>
    </dgm:pt>
    <dgm:pt modelId="{7C77E929-AF21-412E-80F8-C3083EB660F6}" type="sibTrans" cxnId="{4FF33B32-BA4A-4716-8C06-BEA53052081D}">
      <dgm:prSet/>
      <dgm:spPr/>
      <dgm:t>
        <a:bodyPr/>
        <a:lstStyle/>
        <a:p>
          <a:endParaRPr lang="en-US"/>
        </a:p>
      </dgm:t>
    </dgm:pt>
    <dgm:pt modelId="{6574899E-CA89-4B68-92A4-1066C8371DCE}">
      <dgm:prSet/>
      <dgm:spPr/>
      <dgm:t>
        <a:bodyPr/>
        <a:lstStyle/>
        <a:p>
          <a:r>
            <a:rPr lang="en-US" dirty="0" smtClean="0"/>
            <a:t>draft-xiong-pce-multilayer-lsp-association</a:t>
          </a:r>
          <a:endParaRPr lang="en-US" dirty="0"/>
        </a:p>
      </dgm:t>
    </dgm:pt>
    <dgm:pt modelId="{A5A9406D-400F-4B55-9177-528CBF6BAD98}" type="parTrans" cxnId="{D4F08547-D26B-4E01-A713-813C87D61313}">
      <dgm:prSet/>
      <dgm:spPr/>
      <dgm:t>
        <a:bodyPr/>
        <a:lstStyle/>
        <a:p>
          <a:endParaRPr lang="en-US"/>
        </a:p>
      </dgm:t>
    </dgm:pt>
    <dgm:pt modelId="{D84C5D1F-1635-4581-A582-EA4258C578FC}" type="sibTrans" cxnId="{D4F08547-D26B-4E01-A713-813C87D61313}">
      <dgm:prSet/>
      <dgm:spPr/>
      <dgm:t>
        <a:bodyPr/>
        <a:lstStyle/>
        <a:p>
          <a:endParaRPr lang="en-US"/>
        </a:p>
      </dgm:t>
    </dgm:pt>
    <dgm:pt modelId="{11932354-E6F3-440A-9355-CC3F97D78AA6}" type="pres">
      <dgm:prSet presAssocID="{1F9C39B4-3693-4CAA-95A5-86B1CD3C7719}" presName="linear" presStyleCnt="0">
        <dgm:presLayoutVars>
          <dgm:animLvl val="lvl"/>
          <dgm:resizeHandles val="exact"/>
        </dgm:presLayoutVars>
      </dgm:prSet>
      <dgm:spPr/>
    </dgm:pt>
    <dgm:pt modelId="{CD2CED46-84FA-4F7E-B2EC-94A747D2EA11}" type="pres">
      <dgm:prSet presAssocID="{6B265527-AA9C-4944-ACB3-FD3C288210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57FEB4-DD98-469B-826A-0EBCA0ACC9A1}" type="pres">
      <dgm:prSet presAssocID="{6B265527-AA9C-4944-ACB3-FD3C288210FF}" presName="childText" presStyleLbl="revTx" presStyleIdx="0" presStyleCnt="4">
        <dgm:presLayoutVars>
          <dgm:bulletEnabled val="1"/>
        </dgm:presLayoutVars>
      </dgm:prSet>
      <dgm:spPr/>
    </dgm:pt>
    <dgm:pt modelId="{88F213FC-64A1-4090-A6E8-EBC4CE1EEFB1}" type="pres">
      <dgm:prSet presAssocID="{8C95DDDC-BF58-4A67-A7D2-64C07941E7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322EC6-D817-4C6E-AEE1-97B7D08380A8}" type="pres">
      <dgm:prSet presAssocID="{8C95DDDC-BF58-4A67-A7D2-64C07941E735}" presName="childText" presStyleLbl="revTx" presStyleIdx="1" presStyleCnt="4">
        <dgm:presLayoutVars>
          <dgm:bulletEnabled val="1"/>
        </dgm:presLayoutVars>
      </dgm:prSet>
      <dgm:spPr/>
    </dgm:pt>
    <dgm:pt modelId="{A0B14766-9308-4D11-9691-87394E7B4C73}" type="pres">
      <dgm:prSet presAssocID="{7F737BAD-2980-43B8-A66B-3C885376CE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12B94D-6CA6-472D-AD05-9B593C1ACD7C}" type="pres">
      <dgm:prSet presAssocID="{7F737BAD-2980-43B8-A66B-3C885376CE2C}" presName="childText" presStyleLbl="revTx" presStyleIdx="2" presStyleCnt="4">
        <dgm:presLayoutVars>
          <dgm:bulletEnabled val="1"/>
        </dgm:presLayoutVars>
      </dgm:prSet>
      <dgm:spPr/>
    </dgm:pt>
    <dgm:pt modelId="{8E420C14-ABED-40F2-B715-B54553DB5A04}" type="pres">
      <dgm:prSet presAssocID="{766FF038-B20C-4CB6-8A5E-DB30475747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C049206-31B7-4A33-8024-F5C9D2BB9D8D}" type="pres">
      <dgm:prSet presAssocID="{766FF038-B20C-4CB6-8A5E-DB304757473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24C8DD0-7806-4B35-A636-EE0161624D1E}" srcId="{8C95DDDC-BF58-4A67-A7D2-64C07941E735}" destId="{1A3E8E42-BF27-42C2-B1E9-1C4B2AE91D1E}" srcOrd="1" destOrd="0" parTransId="{112E07B4-193E-41A3-806E-F23FD60EE7D1}" sibTransId="{A443CE63-C0F9-42B8-90D8-845493B9DA5C}"/>
    <dgm:cxn modelId="{559C3E0D-BB25-4870-B39C-3FA2099EF0DA}" type="presOf" srcId="{8C95DDDC-BF58-4A67-A7D2-64C07941E735}" destId="{88F213FC-64A1-4090-A6E8-EBC4CE1EEFB1}" srcOrd="0" destOrd="0" presId="urn:microsoft.com/office/officeart/2005/8/layout/vList2"/>
    <dgm:cxn modelId="{AD2556D1-E2CA-49B3-8415-FD1F7FA99180}" type="presOf" srcId="{766FF038-B20C-4CB6-8A5E-DB3047574736}" destId="{8E420C14-ABED-40F2-B715-B54553DB5A04}" srcOrd="0" destOrd="0" presId="urn:microsoft.com/office/officeart/2005/8/layout/vList2"/>
    <dgm:cxn modelId="{4E06AE60-0BA1-4EAA-A322-A02B5DAAE65C}" type="presOf" srcId="{BB22F1DC-4A8D-4CBA-A4B4-C0DAE43B62ED}" destId="{F012B94D-6CA6-472D-AD05-9B593C1ACD7C}" srcOrd="0" destOrd="0" presId="urn:microsoft.com/office/officeart/2005/8/layout/vList2"/>
    <dgm:cxn modelId="{FFB13A50-DC61-4578-88C0-0F72454FCF93}" type="presOf" srcId="{6574899E-CA89-4B68-92A4-1066C8371DCE}" destId="{5C049206-31B7-4A33-8024-F5C9D2BB9D8D}" srcOrd="0" destOrd="2" presId="urn:microsoft.com/office/officeart/2005/8/layout/vList2"/>
    <dgm:cxn modelId="{9B624026-936E-4251-B224-8DEDCD06D77D}" type="presOf" srcId="{CFAB26F3-673B-472F-8410-63786763B985}" destId="{5C049206-31B7-4A33-8024-F5C9D2BB9D8D}" srcOrd="0" destOrd="1" presId="urn:microsoft.com/office/officeart/2005/8/layout/vList2"/>
    <dgm:cxn modelId="{EA2A8908-1C27-4785-8B72-2EED6E5CD45E}" type="presOf" srcId="{3C751F0B-6AC8-4F42-B3C7-4776540BCB1C}" destId="{F012B94D-6CA6-472D-AD05-9B593C1ACD7C}" srcOrd="0" destOrd="1" presId="urn:microsoft.com/office/officeart/2005/8/layout/vList2"/>
    <dgm:cxn modelId="{DABB4AFA-AE4B-432D-932E-BBBE6CCF4D36}" srcId="{8C95DDDC-BF58-4A67-A7D2-64C07941E735}" destId="{F4170E2F-24C7-4DCA-9310-2F818A2033D8}" srcOrd="0" destOrd="0" parTransId="{A46B6FEC-D269-4F3A-A0CD-1EFB6D54B662}" sibTransId="{16C27B8E-A549-4AA5-9597-046D9D9CE2C1}"/>
    <dgm:cxn modelId="{1A24809E-43B5-452C-B51F-2381446AF088}" type="presOf" srcId="{1A3E8E42-BF27-42C2-B1E9-1C4B2AE91D1E}" destId="{0C322EC6-D817-4C6E-AEE1-97B7D08380A8}" srcOrd="0" destOrd="1" presId="urn:microsoft.com/office/officeart/2005/8/layout/vList2"/>
    <dgm:cxn modelId="{F0CF388F-05D1-42C1-A2B7-10EC5AB145F7}" type="presOf" srcId="{1DFCC3BD-5A91-45FF-9575-33DCCCED5489}" destId="{E457FEB4-DD98-469B-826A-0EBCA0ACC9A1}" srcOrd="0" destOrd="0" presId="urn:microsoft.com/office/officeart/2005/8/layout/vList2"/>
    <dgm:cxn modelId="{584DB04A-4616-45FF-8EAE-4C5B4A643849}" type="presOf" srcId="{C68C7B67-74CA-427B-B1EE-FFE1C76AAC56}" destId="{5C049206-31B7-4A33-8024-F5C9D2BB9D8D}" srcOrd="0" destOrd="0" presId="urn:microsoft.com/office/officeart/2005/8/layout/vList2"/>
    <dgm:cxn modelId="{4FF33B32-BA4A-4716-8C06-BEA53052081D}" srcId="{766FF038-B20C-4CB6-8A5E-DB3047574736}" destId="{CFAB26F3-673B-472F-8410-63786763B985}" srcOrd="1" destOrd="0" parTransId="{F9F0F76A-B991-49A1-8EA9-432F2E1C09D7}" sibTransId="{7C77E929-AF21-412E-80F8-C3083EB660F6}"/>
    <dgm:cxn modelId="{D4F08547-D26B-4E01-A713-813C87D61313}" srcId="{766FF038-B20C-4CB6-8A5E-DB3047574736}" destId="{6574899E-CA89-4B68-92A4-1066C8371DCE}" srcOrd="2" destOrd="0" parTransId="{A5A9406D-400F-4B55-9177-528CBF6BAD98}" sibTransId="{D84C5D1F-1635-4581-A582-EA4258C578FC}"/>
    <dgm:cxn modelId="{EED89AF8-7ACB-4DE5-A46D-44342EF27955}" srcId="{7F737BAD-2980-43B8-A66B-3C885376CE2C}" destId="{BB22F1DC-4A8D-4CBA-A4B4-C0DAE43B62ED}" srcOrd="0" destOrd="0" parTransId="{41AC2CEF-4B88-48EA-A338-892D06D298E5}" sibTransId="{2B8AEDDE-8B51-42DD-A9F1-5C4DCCF94C76}"/>
    <dgm:cxn modelId="{368C999D-A192-4E41-95A0-9030F43371C6}" type="presOf" srcId="{E10C38E6-2445-4FE6-A3F4-5DC3588C12E1}" destId="{E457FEB4-DD98-469B-826A-0EBCA0ACC9A1}" srcOrd="0" destOrd="1" presId="urn:microsoft.com/office/officeart/2005/8/layout/vList2"/>
    <dgm:cxn modelId="{3780F2DD-50E7-4853-98F0-A766B75480F0}" srcId="{6B265527-AA9C-4944-ACB3-FD3C288210FF}" destId="{1DFCC3BD-5A91-45FF-9575-33DCCCED5489}" srcOrd="0" destOrd="0" parTransId="{D7C8B6E1-065C-4F95-A52A-F9FEA2F8239D}" sibTransId="{F9B9DC6A-B420-4C8C-A61C-B066BFBB0FB1}"/>
    <dgm:cxn modelId="{D2C6C20B-4B54-4158-8246-3A6A3D47A521}" type="presOf" srcId="{F4170E2F-24C7-4DCA-9310-2F818A2033D8}" destId="{0C322EC6-D817-4C6E-AEE1-97B7D08380A8}" srcOrd="0" destOrd="0" presId="urn:microsoft.com/office/officeart/2005/8/layout/vList2"/>
    <dgm:cxn modelId="{3AD23D74-7629-4643-ABBC-67AB293DD2B6}" srcId="{1F9C39B4-3693-4CAA-95A5-86B1CD3C7719}" destId="{6B265527-AA9C-4944-ACB3-FD3C288210FF}" srcOrd="0" destOrd="0" parTransId="{B2DF5091-3A89-4127-82A6-1C4043429E42}" sibTransId="{35057D07-6F23-4C4C-ADDD-618E04FAC603}"/>
    <dgm:cxn modelId="{7645DB0E-91D2-4046-8597-889E93927CEF}" type="presOf" srcId="{6B265527-AA9C-4944-ACB3-FD3C288210FF}" destId="{CD2CED46-84FA-4F7E-B2EC-94A747D2EA11}" srcOrd="0" destOrd="0" presId="urn:microsoft.com/office/officeart/2005/8/layout/vList2"/>
    <dgm:cxn modelId="{9BF342D5-71F7-4996-B7CA-FA10CE5AC6D0}" type="presOf" srcId="{1F9C39B4-3693-4CAA-95A5-86B1CD3C7719}" destId="{11932354-E6F3-440A-9355-CC3F97D78AA6}" srcOrd="0" destOrd="0" presId="urn:microsoft.com/office/officeart/2005/8/layout/vList2"/>
    <dgm:cxn modelId="{04ED6604-9329-47B3-B99C-D33A7CFACCB2}" type="presOf" srcId="{7F737BAD-2980-43B8-A66B-3C885376CE2C}" destId="{A0B14766-9308-4D11-9691-87394E7B4C73}" srcOrd="0" destOrd="0" presId="urn:microsoft.com/office/officeart/2005/8/layout/vList2"/>
    <dgm:cxn modelId="{F1160D2E-86E9-4E8E-A9B3-D723904B033F}" srcId="{766FF038-B20C-4CB6-8A5E-DB3047574736}" destId="{C68C7B67-74CA-427B-B1EE-FFE1C76AAC56}" srcOrd="0" destOrd="0" parTransId="{F0585584-AB56-40D3-85CB-D141DCF59BF2}" sibTransId="{7E1763BC-8A1E-447D-A816-8096F9A82C89}"/>
    <dgm:cxn modelId="{48F4655A-F974-4770-A1C2-569F6CD90B3F}" srcId="{1F9C39B4-3693-4CAA-95A5-86B1CD3C7719}" destId="{8C95DDDC-BF58-4A67-A7D2-64C07941E735}" srcOrd="1" destOrd="0" parTransId="{5EE117D1-2E2F-4351-A25E-F0B03B15CC7F}" sibTransId="{6B33CDFB-693F-48BF-B511-5AA49A4960FA}"/>
    <dgm:cxn modelId="{ABB182B1-1B47-4A17-BA37-3BC06797ED99}" srcId="{6B265527-AA9C-4944-ACB3-FD3C288210FF}" destId="{E10C38E6-2445-4FE6-A3F4-5DC3588C12E1}" srcOrd="1" destOrd="0" parTransId="{B58AEA48-53AD-43D4-B7A8-61138687BEB0}" sibTransId="{000E6397-BE2B-4FBE-93B2-F62701BEBE61}"/>
    <dgm:cxn modelId="{A9B76DE3-D4CD-40A5-A0E1-35E6DFD0088C}" srcId="{7F737BAD-2980-43B8-A66B-3C885376CE2C}" destId="{3C751F0B-6AC8-4F42-B3C7-4776540BCB1C}" srcOrd="1" destOrd="0" parTransId="{0E1ED256-A9BB-4FC4-B72C-FA7FAC2D1C1F}" sibTransId="{B554DC4E-F0D9-4B62-8EC9-8EAA08C4A61B}"/>
    <dgm:cxn modelId="{D55615BD-F7D0-4FF1-BE77-C3049B4F16D7}" srcId="{1F9C39B4-3693-4CAA-95A5-86B1CD3C7719}" destId="{766FF038-B20C-4CB6-8A5E-DB3047574736}" srcOrd="3" destOrd="0" parTransId="{EE2AA589-4268-4FC4-8EA3-A2202FC40509}" sibTransId="{159D0543-DF7E-4A3E-9C66-360C374E5B98}"/>
    <dgm:cxn modelId="{0074DA88-39A1-4DE9-95B4-DF75D2C9DF08}" srcId="{1F9C39B4-3693-4CAA-95A5-86B1CD3C7719}" destId="{7F737BAD-2980-43B8-A66B-3C885376CE2C}" srcOrd="2" destOrd="0" parTransId="{7CA4BE47-4FFF-429B-BA45-A7D35A96149B}" sibTransId="{BDF7D1AE-5A1F-4C9B-AC68-A27C8C902DBD}"/>
    <dgm:cxn modelId="{D0D49A27-A116-4DC5-91A6-CAECA6640AD4}" type="presParOf" srcId="{11932354-E6F3-440A-9355-CC3F97D78AA6}" destId="{CD2CED46-84FA-4F7E-B2EC-94A747D2EA11}" srcOrd="0" destOrd="0" presId="urn:microsoft.com/office/officeart/2005/8/layout/vList2"/>
    <dgm:cxn modelId="{8400A226-9D81-4337-A76B-D0E2F1349A76}" type="presParOf" srcId="{11932354-E6F3-440A-9355-CC3F97D78AA6}" destId="{E457FEB4-DD98-469B-826A-0EBCA0ACC9A1}" srcOrd="1" destOrd="0" presId="urn:microsoft.com/office/officeart/2005/8/layout/vList2"/>
    <dgm:cxn modelId="{3059C3FC-36BA-48B4-86E9-3DEBB0C08453}" type="presParOf" srcId="{11932354-E6F3-440A-9355-CC3F97D78AA6}" destId="{88F213FC-64A1-4090-A6E8-EBC4CE1EEFB1}" srcOrd="2" destOrd="0" presId="urn:microsoft.com/office/officeart/2005/8/layout/vList2"/>
    <dgm:cxn modelId="{2735F4B9-A368-49E3-9AE6-D538FFA5570E}" type="presParOf" srcId="{11932354-E6F3-440A-9355-CC3F97D78AA6}" destId="{0C322EC6-D817-4C6E-AEE1-97B7D08380A8}" srcOrd="3" destOrd="0" presId="urn:microsoft.com/office/officeart/2005/8/layout/vList2"/>
    <dgm:cxn modelId="{D4F1F98C-847D-42FE-9DF7-1CE2B7515DF0}" type="presParOf" srcId="{11932354-E6F3-440A-9355-CC3F97D78AA6}" destId="{A0B14766-9308-4D11-9691-87394E7B4C73}" srcOrd="4" destOrd="0" presId="urn:microsoft.com/office/officeart/2005/8/layout/vList2"/>
    <dgm:cxn modelId="{CDBC92ED-7459-4EC0-9A3D-87685D60425B}" type="presParOf" srcId="{11932354-E6F3-440A-9355-CC3F97D78AA6}" destId="{F012B94D-6CA6-472D-AD05-9B593C1ACD7C}" srcOrd="5" destOrd="0" presId="urn:microsoft.com/office/officeart/2005/8/layout/vList2"/>
    <dgm:cxn modelId="{16E47D57-A094-4667-B919-5C8392D658AD}" type="presParOf" srcId="{11932354-E6F3-440A-9355-CC3F97D78AA6}" destId="{8E420C14-ABED-40F2-B715-B54553DB5A04}" srcOrd="6" destOrd="0" presId="urn:microsoft.com/office/officeart/2005/8/layout/vList2"/>
    <dgm:cxn modelId="{2638CF72-AD58-4AFD-8D17-0256D824C35D}" type="presParOf" srcId="{11932354-E6F3-440A-9355-CC3F97D78AA6}" destId="{5C049206-31B7-4A33-8024-F5C9D2BB9D8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F646C1-F732-480B-A7F4-91CAD3EA3C7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8DF3D-8059-4197-970D-608CF5F23FFE}">
      <dgm:prSet phldrT="[Text]"/>
      <dgm:spPr/>
      <dgm:t>
        <a:bodyPr/>
        <a:lstStyle/>
        <a:p>
          <a:r>
            <a:rPr lang="en-US" dirty="0" smtClean="0"/>
            <a:t>Association Group</a:t>
          </a:r>
          <a:endParaRPr lang="en-US" dirty="0"/>
        </a:p>
      </dgm:t>
    </dgm:pt>
    <dgm:pt modelId="{8B9B3A96-DBBF-48D4-849A-B10EBA831154}" type="parTrans" cxnId="{F8CC9AB2-83A6-426E-B94E-6A3F7A87D151}">
      <dgm:prSet/>
      <dgm:spPr/>
      <dgm:t>
        <a:bodyPr/>
        <a:lstStyle/>
        <a:p>
          <a:endParaRPr lang="en-US"/>
        </a:p>
      </dgm:t>
    </dgm:pt>
    <dgm:pt modelId="{30E61805-8F89-41C5-8336-6B5C3B3F55DC}" type="sibTrans" cxnId="{F8CC9AB2-83A6-426E-B94E-6A3F7A87D151}">
      <dgm:prSet/>
      <dgm:spPr/>
      <dgm:t>
        <a:bodyPr/>
        <a:lstStyle/>
        <a:p>
          <a:endParaRPr lang="en-US"/>
        </a:p>
      </dgm:t>
    </dgm:pt>
    <dgm:pt modelId="{FBF97825-C6EB-4255-A730-439D16ED524A}">
      <dgm:prSet phldrT="[Text]"/>
      <dgm:spPr/>
      <dgm:t>
        <a:bodyPr/>
        <a:lstStyle/>
        <a:p>
          <a:r>
            <a:rPr lang="en-US" dirty="0" smtClean="0"/>
            <a:t>WG I-Ds</a:t>
          </a:r>
          <a:endParaRPr lang="en-US" dirty="0"/>
        </a:p>
      </dgm:t>
    </dgm:pt>
    <dgm:pt modelId="{0719EE99-7D92-4FF6-93D8-AAC9F220BBD1}" type="parTrans" cxnId="{9A760442-227E-4F76-B5B0-297AC3675CB0}">
      <dgm:prSet/>
      <dgm:spPr/>
      <dgm:t>
        <a:bodyPr/>
        <a:lstStyle/>
        <a:p>
          <a:endParaRPr lang="en-US"/>
        </a:p>
      </dgm:t>
    </dgm:pt>
    <dgm:pt modelId="{0D246783-2080-4920-A4D0-F8143171610F}" type="sibTrans" cxnId="{9A760442-227E-4F76-B5B0-297AC3675CB0}">
      <dgm:prSet/>
      <dgm:spPr/>
      <dgm:t>
        <a:bodyPr/>
        <a:lstStyle/>
        <a:p>
          <a:endParaRPr lang="en-US"/>
        </a:p>
      </dgm:t>
    </dgm:pt>
    <dgm:pt modelId="{57DA5353-BAAF-4D11-8ED5-FCF36F68DEFA}">
      <dgm:prSet phldrT="[Text]"/>
      <dgm:spPr/>
      <dgm:t>
        <a:bodyPr/>
        <a:lstStyle/>
        <a:p>
          <a:r>
            <a:rPr lang="en-US" dirty="0" smtClean="0"/>
            <a:t>More Reviews</a:t>
          </a:r>
          <a:endParaRPr lang="en-US" dirty="0"/>
        </a:p>
      </dgm:t>
    </dgm:pt>
    <dgm:pt modelId="{93D298BE-398C-456D-9E40-85438F58478D}" type="parTrans" cxnId="{37243EE6-F68F-492D-9B31-758190993EC2}">
      <dgm:prSet/>
      <dgm:spPr/>
      <dgm:t>
        <a:bodyPr/>
        <a:lstStyle/>
        <a:p>
          <a:endParaRPr lang="en-US"/>
        </a:p>
      </dgm:t>
    </dgm:pt>
    <dgm:pt modelId="{A43C6CA3-3D08-44EE-A335-D156440AE0E0}" type="sibTrans" cxnId="{37243EE6-F68F-492D-9B31-758190993EC2}">
      <dgm:prSet/>
      <dgm:spPr/>
      <dgm:t>
        <a:bodyPr/>
        <a:lstStyle/>
        <a:p>
          <a:endParaRPr lang="en-US"/>
        </a:p>
      </dgm:t>
    </dgm:pt>
    <dgm:pt modelId="{842F9138-5A32-4398-BD5B-8DFBE59F1596}">
      <dgm:prSet phldrT="[Text]"/>
      <dgm:spPr/>
      <dgm:t>
        <a:bodyPr/>
        <a:lstStyle/>
        <a:p>
          <a:r>
            <a:rPr lang="en-US" dirty="0" smtClean="0"/>
            <a:t>Adopt as WG I-D</a:t>
          </a:r>
          <a:endParaRPr lang="en-US" dirty="0"/>
        </a:p>
      </dgm:t>
    </dgm:pt>
    <dgm:pt modelId="{BE11952B-7012-4841-B7F7-2BD619F5F4CC}" type="parTrans" cxnId="{EF8377CB-4898-4DE5-8EB1-FFE0BEB03E9F}">
      <dgm:prSet/>
      <dgm:spPr/>
      <dgm:t>
        <a:bodyPr/>
        <a:lstStyle/>
        <a:p>
          <a:endParaRPr lang="en-US"/>
        </a:p>
      </dgm:t>
    </dgm:pt>
    <dgm:pt modelId="{D42A439F-58CA-4260-9E0A-730EF82A2029}" type="sibTrans" cxnId="{EF8377CB-4898-4DE5-8EB1-FFE0BEB03E9F}">
      <dgm:prSet/>
      <dgm:spPr/>
      <dgm:t>
        <a:bodyPr/>
        <a:lstStyle/>
        <a:p>
          <a:endParaRPr lang="en-US"/>
        </a:p>
      </dgm:t>
    </dgm:pt>
    <dgm:pt modelId="{2D0FA569-6BBA-474A-AB82-906865CAEC0E}">
      <dgm:prSet phldrT="[Text]"/>
      <dgm:spPr/>
      <dgm:t>
        <a:bodyPr/>
        <a:lstStyle/>
        <a:p>
          <a:r>
            <a:rPr lang="en-US" dirty="0" smtClean="0"/>
            <a:t>Protection Association</a:t>
          </a:r>
          <a:endParaRPr lang="en-US" dirty="0"/>
        </a:p>
      </dgm:t>
    </dgm:pt>
    <dgm:pt modelId="{0DFE9458-AF09-487A-8BD1-E139DD100727}" type="parTrans" cxnId="{BD092324-DF7E-4199-8576-8DA367AE8E8D}">
      <dgm:prSet/>
      <dgm:spPr/>
      <dgm:t>
        <a:bodyPr/>
        <a:lstStyle/>
        <a:p>
          <a:endParaRPr lang="en-US"/>
        </a:p>
      </dgm:t>
    </dgm:pt>
    <dgm:pt modelId="{F6946757-6558-46EF-8039-C8BEC3EDF904}" type="sibTrans" cxnId="{BD092324-DF7E-4199-8576-8DA367AE8E8D}">
      <dgm:prSet/>
      <dgm:spPr/>
      <dgm:t>
        <a:bodyPr/>
        <a:lstStyle/>
        <a:p>
          <a:endParaRPr lang="en-US"/>
        </a:p>
      </dgm:t>
    </dgm:pt>
    <dgm:pt modelId="{EAE548DC-10DF-4F3A-ABFF-68C9A95EB085}">
      <dgm:prSet phldrT="[Text]"/>
      <dgm:spPr/>
      <dgm:t>
        <a:bodyPr/>
        <a:lstStyle/>
        <a:p>
          <a:r>
            <a:rPr lang="en-US" dirty="0" smtClean="0"/>
            <a:t>Move to RFC SOON!</a:t>
          </a:r>
          <a:endParaRPr lang="en-US" dirty="0"/>
        </a:p>
      </dgm:t>
    </dgm:pt>
    <dgm:pt modelId="{D39CCEC1-19E9-4ACD-92E9-C89255EC1C87}" type="parTrans" cxnId="{585C0FEF-A10A-4520-8353-5C63B4734F54}">
      <dgm:prSet/>
      <dgm:spPr/>
    </dgm:pt>
    <dgm:pt modelId="{76268E78-41A6-42BC-94E4-6F671C6F2D44}" type="sibTrans" cxnId="{585C0FEF-A10A-4520-8353-5C63B4734F54}">
      <dgm:prSet/>
      <dgm:spPr/>
    </dgm:pt>
    <dgm:pt modelId="{E7D94306-2914-4679-A8FE-F7BDAF37FADF}">
      <dgm:prSet phldrT="[Text]"/>
      <dgm:spPr/>
      <dgm:t>
        <a:bodyPr/>
        <a:lstStyle/>
        <a:p>
          <a:r>
            <a:rPr lang="en-US" dirty="0" smtClean="0"/>
            <a:t>Work out the order for others! </a:t>
          </a:r>
          <a:endParaRPr lang="en-US" dirty="0"/>
        </a:p>
      </dgm:t>
    </dgm:pt>
    <dgm:pt modelId="{BDF22231-4241-4DBE-B968-03733EC7A68E}" type="parTrans" cxnId="{DFD39544-37B0-4D31-8F61-77640B3C6DEB}">
      <dgm:prSet/>
      <dgm:spPr/>
    </dgm:pt>
    <dgm:pt modelId="{D953F152-0CDB-4160-9EA2-09B899AD21F4}" type="sibTrans" cxnId="{DFD39544-37B0-4D31-8F61-77640B3C6DEB}">
      <dgm:prSet/>
      <dgm:spPr/>
    </dgm:pt>
    <dgm:pt modelId="{A0AD08E9-E652-453C-B435-2469435B01C5}">
      <dgm:prSet phldrT="[Text]"/>
      <dgm:spPr/>
      <dgm:t>
        <a:bodyPr/>
        <a:lstStyle/>
        <a:p>
          <a:r>
            <a:rPr lang="en-US" dirty="0" smtClean="0"/>
            <a:t>Start the WG LC</a:t>
          </a:r>
          <a:endParaRPr lang="en-US" dirty="0"/>
        </a:p>
      </dgm:t>
    </dgm:pt>
    <dgm:pt modelId="{5191537C-4FC3-4238-BE1A-02D6474858F3}" type="parTrans" cxnId="{8FEB5CC3-DB7F-4785-8F11-811D39D967C5}">
      <dgm:prSet/>
      <dgm:spPr/>
    </dgm:pt>
    <dgm:pt modelId="{3FC5A6A2-C226-4334-932F-C440B8C2E476}" type="sibTrans" cxnId="{8FEB5CC3-DB7F-4785-8F11-811D39D967C5}">
      <dgm:prSet/>
      <dgm:spPr/>
    </dgm:pt>
    <dgm:pt modelId="{85EAB857-A453-4A58-A6E3-F99A5855C9D6}" type="pres">
      <dgm:prSet presAssocID="{5EF646C1-F732-480B-A7F4-91CAD3EA3C7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C64377C-F0FD-47BA-AD8F-DB95138A6A99}" type="pres">
      <dgm:prSet presAssocID="{EE88DF3D-8059-4197-970D-608CF5F23FFE}" presName="horFlow" presStyleCnt="0"/>
      <dgm:spPr/>
    </dgm:pt>
    <dgm:pt modelId="{F20F3F46-591A-4DF1-B925-7756C2F2DC38}" type="pres">
      <dgm:prSet presAssocID="{EE88DF3D-8059-4197-970D-608CF5F23FFE}" presName="bigChev" presStyleLbl="node1" presStyleIdx="0" presStyleCnt="3"/>
      <dgm:spPr/>
      <dgm:t>
        <a:bodyPr/>
        <a:lstStyle/>
        <a:p>
          <a:endParaRPr lang="en-US"/>
        </a:p>
      </dgm:t>
    </dgm:pt>
    <dgm:pt modelId="{2911BF23-07B4-478E-8124-190F644638EE}" type="pres">
      <dgm:prSet presAssocID="{D39CCEC1-19E9-4ACD-92E9-C89255EC1C87}" presName="parTrans" presStyleCnt="0"/>
      <dgm:spPr/>
    </dgm:pt>
    <dgm:pt modelId="{ADBEE09D-03E7-49AD-9AEF-C28ACFEE1440}" type="pres">
      <dgm:prSet presAssocID="{EAE548DC-10DF-4F3A-ABFF-68C9A95EB085}" presName="node" presStyleLbl="alignAccFollowNode1" presStyleIdx="0" presStyleCnt="5">
        <dgm:presLayoutVars>
          <dgm:bulletEnabled val="1"/>
        </dgm:presLayoutVars>
      </dgm:prSet>
      <dgm:spPr/>
    </dgm:pt>
    <dgm:pt modelId="{2AEE269D-0A8E-408D-9512-E03ADA482969}" type="pres">
      <dgm:prSet presAssocID="{EE88DF3D-8059-4197-970D-608CF5F23FFE}" presName="vSp" presStyleCnt="0"/>
      <dgm:spPr/>
    </dgm:pt>
    <dgm:pt modelId="{A95AA2A2-027A-4C36-B26D-580C5B33C249}" type="pres">
      <dgm:prSet presAssocID="{FBF97825-C6EB-4255-A730-439D16ED524A}" presName="horFlow" presStyleCnt="0"/>
      <dgm:spPr/>
    </dgm:pt>
    <dgm:pt modelId="{0BED4927-1FE5-4498-A81C-9EB39DA2B3F2}" type="pres">
      <dgm:prSet presAssocID="{FBF97825-C6EB-4255-A730-439D16ED524A}" presName="bigChev" presStyleLbl="node1" presStyleIdx="1" presStyleCnt="3"/>
      <dgm:spPr/>
    </dgm:pt>
    <dgm:pt modelId="{6B8A4927-FBD8-434B-8E4A-8C8AD9DDBAE1}" type="pres">
      <dgm:prSet presAssocID="{93D298BE-398C-456D-9E40-85438F58478D}" presName="parTrans" presStyleCnt="0"/>
      <dgm:spPr/>
    </dgm:pt>
    <dgm:pt modelId="{55D454F8-CE1D-4B82-A71D-418FF0B9A512}" type="pres">
      <dgm:prSet presAssocID="{57DA5353-BAAF-4D11-8ED5-FCF36F68DEFA}" presName="node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1DD2B-77D5-47AB-B03B-C0E79D40FBB7}" type="pres">
      <dgm:prSet presAssocID="{A43C6CA3-3D08-44EE-A335-D156440AE0E0}" presName="sibTrans" presStyleCnt="0"/>
      <dgm:spPr/>
    </dgm:pt>
    <dgm:pt modelId="{D04C128F-8C30-401E-8121-F1A2B6DA391D}" type="pres">
      <dgm:prSet presAssocID="{A0AD08E9-E652-453C-B435-2469435B01C5}" presName="node" presStyleLbl="alignAccFollowNode1" presStyleIdx="2" presStyleCnt="5">
        <dgm:presLayoutVars>
          <dgm:bulletEnabled val="1"/>
        </dgm:presLayoutVars>
      </dgm:prSet>
      <dgm:spPr/>
    </dgm:pt>
    <dgm:pt modelId="{1F47B035-82ED-4EE6-8618-0FB51ED5725D}" type="pres">
      <dgm:prSet presAssocID="{FBF97825-C6EB-4255-A730-439D16ED524A}" presName="vSp" presStyleCnt="0"/>
      <dgm:spPr/>
    </dgm:pt>
    <dgm:pt modelId="{CEE508C1-EA37-459E-87B8-5953AAAC47F7}" type="pres">
      <dgm:prSet presAssocID="{842F9138-5A32-4398-BD5B-8DFBE59F1596}" presName="horFlow" presStyleCnt="0"/>
      <dgm:spPr/>
    </dgm:pt>
    <dgm:pt modelId="{B75D35DD-A8EA-4C70-96E3-E0D17DECD3C2}" type="pres">
      <dgm:prSet presAssocID="{842F9138-5A32-4398-BD5B-8DFBE59F1596}" presName="bigChev" presStyleLbl="node1" presStyleIdx="2" presStyleCnt="3"/>
      <dgm:spPr/>
      <dgm:t>
        <a:bodyPr/>
        <a:lstStyle/>
        <a:p>
          <a:endParaRPr lang="en-US"/>
        </a:p>
      </dgm:t>
    </dgm:pt>
    <dgm:pt modelId="{ED8FBD5A-4B3D-419D-AB97-4D9F6D30650A}" type="pres">
      <dgm:prSet presAssocID="{0DFE9458-AF09-487A-8BD1-E139DD100727}" presName="parTrans" presStyleCnt="0"/>
      <dgm:spPr/>
    </dgm:pt>
    <dgm:pt modelId="{F429C414-FA7D-480E-A469-9CF6CB9F11C3}" type="pres">
      <dgm:prSet presAssocID="{2D0FA569-6BBA-474A-AB82-906865CAEC0E}" presName="node" presStyleLbl="alignAccFollowNode1" presStyleIdx="3" presStyleCnt="5">
        <dgm:presLayoutVars>
          <dgm:bulletEnabled val="1"/>
        </dgm:presLayoutVars>
      </dgm:prSet>
      <dgm:spPr/>
    </dgm:pt>
    <dgm:pt modelId="{44BDF71D-BD73-4E36-BADF-6D5035DD1218}" type="pres">
      <dgm:prSet presAssocID="{F6946757-6558-46EF-8039-C8BEC3EDF904}" presName="sibTrans" presStyleCnt="0"/>
      <dgm:spPr/>
    </dgm:pt>
    <dgm:pt modelId="{4EC6E175-A4FA-4277-81B3-A08B582C54F7}" type="pres">
      <dgm:prSet presAssocID="{E7D94306-2914-4679-A8FE-F7BDAF37FADF}" presName="node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5CD8F-0BAF-4B51-9F41-00E94ED99015}" type="presOf" srcId="{FBF97825-C6EB-4255-A730-439D16ED524A}" destId="{0BED4927-1FE5-4498-A81C-9EB39DA2B3F2}" srcOrd="0" destOrd="0" presId="urn:microsoft.com/office/officeart/2005/8/layout/lProcess3"/>
    <dgm:cxn modelId="{2F0951FE-32B6-4D69-9658-4A94386176D8}" type="presOf" srcId="{57DA5353-BAAF-4D11-8ED5-FCF36F68DEFA}" destId="{55D454F8-CE1D-4B82-A71D-418FF0B9A512}" srcOrd="0" destOrd="0" presId="urn:microsoft.com/office/officeart/2005/8/layout/lProcess3"/>
    <dgm:cxn modelId="{B44959E4-AB0B-421E-995B-DC54FD6D1587}" type="presOf" srcId="{EAE548DC-10DF-4F3A-ABFF-68C9A95EB085}" destId="{ADBEE09D-03E7-49AD-9AEF-C28ACFEE1440}" srcOrd="0" destOrd="0" presId="urn:microsoft.com/office/officeart/2005/8/layout/lProcess3"/>
    <dgm:cxn modelId="{F8CC9AB2-83A6-426E-B94E-6A3F7A87D151}" srcId="{5EF646C1-F732-480B-A7F4-91CAD3EA3C76}" destId="{EE88DF3D-8059-4197-970D-608CF5F23FFE}" srcOrd="0" destOrd="0" parTransId="{8B9B3A96-DBBF-48D4-849A-B10EBA831154}" sibTransId="{30E61805-8F89-41C5-8336-6B5C3B3F55DC}"/>
    <dgm:cxn modelId="{DFD39544-37B0-4D31-8F61-77640B3C6DEB}" srcId="{842F9138-5A32-4398-BD5B-8DFBE59F1596}" destId="{E7D94306-2914-4679-A8FE-F7BDAF37FADF}" srcOrd="1" destOrd="0" parTransId="{BDF22231-4241-4DBE-B968-03733EC7A68E}" sibTransId="{D953F152-0CDB-4160-9EA2-09B899AD21F4}"/>
    <dgm:cxn modelId="{8FEB5CC3-DB7F-4785-8F11-811D39D967C5}" srcId="{FBF97825-C6EB-4255-A730-439D16ED524A}" destId="{A0AD08E9-E652-453C-B435-2469435B01C5}" srcOrd="1" destOrd="0" parTransId="{5191537C-4FC3-4238-BE1A-02D6474858F3}" sibTransId="{3FC5A6A2-C226-4334-932F-C440B8C2E476}"/>
    <dgm:cxn modelId="{710D0BDB-73FB-4891-90FE-0067812C2690}" type="presOf" srcId="{2D0FA569-6BBA-474A-AB82-906865CAEC0E}" destId="{F429C414-FA7D-480E-A469-9CF6CB9F11C3}" srcOrd="0" destOrd="0" presId="urn:microsoft.com/office/officeart/2005/8/layout/lProcess3"/>
    <dgm:cxn modelId="{9D8996F6-1858-4499-B851-A1AAD0D0E4F2}" type="presOf" srcId="{EE88DF3D-8059-4197-970D-608CF5F23FFE}" destId="{F20F3F46-591A-4DF1-B925-7756C2F2DC38}" srcOrd="0" destOrd="0" presId="urn:microsoft.com/office/officeart/2005/8/layout/lProcess3"/>
    <dgm:cxn modelId="{26179867-BF8C-4AF5-8DF1-C2EEA1C989A5}" type="presOf" srcId="{842F9138-5A32-4398-BD5B-8DFBE59F1596}" destId="{B75D35DD-A8EA-4C70-96E3-E0D17DECD3C2}" srcOrd="0" destOrd="0" presId="urn:microsoft.com/office/officeart/2005/8/layout/lProcess3"/>
    <dgm:cxn modelId="{E1F78270-94B6-4A09-A74C-48CEEFD7C58F}" type="presOf" srcId="{5EF646C1-F732-480B-A7F4-91CAD3EA3C76}" destId="{85EAB857-A453-4A58-A6E3-F99A5855C9D6}" srcOrd="0" destOrd="0" presId="urn:microsoft.com/office/officeart/2005/8/layout/lProcess3"/>
    <dgm:cxn modelId="{37243EE6-F68F-492D-9B31-758190993EC2}" srcId="{FBF97825-C6EB-4255-A730-439D16ED524A}" destId="{57DA5353-BAAF-4D11-8ED5-FCF36F68DEFA}" srcOrd="0" destOrd="0" parTransId="{93D298BE-398C-456D-9E40-85438F58478D}" sibTransId="{A43C6CA3-3D08-44EE-A335-D156440AE0E0}"/>
    <dgm:cxn modelId="{585C0FEF-A10A-4520-8353-5C63B4734F54}" srcId="{EE88DF3D-8059-4197-970D-608CF5F23FFE}" destId="{EAE548DC-10DF-4F3A-ABFF-68C9A95EB085}" srcOrd="0" destOrd="0" parTransId="{D39CCEC1-19E9-4ACD-92E9-C89255EC1C87}" sibTransId="{76268E78-41A6-42BC-94E4-6F671C6F2D44}"/>
    <dgm:cxn modelId="{4F45C8AC-9D27-4349-B9B7-16B82362AA68}" type="presOf" srcId="{E7D94306-2914-4679-A8FE-F7BDAF37FADF}" destId="{4EC6E175-A4FA-4277-81B3-A08B582C54F7}" srcOrd="0" destOrd="0" presId="urn:microsoft.com/office/officeart/2005/8/layout/lProcess3"/>
    <dgm:cxn modelId="{EF8377CB-4898-4DE5-8EB1-FFE0BEB03E9F}" srcId="{5EF646C1-F732-480B-A7F4-91CAD3EA3C76}" destId="{842F9138-5A32-4398-BD5B-8DFBE59F1596}" srcOrd="2" destOrd="0" parTransId="{BE11952B-7012-4841-B7F7-2BD619F5F4CC}" sibTransId="{D42A439F-58CA-4260-9E0A-730EF82A2029}"/>
    <dgm:cxn modelId="{62740AB1-A57E-4A1E-8587-A39C615C2C28}" type="presOf" srcId="{A0AD08E9-E652-453C-B435-2469435B01C5}" destId="{D04C128F-8C30-401E-8121-F1A2B6DA391D}" srcOrd="0" destOrd="0" presId="urn:microsoft.com/office/officeart/2005/8/layout/lProcess3"/>
    <dgm:cxn modelId="{BD092324-DF7E-4199-8576-8DA367AE8E8D}" srcId="{842F9138-5A32-4398-BD5B-8DFBE59F1596}" destId="{2D0FA569-6BBA-474A-AB82-906865CAEC0E}" srcOrd="0" destOrd="0" parTransId="{0DFE9458-AF09-487A-8BD1-E139DD100727}" sibTransId="{F6946757-6558-46EF-8039-C8BEC3EDF904}"/>
    <dgm:cxn modelId="{9A760442-227E-4F76-B5B0-297AC3675CB0}" srcId="{5EF646C1-F732-480B-A7F4-91CAD3EA3C76}" destId="{FBF97825-C6EB-4255-A730-439D16ED524A}" srcOrd="1" destOrd="0" parTransId="{0719EE99-7D92-4FF6-93D8-AAC9F220BBD1}" sibTransId="{0D246783-2080-4920-A4D0-F8143171610F}"/>
    <dgm:cxn modelId="{A7D5D38A-7124-4899-9C23-A44CA9DEE9EC}" type="presParOf" srcId="{85EAB857-A453-4A58-A6E3-F99A5855C9D6}" destId="{DC64377C-F0FD-47BA-AD8F-DB95138A6A99}" srcOrd="0" destOrd="0" presId="urn:microsoft.com/office/officeart/2005/8/layout/lProcess3"/>
    <dgm:cxn modelId="{81427F84-8FB8-47EE-BD44-3718D90C9F7F}" type="presParOf" srcId="{DC64377C-F0FD-47BA-AD8F-DB95138A6A99}" destId="{F20F3F46-591A-4DF1-B925-7756C2F2DC38}" srcOrd="0" destOrd="0" presId="urn:microsoft.com/office/officeart/2005/8/layout/lProcess3"/>
    <dgm:cxn modelId="{023C033C-E203-4C7E-9D53-7855AB6AD55A}" type="presParOf" srcId="{DC64377C-F0FD-47BA-AD8F-DB95138A6A99}" destId="{2911BF23-07B4-478E-8124-190F644638EE}" srcOrd="1" destOrd="0" presId="urn:microsoft.com/office/officeart/2005/8/layout/lProcess3"/>
    <dgm:cxn modelId="{2845CE65-5C06-45C6-A7B2-A37BE2D76D29}" type="presParOf" srcId="{DC64377C-F0FD-47BA-AD8F-DB95138A6A99}" destId="{ADBEE09D-03E7-49AD-9AEF-C28ACFEE1440}" srcOrd="2" destOrd="0" presId="urn:microsoft.com/office/officeart/2005/8/layout/lProcess3"/>
    <dgm:cxn modelId="{C2A69A97-41F6-494D-83DB-BD2F1E5239BB}" type="presParOf" srcId="{85EAB857-A453-4A58-A6E3-F99A5855C9D6}" destId="{2AEE269D-0A8E-408D-9512-E03ADA482969}" srcOrd="1" destOrd="0" presId="urn:microsoft.com/office/officeart/2005/8/layout/lProcess3"/>
    <dgm:cxn modelId="{B54F8FAF-64D6-4869-859F-A7AC885D7EC1}" type="presParOf" srcId="{85EAB857-A453-4A58-A6E3-F99A5855C9D6}" destId="{A95AA2A2-027A-4C36-B26D-580C5B33C249}" srcOrd="2" destOrd="0" presId="urn:microsoft.com/office/officeart/2005/8/layout/lProcess3"/>
    <dgm:cxn modelId="{05BCFC39-62FA-4A7A-8FB3-92A629DA23C4}" type="presParOf" srcId="{A95AA2A2-027A-4C36-B26D-580C5B33C249}" destId="{0BED4927-1FE5-4498-A81C-9EB39DA2B3F2}" srcOrd="0" destOrd="0" presId="urn:microsoft.com/office/officeart/2005/8/layout/lProcess3"/>
    <dgm:cxn modelId="{CACF0755-F470-41A9-AADD-2A6A1F7C20F7}" type="presParOf" srcId="{A95AA2A2-027A-4C36-B26D-580C5B33C249}" destId="{6B8A4927-FBD8-434B-8E4A-8C8AD9DDBAE1}" srcOrd="1" destOrd="0" presId="urn:microsoft.com/office/officeart/2005/8/layout/lProcess3"/>
    <dgm:cxn modelId="{FE121021-790C-4644-9E39-D15861912AA8}" type="presParOf" srcId="{A95AA2A2-027A-4C36-B26D-580C5B33C249}" destId="{55D454F8-CE1D-4B82-A71D-418FF0B9A512}" srcOrd="2" destOrd="0" presId="urn:microsoft.com/office/officeart/2005/8/layout/lProcess3"/>
    <dgm:cxn modelId="{CE1A26A9-952C-4192-982A-C94B1040BEDD}" type="presParOf" srcId="{A95AA2A2-027A-4C36-B26D-580C5B33C249}" destId="{E901DD2B-77D5-47AB-B03B-C0E79D40FBB7}" srcOrd="3" destOrd="0" presId="urn:microsoft.com/office/officeart/2005/8/layout/lProcess3"/>
    <dgm:cxn modelId="{BE24B9D0-394E-432B-8ACB-312D6F6FEDBA}" type="presParOf" srcId="{A95AA2A2-027A-4C36-B26D-580C5B33C249}" destId="{D04C128F-8C30-401E-8121-F1A2B6DA391D}" srcOrd="4" destOrd="0" presId="urn:microsoft.com/office/officeart/2005/8/layout/lProcess3"/>
    <dgm:cxn modelId="{D2F3D621-8332-480D-A166-7BB003952C28}" type="presParOf" srcId="{85EAB857-A453-4A58-A6E3-F99A5855C9D6}" destId="{1F47B035-82ED-4EE6-8618-0FB51ED5725D}" srcOrd="3" destOrd="0" presId="urn:microsoft.com/office/officeart/2005/8/layout/lProcess3"/>
    <dgm:cxn modelId="{96E52729-81EF-4494-8A03-E1D19C123047}" type="presParOf" srcId="{85EAB857-A453-4A58-A6E3-F99A5855C9D6}" destId="{CEE508C1-EA37-459E-87B8-5953AAAC47F7}" srcOrd="4" destOrd="0" presId="urn:microsoft.com/office/officeart/2005/8/layout/lProcess3"/>
    <dgm:cxn modelId="{AA198EB1-5CC2-4D19-947C-749AC42B0BD0}" type="presParOf" srcId="{CEE508C1-EA37-459E-87B8-5953AAAC47F7}" destId="{B75D35DD-A8EA-4C70-96E3-E0D17DECD3C2}" srcOrd="0" destOrd="0" presId="urn:microsoft.com/office/officeart/2005/8/layout/lProcess3"/>
    <dgm:cxn modelId="{FCBF00E6-30B3-4607-9941-CFFAB8F12529}" type="presParOf" srcId="{CEE508C1-EA37-459E-87B8-5953AAAC47F7}" destId="{ED8FBD5A-4B3D-419D-AB97-4D9F6D30650A}" srcOrd="1" destOrd="0" presId="urn:microsoft.com/office/officeart/2005/8/layout/lProcess3"/>
    <dgm:cxn modelId="{55EBF678-84DA-4442-8405-A473C1502C5A}" type="presParOf" srcId="{CEE508C1-EA37-459E-87B8-5953AAAC47F7}" destId="{F429C414-FA7D-480E-A469-9CF6CB9F11C3}" srcOrd="2" destOrd="0" presId="urn:microsoft.com/office/officeart/2005/8/layout/lProcess3"/>
    <dgm:cxn modelId="{E9C2BF7D-F8ED-4132-A5AF-047E3C54F5BC}" type="presParOf" srcId="{CEE508C1-EA37-459E-87B8-5953AAAC47F7}" destId="{44BDF71D-BD73-4E36-BADF-6D5035DD1218}" srcOrd="3" destOrd="0" presId="urn:microsoft.com/office/officeart/2005/8/layout/lProcess3"/>
    <dgm:cxn modelId="{4FF7D59F-77D4-4B83-8748-D6DEEA9F7BC1}" type="presParOf" srcId="{CEE508C1-EA37-459E-87B8-5953AAAC47F7}" destId="{4EC6E175-A4FA-4277-81B3-A08B582C54F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F4740-2E02-4604-B510-69452F6EA0DC}">
      <dsp:nvSpPr>
        <dsp:cNvPr id="0" name=""/>
        <dsp:cNvSpPr/>
      </dsp:nvSpPr>
      <dsp:spPr>
        <a:xfrm>
          <a:off x="3573160" y="1751128"/>
          <a:ext cx="2225760" cy="192537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draft-</a:t>
          </a:r>
          <a:r>
            <a:rPr lang="en-IN" sz="1200" b="1" kern="1200" dirty="0" err="1" smtClean="0"/>
            <a:t>ietf</a:t>
          </a:r>
          <a:r>
            <a:rPr lang="en-IN" sz="1200" b="1" kern="1200" dirty="0" smtClean="0"/>
            <a:t>-</a:t>
          </a:r>
          <a:r>
            <a:rPr lang="en-IN" sz="1200" b="1" kern="1200" dirty="0" err="1" smtClean="0"/>
            <a:t>pce</a:t>
          </a:r>
          <a:r>
            <a:rPr lang="en-IN" sz="1200" b="1" kern="1200" dirty="0" smtClean="0"/>
            <a:t>-association-group</a:t>
          </a:r>
          <a:endParaRPr lang="en-IN" sz="1200" b="1" kern="1200" dirty="0"/>
        </a:p>
      </dsp:txBody>
      <dsp:txXfrm>
        <a:off x="3942000" y="2070189"/>
        <a:ext cx="1488080" cy="1287250"/>
      </dsp:txXfrm>
    </dsp:sp>
    <dsp:sp modelId="{9A846353-94CA-43BD-BF2A-37F834D77BB9}">
      <dsp:nvSpPr>
        <dsp:cNvPr id="0" name=""/>
        <dsp:cNvSpPr/>
      </dsp:nvSpPr>
      <dsp:spPr>
        <a:xfrm>
          <a:off x="4966914" y="829967"/>
          <a:ext cx="839772" cy="7235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FF053-3763-4154-A5C9-4863B6413D6E}">
      <dsp:nvSpPr>
        <dsp:cNvPr id="0" name=""/>
        <dsp:cNvSpPr/>
      </dsp:nvSpPr>
      <dsp:spPr>
        <a:xfrm>
          <a:off x="3778185" y="0"/>
          <a:ext cx="1823994" cy="157796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draft-</a:t>
          </a:r>
          <a:r>
            <a:rPr lang="en-IN" sz="1200" b="1" kern="1200" dirty="0" err="1" smtClean="0"/>
            <a:t>ietf</a:t>
          </a:r>
          <a:r>
            <a:rPr lang="en-IN" sz="1200" b="1" kern="1200" dirty="0" smtClean="0"/>
            <a:t>-</a:t>
          </a:r>
          <a:r>
            <a:rPr lang="en-IN" sz="1200" b="1" kern="1200" dirty="0" err="1" smtClean="0"/>
            <a:t>pce</a:t>
          </a:r>
          <a:r>
            <a:rPr lang="en-IN" sz="1200" b="1" kern="1200" dirty="0" smtClean="0"/>
            <a:t>-association-diversity</a:t>
          </a:r>
          <a:endParaRPr lang="en-IN" sz="1200" b="1" kern="1200" dirty="0"/>
        </a:p>
      </dsp:txBody>
      <dsp:txXfrm>
        <a:off x="4080460" y="261503"/>
        <a:ext cx="1219444" cy="1054963"/>
      </dsp:txXfrm>
    </dsp:sp>
    <dsp:sp modelId="{7D202544-99F8-417D-AAA9-C0E3F5C02A34}">
      <dsp:nvSpPr>
        <dsp:cNvPr id="0" name=""/>
        <dsp:cNvSpPr/>
      </dsp:nvSpPr>
      <dsp:spPr>
        <a:xfrm>
          <a:off x="5946994" y="2182668"/>
          <a:ext cx="839772" cy="7235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5FDAE-7371-44CC-B652-8F874997D0F1}">
      <dsp:nvSpPr>
        <dsp:cNvPr id="0" name=""/>
        <dsp:cNvSpPr/>
      </dsp:nvSpPr>
      <dsp:spPr>
        <a:xfrm>
          <a:off x="5451000" y="970557"/>
          <a:ext cx="1823994" cy="157796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draft-ietf-pce-association-policy</a:t>
          </a:r>
          <a:endParaRPr lang="en-IN" sz="1200" b="1" kern="1200" dirty="0"/>
        </a:p>
      </dsp:txBody>
      <dsp:txXfrm>
        <a:off x="5753275" y="1232060"/>
        <a:ext cx="1219444" cy="1054963"/>
      </dsp:txXfrm>
    </dsp:sp>
    <dsp:sp modelId="{A797553C-4FB0-4671-B232-A3219311D7FB}">
      <dsp:nvSpPr>
        <dsp:cNvPr id="0" name=""/>
        <dsp:cNvSpPr/>
      </dsp:nvSpPr>
      <dsp:spPr>
        <a:xfrm>
          <a:off x="5266167" y="3709613"/>
          <a:ext cx="839772" cy="7235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620C-7DAB-4D73-BEC7-C4E1CA6ED114}">
      <dsp:nvSpPr>
        <dsp:cNvPr id="0" name=""/>
        <dsp:cNvSpPr/>
      </dsp:nvSpPr>
      <dsp:spPr>
        <a:xfrm>
          <a:off x="5451000" y="2878560"/>
          <a:ext cx="1823994" cy="157796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draft-ananthakrishnan-pce-stateful-path-protection</a:t>
          </a:r>
          <a:endParaRPr lang="en-IN" sz="1200" b="1" kern="1200" dirty="0"/>
        </a:p>
      </dsp:txBody>
      <dsp:txXfrm>
        <a:off x="5753275" y="3140063"/>
        <a:ext cx="1219444" cy="1054963"/>
      </dsp:txXfrm>
    </dsp:sp>
    <dsp:sp modelId="{CA34AE22-5A0A-40D1-BAC7-5F028B3B65F6}">
      <dsp:nvSpPr>
        <dsp:cNvPr id="0" name=""/>
        <dsp:cNvSpPr/>
      </dsp:nvSpPr>
      <dsp:spPr>
        <a:xfrm>
          <a:off x="3577302" y="3868116"/>
          <a:ext cx="839772" cy="7235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BA076-51B9-4B81-9CDE-54E0563F2DA0}">
      <dsp:nvSpPr>
        <dsp:cNvPr id="0" name=""/>
        <dsp:cNvSpPr/>
      </dsp:nvSpPr>
      <dsp:spPr>
        <a:xfrm>
          <a:off x="3778185" y="3850203"/>
          <a:ext cx="1823994" cy="157796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draft-leedhody-pce-vn-association</a:t>
          </a:r>
          <a:endParaRPr lang="en-IN" sz="1200" b="1" kern="1200" dirty="0"/>
        </a:p>
      </dsp:txBody>
      <dsp:txXfrm>
        <a:off x="4080460" y="4111706"/>
        <a:ext cx="1219444" cy="1054963"/>
      </dsp:txXfrm>
    </dsp:sp>
    <dsp:sp modelId="{A89157F5-A27F-4E12-92F3-87DB05D67B5B}">
      <dsp:nvSpPr>
        <dsp:cNvPr id="0" name=""/>
        <dsp:cNvSpPr/>
      </dsp:nvSpPr>
      <dsp:spPr>
        <a:xfrm>
          <a:off x="2581172" y="2515958"/>
          <a:ext cx="839772" cy="72357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96E88-B6D0-43C4-8B97-E97222AE5C8F}">
      <dsp:nvSpPr>
        <dsp:cNvPr id="0" name=""/>
        <dsp:cNvSpPr/>
      </dsp:nvSpPr>
      <dsp:spPr>
        <a:xfrm>
          <a:off x="2097604" y="2879645"/>
          <a:ext cx="1823994" cy="157796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draft-</a:t>
          </a:r>
          <a:r>
            <a:rPr lang="en-IN" sz="1200" b="1" kern="1200" dirty="0" err="1" smtClean="0"/>
            <a:t>barth</a:t>
          </a:r>
          <a:r>
            <a:rPr lang="en-IN" sz="1200" b="1" kern="1200" dirty="0" smtClean="0"/>
            <a:t>-</a:t>
          </a:r>
          <a:r>
            <a:rPr lang="en-IN" sz="1200" b="1" kern="1200" dirty="0" err="1" smtClean="0"/>
            <a:t>pce</a:t>
          </a:r>
          <a:r>
            <a:rPr lang="en-IN" sz="1200" b="1" kern="1200" dirty="0" smtClean="0"/>
            <a:t>-association-</a:t>
          </a:r>
          <a:r>
            <a:rPr lang="en-IN" sz="1200" b="1" kern="1200" dirty="0" err="1" smtClean="0"/>
            <a:t>bidir</a:t>
          </a:r>
          <a:endParaRPr lang="en-IN" sz="1200" b="1" kern="1200" dirty="0"/>
        </a:p>
      </dsp:txBody>
      <dsp:txXfrm>
        <a:off x="2399879" y="3141148"/>
        <a:ext cx="1219444" cy="1054963"/>
      </dsp:txXfrm>
    </dsp:sp>
    <dsp:sp modelId="{B2E6B5E7-54FB-4F30-BE91-B5B6DDA1D280}">
      <dsp:nvSpPr>
        <dsp:cNvPr id="0" name=""/>
        <dsp:cNvSpPr/>
      </dsp:nvSpPr>
      <dsp:spPr>
        <a:xfrm>
          <a:off x="2097604" y="968386"/>
          <a:ext cx="1823994" cy="157796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draft-zhang-pce-resource-sharing</a:t>
          </a:r>
          <a:endParaRPr lang="en-IN" sz="1200" b="1" kern="1200" dirty="0"/>
        </a:p>
      </dsp:txBody>
      <dsp:txXfrm>
        <a:off x="2399879" y="1229889"/>
        <a:ext cx="1219444" cy="1054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14C8F-6BF4-4232-B3F1-B9A1855D8A29}">
      <dsp:nvSpPr>
        <dsp:cNvPr id="0" name=""/>
        <dsp:cNvSpPr/>
      </dsp:nvSpPr>
      <dsp:spPr>
        <a:xfrm>
          <a:off x="0" y="58942"/>
          <a:ext cx="9372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WG LC Done</a:t>
          </a:r>
          <a:endParaRPr lang="en-IN" sz="2300" b="1" kern="1200" dirty="0"/>
        </a:p>
      </dsp:txBody>
      <dsp:txXfrm>
        <a:off x="26930" y="85872"/>
        <a:ext cx="9318740" cy="497795"/>
      </dsp:txXfrm>
    </dsp:sp>
    <dsp:sp modelId="{D45F9219-E2EF-449C-A51F-48BD04921706}">
      <dsp:nvSpPr>
        <dsp:cNvPr id="0" name=""/>
        <dsp:cNvSpPr/>
      </dsp:nvSpPr>
      <dsp:spPr>
        <a:xfrm>
          <a:off x="0" y="610597"/>
          <a:ext cx="9372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58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Great Comments from Adrian/Cyril</a:t>
          </a:r>
          <a:endParaRPr lang="en-US" sz="1800" kern="1200" dirty="0" smtClean="0"/>
        </a:p>
      </dsp:txBody>
      <dsp:txXfrm>
        <a:off x="0" y="610597"/>
        <a:ext cx="9372600" cy="380880"/>
      </dsp:txXfrm>
    </dsp:sp>
    <dsp:sp modelId="{DFE23201-2205-4C6E-97BF-892258787386}">
      <dsp:nvSpPr>
        <dsp:cNvPr id="0" name=""/>
        <dsp:cNvSpPr/>
      </dsp:nvSpPr>
      <dsp:spPr>
        <a:xfrm>
          <a:off x="0" y="991477"/>
          <a:ext cx="9372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Summary of Changes</a:t>
          </a:r>
        </a:p>
      </dsp:txBody>
      <dsp:txXfrm>
        <a:off x="26930" y="1018407"/>
        <a:ext cx="9318740" cy="497795"/>
      </dsp:txXfrm>
    </dsp:sp>
    <dsp:sp modelId="{3428EF5F-E58A-4878-9A53-C750849EF0B2}">
      <dsp:nvSpPr>
        <dsp:cNvPr id="0" name=""/>
        <dsp:cNvSpPr/>
      </dsp:nvSpPr>
      <dsp:spPr>
        <a:xfrm>
          <a:off x="0" y="1543132"/>
          <a:ext cx="9372600" cy="34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58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Clarified the role of -</a:t>
          </a:r>
          <a:endParaRPr lang="en-US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Association Source</a:t>
          </a:r>
          <a:endParaRPr lang="en-US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Unique Identification of Association Group</a:t>
          </a:r>
          <a:endParaRPr lang="en-US" sz="1800" kern="1200" dirty="0" smtClean="0"/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Association Parameters</a:t>
          </a:r>
          <a:endParaRPr lang="en-US" sz="1800" kern="1200" dirty="0" smtClean="0"/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Association Information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Clarified the relationship to </a:t>
          </a:r>
          <a:endParaRPr lang="en-US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RSVP ASSOCIATION object</a:t>
          </a:r>
          <a:endParaRPr lang="en-US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PCEP SVEC object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 smtClean="0"/>
            <a:t>PCRep</a:t>
          </a:r>
          <a:r>
            <a:rPr lang="en-US" sz="1800" kern="1200" dirty="0" smtClean="0"/>
            <a:t> Message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Error Handling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Example to clarify the operator configured association range in appendix</a:t>
          </a:r>
          <a:endParaRPr lang="en-US" sz="1800" kern="1200" dirty="0" smtClean="0"/>
        </a:p>
      </dsp:txBody>
      <dsp:txXfrm>
        <a:off x="0" y="1543132"/>
        <a:ext cx="9372600" cy="3427920"/>
      </dsp:txXfrm>
    </dsp:sp>
    <dsp:sp modelId="{55ECA1AF-5DA2-40F9-9C96-10EA643D5598}">
      <dsp:nvSpPr>
        <dsp:cNvPr id="0" name=""/>
        <dsp:cNvSpPr/>
      </dsp:nvSpPr>
      <dsp:spPr>
        <a:xfrm>
          <a:off x="0" y="4971052"/>
          <a:ext cx="9372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Ready for the next </a:t>
          </a:r>
          <a:r>
            <a:rPr lang="en-US" sz="2300" b="1" kern="1200" dirty="0" smtClean="0"/>
            <a:t>step! </a:t>
          </a:r>
          <a:endParaRPr lang="en-US" sz="2300" b="1" kern="1200" dirty="0" smtClean="0"/>
        </a:p>
      </dsp:txBody>
      <dsp:txXfrm>
        <a:off x="26930" y="4997982"/>
        <a:ext cx="9318740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3B270-2010-4983-9E0F-F2F134429CFC}">
      <dsp:nvSpPr>
        <dsp:cNvPr id="0" name=""/>
        <dsp:cNvSpPr/>
      </dsp:nvSpPr>
      <dsp:spPr>
        <a:xfrm>
          <a:off x="0" y="71249"/>
          <a:ext cx="9372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Summary of Changes</a:t>
          </a:r>
          <a:endParaRPr lang="en-US" sz="3000" b="1" kern="1200" dirty="0"/>
        </a:p>
      </dsp:txBody>
      <dsp:txXfrm>
        <a:off x="35125" y="106374"/>
        <a:ext cx="9302350" cy="649299"/>
      </dsp:txXfrm>
    </dsp:sp>
    <dsp:sp modelId="{E45D0E9E-D0DF-47FB-8933-52E8EDD4DBB6}">
      <dsp:nvSpPr>
        <dsp:cNvPr id="0" name=""/>
        <dsp:cNvSpPr/>
      </dsp:nvSpPr>
      <dsp:spPr>
        <a:xfrm>
          <a:off x="0" y="790799"/>
          <a:ext cx="9372600" cy="471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58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Made 2 TLVs (same format)</a:t>
          </a:r>
          <a:endParaRPr lang="en-US" sz="2300" kern="1200" dirty="0" smtClean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smtClean="0"/>
            <a:t>DISJOINTNESS-CONFIGURATION-TLV – requested </a:t>
          </a:r>
          <a:endParaRPr lang="en-IN" sz="2300" kern="1200" dirty="0" smtClean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smtClean="0"/>
            <a:t>DISJOINTNESS-STATUS-TLV – status </a:t>
          </a:r>
          <a:endParaRPr lang="en-IN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Disjoint Objective Functions (OF)</a:t>
          </a:r>
          <a:endParaRPr lang="en-US" sz="2300" kern="1200" dirty="0" smtClean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Minimize the number of shared (common) Links (MSL)</a:t>
          </a:r>
          <a:endParaRPr lang="en-US" sz="2300" kern="1200" dirty="0" smtClean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Minimize the number of shared (common) SRLGs (MSS)</a:t>
          </a:r>
          <a:endParaRPr lang="en-US" sz="2300" kern="1200" dirty="0" smtClean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Minimize the number of shared (common) Nodes (MSN)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Removed mechanism to relax some constraints – </a:t>
          </a:r>
          <a:endParaRPr lang="en-US" sz="2300" kern="1200" dirty="0" smtClean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A generic mechanism is proposed (on agenda)  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Clarified the relationship to SVEC</a:t>
          </a:r>
          <a:endParaRPr lang="en-US" sz="2300" kern="1200" dirty="0" smtClean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Both SVEC and Disjoint Association can be used in the PCReq messages</a:t>
          </a:r>
          <a:endParaRPr lang="en-US" sz="2300" kern="1200" dirty="0" smtClean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PCE will try to find paths that meet both constraints</a:t>
          </a:r>
          <a:endParaRPr lang="en-US" sz="2300" kern="1200" dirty="0" smtClean="0"/>
        </a:p>
      </dsp:txBody>
      <dsp:txXfrm>
        <a:off x="0" y="790799"/>
        <a:ext cx="9372600" cy="4719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8E34C-7D06-4836-BCF8-34EA6D979511}">
      <dsp:nvSpPr>
        <dsp:cNvPr id="0" name=""/>
        <dsp:cNvSpPr/>
      </dsp:nvSpPr>
      <dsp:spPr>
        <a:xfrm rot="16200000">
          <a:off x="-1473898" y="2938180"/>
          <a:ext cx="4353687" cy="92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12246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Summary of Changes</a:t>
          </a:r>
          <a:endParaRPr lang="en-US" sz="3300" kern="1200" dirty="0"/>
        </a:p>
      </dsp:txBody>
      <dsp:txXfrm>
        <a:off x="-1473898" y="2938180"/>
        <a:ext cx="4353687" cy="920972"/>
      </dsp:txXfrm>
    </dsp:sp>
    <dsp:sp modelId="{C0F0D479-DF60-4C51-BDC3-9AABD3A7FABF}">
      <dsp:nvSpPr>
        <dsp:cNvPr id="0" name=""/>
        <dsp:cNvSpPr/>
      </dsp:nvSpPr>
      <dsp:spPr>
        <a:xfrm>
          <a:off x="1163431" y="1221823"/>
          <a:ext cx="7966710" cy="4353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812246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smtClean="0"/>
            <a:t>A new POLICY-PARAMETERS-TLV is added</a:t>
          </a:r>
          <a:endParaRPr lang="en-IN" sz="2700" kern="1200" dirty="0" smtClean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smtClean="0"/>
            <a:t>Opaque Information needed to apply policy at the PCEP peer</a:t>
          </a:r>
          <a:endParaRPr lang="en-IN" sz="2700" kern="1200" dirty="0" smtClean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smtClean="0"/>
            <a:t>Order, Meaning, Format is known at the PCEP peer (out of band) based on the Policy</a:t>
          </a:r>
          <a:endParaRPr lang="en-IN" sz="2700" kern="1200" dirty="0" smtClean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smtClean="0"/>
            <a:t>Appropriate Error Handling</a:t>
          </a:r>
          <a:endParaRPr lang="en-IN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dirty="0" smtClean="0"/>
            <a:t>Alignment to basic association group and other RFCs</a:t>
          </a:r>
          <a:endParaRPr lang="en-IN" sz="2700" kern="1200" dirty="0" smtClean="0"/>
        </a:p>
      </dsp:txBody>
      <dsp:txXfrm>
        <a:off x="1163431" y="1221823"/>
        <a:ext cx="7966710" cy="4353687"/>
      </dsp:txXfrm>
    </dsp:sp>
    <dsp:sp modelId="{B583BA8F-ED88-446D-BE4D-4FBC0A502EA4}">
      <dsp:nvSpPr>
        <dsp:cNvPr id="0" name=""/>
        <dsp:cNvSpPr/>
      </dsp:nvSpPr>
      <dsp:spPr>
        <a:xfrm>
          <a:off x="242458" y="6139"/>
          <a:ext cx="1841944" cy="1841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60E1E-A020-423F-AEF0-E40B55182A69}">
      <dsp:nvSpPr>
        <dsp:cNvPr id="0" name=""/>
        <dsp:cNvSpPr/>
      </dsp:nvSpPr>
      <dsp:spPr>
        <a:xfrm>
          <a:off x="0" y="405104"/>
          <a:ext cx="937260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18" tIns="499872" rIns="72741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This document defines the association-type for protection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 association group between working and protection LSPs</a:t>
          </a:r>
          <a:endParaRPr lang="en-US" sz="2400" kern="1200" dirty="0"/>
        </a:p>
      </dsp:txBody>
      <dsp:txXfrm>
        <a:off x="0" y="405104"/>
        <a:ext cx="9372600" cy="1398600"/>
      </dsp:txXfrm>
    </dsp:sp>
    <dsp:sp modelId="{2D7AE489-A464-43C3-9F85-C45B7F3B6316}">
      <dsp:nvSpPr>
        <dsp:cNvPr id="0" name=""/>
        <dsp:cNvSpPr/>
      </dsp:nvSpPr>
      <dsp:spPr>
        <a:xfrm>
          <a:off x="468630" y="50864"/>
          <a:ext cx="65608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983" tIns="0" rIns="24798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What</a:t>
          </a:r>
          <a:endParaRPr lang="en-US" sz="2400" b="1" kern="1200" dirty="0"/>
        </a:p>
      </dsp:txBody>
      <dsp:txXfrm>
        <a:off x="503215" y="85449"/>
        <a:ext cx="6491650" cy="639310"/>
      </dsp:txXfrm>
    </dsp:sp>
    <dsp:sp modelId="{6559ACC7-2730-4B4A-A7AB-894515BF35EE}">
      <dsp:nvSpPr>
        <dsp:cNvPr id="0" name=""/>
        <dsp:cNvSpPr/>
      </dsp:nvSpPr>
      <dsp:spPr>
        <a:xfrm>
          <a:off x="0" y="2287545"/>
          <a:ext cx="937260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18" tIns="499872" rIns="72741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Relationship to the Disjoint Association Group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Other Editorial Changes including a</a:t>
          </a:r>
          <a:r>
            <a:rPr lang="en-IN" sz="2400" kern="1200" dirty="0" smtClean="0"/>
            <a:t>alignment with basic association group and other RFCs</a:t>
          </a:r>
          <a:endParaRPr lang="en-US" sz="2400" kern="1200" dirty="0"/>
        </a:p>
      </dsp:txBody>
      <dsp:txXfrm>
        <a:off x="0" y="2287545"/>
        <a:ext cx="9372600" cy="1738800"/>
      </dsp:txXfrm>
    </dsp:sp>
    <dsp:sp modelId="{7C47C3F3-A1DD-43C7-8CD7-B781659C1D7E}">
      <dsp:nvSpPr>
        <dsp:cNvPr id="0" name=""/>
        <dsp:cNvSpPr/>
      </dsp:nvSpPr>
      <dsp:spPr>
        <a:xfrm>
          <a:off x="468630" y="1933305"/>
          <a:ext cx="65608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983" tIns="0" rIns="24798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Recent Changes</a:t>
          </a:r>
          <a:endParaRPr lang="en-US" sz="2400" b="1" kern="1200" dirty="0"/>
        </a:p>
      </dsp:txBody>
      <dsp:txXfrm>
        <a:off x="503215" y="1967890"/>
        <a:ext cx="6491650" cy="639310"/>
      </dsp:txXfrm>
    </dsp:sp>
    <dsp:sp modelId="{97848ABD-4DB4-4F5D-B2AA-6D3FD2009084}">
      <dsp:nvSpPr>
        <dsp:cNvPr id="0" name=""/>
        <dsp:cNvSpPr/>
      </dsp:nvSpPr>
      <dsp:spPr>
        <a:xfrm>
          <a:off x="0" y="4510185"/>
          <a:ext cx="9372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18" tIns="499872" rIns="72741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I-D is stable, needed, ready for adoption! </a:t>
          </a:r>
          <a:endParaRPr lang="en-US" sz="2400" kern="1200" dirty="0"/>
        </a:p>
      </dsp:txBody>
      <dsp:txXfrm>
        <a:off x="0" y="4510185"/>
        <a:ext cx="9372600" cy="1020600"/>
      </dsp:txXfrm>
    </dsp:sp>
    <dsp:sp modelId="{AF5A5C86-24D5-4073-A3EF-B8DB4140564F}">
      <dsp:nvSpPr>
        <dsp:cNvPr id="0" name=""/>
        <dsp:cNvSpPr/>
      </dsp:nvSpPr>
      <dsp:spPr>
        <a:xfrm>
          <a:off x="468630" y="4155945"/>
          <a:ext cx="65608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983" tIns="0" rIns="24798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Next Step</a:t>
          </a:r>
          <a:endParaRPr lang="en-US" sz="2400" b="1" kern="1200" dirty="0"/>
        </a:p>
      </dsp:txBody>
      <dsp:txXfrm>
        <a:off x="503215" y="4190530"/>
        <a:ext cx="6491650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CED46-84FA-4F7E-B2EC-94A747D2EA11}">
      <dsp:nvSpPr>
        <dsp:cNvPr id="0" name=""/>
        <dsp:cNvSpPr/>
      </dsp:nvSpPr>
      <dsp:spPr>
        <a:xfrm>
          <a:off x="0" y="45543"/>
          <a:ext cx="9372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draft-leedhody-pce-vn-association-04</a:t>
          </a:r>
          <a:endParaRPr lang="en-US" sz="2500" b="1" kern="1200" dirty="0"/>
        </a:p>
      </dsp:txBody>
      <dsp:txXfrm>
        <a:off x="29271" y="74814"/>
        <a:ext cx="9314058" cy="541083"/>
      </dsp:txXfrm>
    </dsp:sp>
    <dsp:sp modelId="{E457FEB4-DD98-469B-826A-0EBCA0ACC9A1}">
      <dsp:nvSpPr>
        <dsp:cNvPr id="0" name=""/>
        <dsp:cNvSpPr/>
      </dsp:nvSpPr>
      <dsp:spPr>
        <a:xfrm>
          <a:off x="0" y="645168"/>
          <a:ext cx="9372600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58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smtClean="0"/>
            <a:t>Virtual Network Name format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Editorial Changes</a:t>
          </a:r>
          <a:endParaRPr lang="en-US" sz="2000" kern="1200" dirty="0"/>
        </a:p>
      </dsp:txBody>
      <dsp:txXfrm>
        <a:off x="0" y="645168"/>
        <a:ext cx="9372600" cy="685687"/>
      </dsp:txXfrm>
    </dsp:sp>
    <dsp:sp modelId="{88F213FC-64A1-4090-A6E8-EBC4CE1EEFB1}">
      <dsp:nvSpPr>
        <dsp:cNvPr id="0" name=""/>
        <dsp:cNvSpPr/>
      </dsp:nvSpPr>
      <dsp:spPr>
        <a:xfrm>
          <a:off x="0" y="1330856"/>
          <a:ext cx="9372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draft-barth-pce-association-bidir-03</a:t>
          </a:r>
          <a:endParaRPr lang="en-US" sz="2500" b="1" kern="1200" dirty="0"/>
        </a:p>
      </dsp:txBody>
      <dsp:txXfrm>
        <a:off x="29271" y="1360127"/>
        <a:ext cx="9314058" cy="541083"/>
      </dsp:txXfrm>
    </dsp:sp>
    <dsp:sp modelId="{0C322EC6-D817-4C6E-AEE1-97B7D08380A8}">
      <dsp:nvSpPr>
        <dsp:cNvPr id="0" name=""/>
        <dsp:cNvSpPr/>
      </dsp:nvSpPr>
      <dsp:spPr>
        <a:xfrm>
          <a:off x="0" y="1930481"/>
          <a:ext cx="9372600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58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Stable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No recent Change</a:t>
          </a:r>
          <a:endParaRPr lang="en-US" sz="2000" kern="1200" dirty="0"/>
        </a:p>
      </dsp:txBody>
      <dsp:txXfrm>
        <a:off x="0" y="1930481"/>
        <a:ext cx="9372600" cy="685687"/>
      </dsp:txXfrm>
    </dsp:sp>
    <dsp:sp modelId="{A0B14766-9308-4D11-9691-87394E7B4C73}">
      <dsp:nvSpPr>
        <dsp:cNvPr id="0" name=""/>
        <dsp:cNvSpPr/>
      </dsp:nvSpPr>
      <dsp:spPr>
        <a:xfrm>
          <a:off x="0" y="2616168"/>
          <a:ext cx="9372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draft-zhang-pce-resource-sharing-06</a:t>
          </a:r>
          <a:endParaRPr lang="en-US" sz="2500" kern="1200" dirty="0"/>
        </a:p>
      </dsp:txBody>
      <dsp:txXfrm>
        <a:off x="29271" y="2645439"/>
        <a:ext cx="9314058" cy="541083"/>
      </dsp:txXfrm>
    </dsp:sp>
    <dsp:sp modelId="{F012B94D-6CA6-472D-AD05-9B593C1ACD7C}">
      <dsp:nvSpPr>
        <dsp:cNvPr id="0" name=""/>
        <dsp:cNvSpPr/>
      </dsp:nvSpPr>
      <dsp:spPr>
        <a:xfrm>
          <a:off x="0" y="3215793"/>
          <a:ext cx="9372600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58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Relationship to IRO/XRO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Relationship to </a:t>
          </a:r>
          <a:r>
            <a:rPr lang="en-US" sz="2000" kern="1200" dirty="0" smtClean="0"/>
            <a:t>Disjoint association</a:t>
          </a:r>
          <a:endParaRPr lang="en-US" sz="2000" kern="1200" dirty="0"/>
        </a:p>
      </dsp:txBody>
      <dsp:txXfrm>
        <a:off x="0" y="3215793"/>
        <a:ext cx="9372600" cy="685687"/>
      </dsp:txXfrm>
    </dsp:sp>
    <dsp:sp modelId="{8E420C14-ABED-40F2-B715-B54553DB5A04}">
      <dsp:nvSpPr>
        <dsp:cNvPr id="0" name=""/>
        <dsp:cNvSpPr/>
      </dsp:nvSpPr>
      <dsp:spPr>
        <a:xfrm>
          <a:off x="0" y="3901481"/>
          <a:ext cx="9372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Others</a:t>
          </a:r>
          <a:endParaRPr lang="en-US" sz="2500" b="1" kern="1200" dirty="0"/>
        </a:p>
      </dsp:txBody>
      <dsp:txXfrm>
        <a:off x="29271" y="3930752"/>
        <a:ext cx="9314058" cy="541083"/>
      </dsp:txXfrm>
    </dsp:sp>
    <dsp:sp modelId="{5C049206-31B7-4A33-8024-F5C9D2BB9D8D}">
      <dsp:nvSpPr>
        <dsp:cNvPr id="0" name=""/>
        <dsp:cNvSpPr/>
      </dsp:nvSpPr>
      <dsp:spPr>
        <a:xfrm>
          <a:off x="0" y="4501106"/>
          <a:ext cx="93726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58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Explicit Make-Before-Break (draft-</a:t>
          </a:r>
          <a:r>
            <a:rPr lang="en-US" sz="2000" kern="1200" dirty="0" err="1" smtClean="0"/>
            <a:t>tanaka</a:t>
          </a:r>
          <a:r>
            <a:rPr lang="en-US" sz="2000" kern="1200" dirty="0" smtClean="0"/>
            <a:t>-</a:t>
          </a:r>
          <a:r>
            <a:rPr lang="en-US" sz="2000" kern="1200" dirty="0" err="1" smtClean="0"/>
            <a:t>pce-stateful-pce-mbb</a:t>
          </a:r>
          <a:r>
            <a:rPr lang="en-US" sz="2000" kern="1200" dirty="0" smtClean="0"/>
            <a:t>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draft-</a:t>
          </a:r>
          <a:r>
            <a:rPr lang="en-US" sz="2000" kern="1200" dirty="0" err="1" smtClean="0"/>
            <a:t>chen</a:t>
          </a:r>
          <a:r>
            <a:rPr lang="en-US" sz="2000" kern="1200" dirty="0" smtClean="0"/>
            <a:t>-</a:t>
          </a:r>
          <a:r>
            <a:rPr lang="en-US" sz="2000" kern="1200" dirty="0" err="1" smtClean="0"/>
            <a:t>pce</a:t>
          </a:r>
          <a:r>
            <a:rPr lang="en-US" sz="2000" kern="1200" dirty="0" smtClean="0"/>
            <a:t>-association-</a:t>
          </a:r>
          <a:r>
            <a:rPr lang="en-US" sz="2000" kern="1200" dirty="0" err="1" smtClean="0"/>
            <a:t>ecmp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draft-xiong-pce-multilayer-lsp-association</a:t>
          </a:r>
          <a:endParaRPr lang="en-US" sz="2000" kern="1200" dirty="0"/>
        </a:p>
      </dsp:txBody>
      <dsp:txXfrm>
        <a:off x="0" y="4501106"/>
        <a:ext cx="9372600" cy="103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F3F46-591A-4DF1-B925-7756C2F2DC38}">
      <dsp:nvSpPr>
        <dsp:cNvPr id="0" name=""/>
        <dsp:cNvSpPr/>
      </dsp:nvSpPr>
      <dsp:spPr>
        <a:xfrm>
          <a:off x="2511" y="244992"/>
          <a:ext cx="3880842" cy="15523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Association Group</a:t>
          </a:r>
          <a:endParaRPr lang="en-US" sz="3800" kern="1200" dirty="0"/>
        </a:p>
      </dsp:txBody>
      <dsp:txXfrm>
        <a:off x="778679" y="244992"/>
        <a:ext cx="2328506" cy="1552336"/>
      </dsp:txXfrm>
    </dsp:sp>
    <dsp:sp modelId="{ADBEE09D-03E7-49AD-9AEF-C28ACFEE1440}">
      <dsp:nvSpPr>
        <dsp:cNvPr id="0" name=""/>
        <dsp:cNvSpPr/>
      </dsp:nvSpPr>
      <dsp:spPr>
        <a:xfrm>
          <a:off x="3378844" y="376941"/>
          <a:ext cx="3221099" cy="12884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Move to RFC SOON!</a:t>
          </a:r>
          <a:endParaRPr lang="en-US" sz="2900" kern="1200" dirty="0"/>
        </a:p>
      </dsp:txBody>
      <dsp:txXfrm>
        <a:off x="4023064" y="376941"/>
        <a:ext cx="1932660" cy="1288439"/>
      </dsp:txXfrm>
    </dsp:sp>
    <dsp:sp modelId="{0BED4927-1FE5-4498-A81C-9EB39DA2B3F2}">
      <dsp:nvSpPr>
        <dsp:cNvPr id="0" name=""/>
        <dsp:cNvSpPr/>
      </dsp:nvSpPr>
      <dsp:spPr>
        <a:xfrm>
          <a:off x="2511" y="2014656"/>
          <a:ext cx="3880842" cy="15523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WG I-Ds</a:t>
          </a:r>
          <a:endParaRPr lang="en-US" sz="3800" kern="1200" dirty="0"/>
        </a:p>
      </dsp:txBody>
      <dsp:txXfrm>
        <a:off x="778679" y="2014656"/>
        <a:ext cx="2328506" cy="1552336"/>
      </dsp:txXfrm>
    </dsp:sp>
    <dsp:sp modelId="{55D454F8-CE1D-4B82-A71D-418FF0B9A512}">
      <dsp:nvSpPr>
        <dsp:cNvPr id="0" name=""/>
        <dsp:cNvSpPr/>
      </dsp:nvSpPr>
      <dsp:spPr>
        <a:xfrm>
          <a:off x="3378844" y="2146605"/>
          <a:ext cx="3221099" cy="12884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More Reviews</a:t>
          </a:r>
          <a:endParaRPr lang="en-US" sz="2900" kern="1200" dirty="0"/>
        </a:p>
      </dsp:txBody>
      <dsp:txXfrm>
        <a:off x="4023064" y="2146605"/>
        <a:ext cx="1932660" cy="1288439"/>
      </dsp:txXfrm>
    </dsp:sp>
    <dsp:sp modelId="{D04C128F-8C30-401E-8121-F1A2B6DA391D}">
      <dsp:nvSpPr>
        <dsp:cNvPr id="0" name=""/>
        <dsp:cNvSpPr/>
      </dsp:nvSpPr>
      <dsp:spPr>
        <a:xfrm>
          <a:off x="6148989" y="2146605"/>
          <a:ext cx="3221099" cy="12884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Start the WG LC</a:t>
          </a:r>
          <a:endParaRPr lang="en-US" sz="2900" kern="1200" dirty="0"/>
        </a:p>
      </dsp:txBody>
      <dsp:txXfrm>
        <a:off x="6793209" y="2146605"/>
        <a:ext cx="1932660" cy="1288439"/>
      </dsp:txXfrm>
    </dsp:sp>
    <dsp:sp modelId="{B75D35DD-A8EA-4C70-96E3-E0D17DECD3C2}">
      <dsp:nvSpPr>
        <dsp:cNvPr id="0" name=""/>
        <dsp:cNvSpPr/>
      </dsp:nvSpPr>
      <dsp:spPr>
        <a:xfrm>
          <a:off x="2511" y="3784320"/>
          <a:ext cx="3880842" cy="15523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Adopt as WG I-D</a:t>
          </a:r>
          <a:endParaRPr lang="en-US" sz="3800" kern="1200" dirty="0"/>
        </a:p>
      </dsp:txBody>
      <dsp:txXfrm>
        <a:off x="778679" y="3784320"/>
        <a:ext cx="2328506" cy="1552336"/>
      </dsp:txXfrm>
    </dsp:sp>
    <dsp:sp modelId="{F429C414-FA7D-480E-A469-9CF6CB9F11C3}">
      <dsp:nvSpPr>
        <dsp:cNvPr id="0" name=""/>
        <dsp:cNvSpPr/>
      </dsp:nvSpPr>
      <dsp:spPr>
        <a:xfrm>
          <a:off x="3378844" y="3916269"/>
          <a:ext cx="3221099" cy="12884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Protection Association</a:t>
          </a:r>
          <a:endParaRPr lang="en-US" sz="2900" kern="1200" dirty="0"/>
        </a:p>
      </dsp:txBody>
      <dsp:txXfrm>
        <a:off x="4023064" y="3916269"/>
        <a:ext cx="1932660" cy="1288439"/>
      </dsp:txXfrm>
    </dsp:sp>
    <dsp:sp modelId="{4EC6E175-A4FA-4277-81B3-A08B582C54F7}">
      <dsp:nvSpPr>
        <dsp:cNvPr id="0" name=""/>
        <dsp:cNvSpPr/>
      </dsp:nvSpPr>
      <dsp:spPr>
        <a:xfrm>
          <a:off x="6148989" y="3916269"/>
          <a:ext cx="3221099" cy="12884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Work out the order for others! </a:t>
          </a:r>
          <a:endParaRPr lang="en-US" sz="2900" kern="1200" dirty="0"/>
        </a:p>
      </dsp:txBody>
      <dsp:txXfrm>
        <a:off x="6793209" y="3916269"/>
        <a:ext cx="1932660" cy="1288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5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2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8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8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0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5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3ED7-FF09-4758-95AB-E59DEDF20799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6F1-913F-417E-B686-3C23491A666E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15DB-1E53-4506-AEC2-76619775949A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CE3B913-30B0-469B-8045-64F4761DFEFD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9D7-FD5E-42B9-BBB1-5DA2A81FDACA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7C4-21CA-40BB-9CB1-DCD034248C3D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29D-24A5-4171-B702-C9D47C9DC0F2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1B2F-72DF-450A-BA23-6528998778A7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338C-7389-4823-87DE-F05972E30013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DEB57093-C8B6-4EC6-95E6-7EA83D21C1E9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PCEP Association Drafts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PCE WG, IETF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72" y="147011"/>
            <a:ext cx="9372600" cy="742222"/>
          </a:xfrm>
        </p:spPr>
        <p:txBody>
          <a:bodyPr/>
          <a:lstStyle/>
          <a:p>
            <a:r>
              <a:rPr lang="en-US" dirty="0" smtClean="0"/>
              <a:t>PCEP Association Drafts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43709"/>
              </p:ext>
            </p:extLst>
          </p:nvPr>
        </p:nvGraphicFramePr>
        <p:xfrm>
          <a:off x="1981200" y="1299798"/>
          <a:ext cx="9372600" cy="5428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8962" y="1299798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WG Drafts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261445" y="5505061"/>
            <a:ext cx="278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Pending WG Adoption Poll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Was discussed in last </a:t>
            </a:r>
            <a:r>
              <a:rPr lang="en-US" dirty="0" smtClean="0"/>
              <a:t>meeting </a:t>
            </a:r>
            <a:r>
              <a:rPr lang="en-US" i="1" dirty="0" smtClean="0"/>
              <a:t>(had support)</a:t>
            </a:r>
            <a:endParaRPr lang="en-IN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892330" y="5385732"/>
            <a:ext cx="360727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7482" y="5345610"/>
            <a:ext cx="254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of the individual drafts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more!!</a:t>
            </a:r>
            <a:endParaRPr lang="en-IN" dirty="0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7393327" y="1484464"/>
            <a:ext cx="865635" cy="48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258962" y="1484464"/>
            <a:ext cx="0" cy="89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3"/>
          </p:cNvCxnSpPr>
          <p:nvPr/>
        </p:nvCxnSpPr>
        <p:spPr>
          <a:xfrm flipH="1">
            <a:off x="3426294" y="3464653"/>
            <a:ext cx="945502" cy="234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3"/>
          </p:cNvCxnSpPr>
          <p:nvPr/>
        </p:nvCxnSpPr>
        <p:spPr>
          <a:xfrm flipH="1" flipV="1">
            <a:off x="3426294" y="5807275"/>
            <a:ext cx="2739614" cy="66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34683" y="5345610"/>
            <a:ext cx="937113" cy="49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72" y="147011"/>
            <a:ext cx="9372600" cy="742222"/>
          </a:xfrm>
        </p:spPr>
        <p:txBody>
          <a:bodyPr/>
          <a:lstStyle/>
          <a:p>
            <a:pPr lvl="0"/>
            <a:r>
              <a:rPr lang="en-IN" cap="none" dirty="0" smtClean="0"/>
              <a:t>draft-</a:t>
            </a:r>
            <a:r>
              <a:rPr lang="en-IN" cap="none" dirty="0" err="1" smtClean="0"/>
              <a:t>ietf</a:t>
            </a:r>
            <a:r>
              <a:rPr lang="en-IN" cap="none" dirty="0" smtClean="0"/>
              <a:t>-</a:t>
            </a:r>
            <a:r>
              <a:rPr lang="en-IN" cap="none" dirty="0" err="1" smtClean="0"/>
              <a:t>pce</a:t>
            </a:r>
            <a:r>
              <a:rPr lang="en-IN" cap="none" dirty="0" smtClean="0"/>
              <a:t>-association-group</a:t>
            </a:r>
            <a:endParaRPr lang="en-IN" cap="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434809"/>
              </p:ext>
            </p:extLst>
          </p:nvPr>
        </p:nvGraphicFramePr>
        <p:xfrm>
          <a:off x="1981200" y="889000"/>
          <a:ext cx="9372600" cy="558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040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72" y="147011"/>
            <a:ext cx="9372600" cy="742222"/>
          </a:xfrm>
        </p:spPr>
        <p:txBody>
          <a:bodyPr/>
          <a:lstStyle/>
          <a:p>
            <a:pPr lvl="0"/>
            <a:r>
              <a:rPr lang="en-IN" cap="none" dirty="0"/>
              <a:t>draft-ietf-pce-association-diversity-03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92625"/>
              </p:ext>
            </p:extLst>
          </p:nvPr>
        </p:nvGraphicFramePr>
        <p:xfrm>
          <a:off x="1981200" y="889000"/>
          <a:ext cx="9372600" cy="558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99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72" y="147011"/>
            <a:ext cx="9372600" cy="742222"/>
          </a:xfrm>
        </p:spPr>
        <p:txBody>
          <a:bodyPr/>
          <a:lstStyle/>
          <a:p>
            <a:pPr lvl="0"/>
            <a:r>
              <a:rPr lang="en-IN" cap="none" dirty="0" smtClean="0"/>
              <a:t>draft-ietf-pce-association-policy-02</a:t>
            </a:r>
            <a:endParaRPr lang="en-IN" cap="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742694"/>
              </p:ext>
            </p:extLst>
          </p:nvPr>
        </p:nvGraphicFramePr>
        <p:xfrm>
          <a:off x="1981200" y="889000"/>
          <a:ext cx="9372600" cy="558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17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72" y="147011"/>
            <a:ext cx="9372600" cy="742222"/>
          </a:xfrm>
        </p:spPr>
        <p:txBody>
          <a:bodyPr>
            <a:noAutofit/>
          </a:bodyPr>
          <a:lstStyle/>
          <a:p>
            <a:pPr lvl="0"/>
            <a:r>
              <a:rPr lang="en-IN" sz="3200" cap="none" dirty="0" smtClean="0"/>
              <a:t>draft-ananthakrishnan-pce-stateful-path-protection-05</a:t>
            </a:r>
            <a:endParaRPr lang="en-IN" sz="3200" cap="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72784"/>
              </p:ext>
            </p:extLst>
          </p:nvPr>
        </p:nvGraphicFramePr>
        <p:xfrm>
          <a:off x="1981200" y="889000"/>
          <a:ext cx="9372600" cy="558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5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72" y="147011"/>
            <a:ext cx="9372600" cy="742222"/>
          </a:xfrm>
        </p:spPr>
        <p:txBody>
          <a:bodyPr/>
          <a:lstStyle/>
          <a:p>
            <a:pPr lvl="0"/>
            <a:r>
              <a:rPr lang="en-IN" cap="none" dirty="0" smtClean="0"/>
              <a:t>Other Association Drafts</a:t>
            </a:r>
            <a:endParaRPr lang="en-IN" cap="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706058"/>
              </p:ext>
            </p:extLst>
          </p:nvPr>
        </p:nvGraphicFramePr>
        <p:xfrm>
          <a:off x="1981200" y="889000"/>
          <a:ext cx="9372600" cy="558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15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72" y="147011"/>
            <a:ext cx="9372600" cy="742222"/>
          </a:xfrm>
        </p:spPr>
        <p:txBody>
          <a:bodyPr/>
          <a:lstStyle/>
          <a:p>
            <a:pPr lvl="0"/>
            <a:r>
              <a:rPr lang="en-IN" cap="none" dirty="0" smtClean="0"/>
              <a:t>Next Step</a:t>
            </a:r>
            <a:endParaRPr lang="en-IN" cap="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404830"/>
              </p:ext>
            </p:extLst>
          </p:nvPr>
        </p:nvGraphicFramePr>
        <p:xfrm>
          <a:off x="1981200" y="889000"/>
          <a:ext cx="9372600" cy="558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21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u="sng" cap="none" dirty="0" smtClean="0">
                <a:latin typeface="Bradley Hand ITC" panose="03070402050302030203" pitchFamily="66" charset="0"/>
              </a:rPr>
              <a:t>Thank you!</a:t>
            </a:r>
            <a:endParaRPr lang="en-US" sz="6600" b="1" u="sng" cap="none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234</TotalTime>
  <Words>414</Words>
  <Application>Microsoft Office PowerPoint</Application>
  <PresentationFormat>Widescreen</PresentationFormat>
  <Paragraphs>106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Bradley Hand ITC</vt:lpstr>
      <vt:lpstr>Calibri</vt:lpstr>
      <vt:lpstr>Wireframe Building 16x9</vt:lpstr>
      <vt:lpstr>PCEP Association Drafts</vt:lpstr>
      <vt:lpstr>PCEP Association Drafts</vt:lpstr>
      <vt:lpstr>draft-ietf-pce-association-group</vt:lpstr>
      <vt:lpstr>draft-ietf-pce-association-diversity-03</vt:lpstr>
      <vt:lpstr>draft-ietf-pce-association-policy-02</vt:lpstr>
      <vt:lpstr>draft-ananthakrishnan-pce-stateful-path-protection-05</vt:lpstr>
      <vt:lpstr>Other Association Drafts</vt:lpstr>
      <vt:lpstr>Next Step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Association Drafts</dc:title>
  <dc:creator>Dhruv Dhody</dc:creator>
  <cp:lastModifiedBy>Dhruv Dhody</cp:lastModifiedBy>
  <cp:revision>25</cp:revision>
  <dcterms:created xsi:type="dcterms:W3CDTF">2018-03-13T11:31:28Z</dcterms:created>
  <dcterms:modified xsi:type="dcterms:W3CDTF">2018-03-14T06:15:52Z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