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FB0419-1A55-471A-B4A4-5F861A3C8ED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9814F7C-5E14-4249-813D-5ADA466636FE}">
      <dgm:prSet phldrT="[Text]"/>
      <dgm:spPr/>
      <dgm:t>
        <a:bodyPr/>
        <a:lstStyle/>
        <a:p>
          <a:r>
            <a:rPr lang="en-US" smtClean="0"/>
            <a:t>RFC 5440</a:t>
          </a:r>
          <a:endParaRPr lang="en-US"/>
        </a:p>
      </dgm:t>
    </dgm:pt>
    <dgm:pt modelId="{B05C655C-AD1C-4597-9788-EE4C985C8B14}" type="parTrans" cxnId="{938E2B31-5455-4D82-8A97-BA21AC8FF8FC}">
      <dgm:prSet/>
      <dgm:spPr/>
      <dgm:t>
        <a:bodyPr/>
        <a:lstStyle/>
        <a:p>
          <a:endParaRPr lang="en-US"/>
        </a:p>
      </dgm:t>
    </dgm:pt>
    <dgm:pt modelId="{B8AF6059-E8F0-434D-AE9C-B44EEC788D39}" type="sibTrans" cxnId="{938E2B31-5455-4D82-8A97-BA21AC8FF8FC}">
      <dgm:prSet/>
      <dgm:spPr/>
      <dgm:t>
        <a:bodyPr/>
        <a:lstStyle/>
        <a:p>
          <a:endParaRPr lang="en-US"/>
        </a:p>
      </dgm:t>
    </dgm:pt>
    <dgm:pt modelId="{5EC77B9C-8831-4C01-922B-CF56D476182B}">
      <dgm:prSet/>
      <dgm:spPr/>
      <dgm:t>
        <a:bodyPr/>
        <a:lstStyle/>
        <a:p>
          <a:r>
            <a:rPr lang="en-US" dirty="0" smtClean="0"/>
            <a:t>P Flag (Processing-Rule) in Common Object Header –  the object must be taken into account by the PCE during path computation or is just optional.</a:t>
          </a:r>
          <a:endParaRPr lang="en-US" dirty="0" smtClean="0"/>
        </a:p>
      </dgm:t>
    </dgm:pt>
    <dgm:pt modelId="{6A1076E2-8258-4F87-AF69-21B9AAE5CC3C}" type="parTrans" cxnId="{92115C06-8FD8-4D79-A01E-0ADBACDCBCA5}">
      <dgm:prSet/>
      <dgm:spPr/>
      <dgm:t>
        <a:bodyPr/>
        <a:lstStyle/>
        <a:p>
          <a:endParaRPr lang="en-US"/>
        </a:p>
      </dgm:t>
    </dgm:pt>
    <dgm:pt modelId="{074FBDBE-CFD5-4B33-958E-AE4A330E3E2A}" type="sibTrans" cxnId="{92115C06-8FD8-4D79-A01E-0ADBACDCBCA5}">
      <dgm:prSet/>
      <dgm:spPr/>
      <dgm:t>
        <a:bodyPr/>
        <a:lstStyle/>
        <a:p>
          <a:endParaRPr lang="en-US"/>
        </a:p>
      </dgm:t>
    </dgm:pt>
    <dgm:pt modelId="{E19D4FE6-FEA9-48E6-9EC2-82162DCB0F07}">
      <dgm:prSet/>
      <dgm:spPr/>
      <dgm:t>
        <a:bodyPr/>
        <a:lstStyle/>
        <a:p>
          <a:r>
            <a:rPr lang="en-US" dirty="0" smtClean="0"/>
            <a:t>I Flag (Ignore) in Common Object Header – indicate if the optional object was taken into account.  </a:t>
          </a:r>
          <a:endParaRPr lang="en-US" dirty="0" smtClean="0"/>
        </a:p>
      </dgm:t>
    </dgm:pt>
    <dgm:pt modelId="{B03A142F-3979-4811-BDBF-67C4F12D4178}" type="parTrans" cxnId="{557D720D-CA32-4B53-9DE4-16B246FE3BA7}">
      <dgm:prSet/>
      <dgm:spPr/>
      <dgm:t>
        <a:bodyPr/>
        <a:lstStyle/>
        <a:p>
          <a:endParaRPr lang="en-US"/>
        </a:p>
      </dgm:t>
    </dgm:pt>
    <dgm:pt modelId="{42F28C0B-4D29-4822-B3F5-C2C2E74B42B6}" type="sibTrans" cxnId="{557D720D-CA32-4B53-9DE4-16B246FE3BA7}">
      <dgm:prSet/>
      <dgm:spPr/>
      <dgm:t>
        <a:bodyPr/>
        <a:lstStyle/>
        <a:p>
          <a:endParaRPr lang="en-US"/>
        </a:p>
      </dgm:t>
    </dgm:pt>
    <dgm:pt modelId="{4E7E7655-0BA9-42C6-A48F-6721A84B0407}">
      <dgm:prSet/>
      <dgm:spPr/>
      <dgm:t>
        <a:bodyPr/>
        <a:lstStyle/>
        <a:p>
          <a:r>
            <a:rPr lang="en-US" smtClean="0"/>
            <a:t>RFC 8231 </a:t>
          </a:r>
          <a:endParaRPr lang="en-US" dirty="0" smtClean="0"/>
        </a:p>
      </dgm:t>
    </dgm:pt>
    <dgm:pt modelId="{25427C9C-3CDF-45CF-8D0C-C9B3AC3BF593}" type="parTrans" cxnId="{EF618B9C-F24C-4B36-9842-B13EF777A0A9}">
      <dgm:prSet/>
      <dgm:spPr/>
      <dgm:t>
        <a:bodyPr/>
        <a:lstStyle/>
        <a:p>
          <a:endParaRPr lang="en-US"/>
        </a:p>
      </dgm:t>
    </dgm:pt>
    <dgm:pt modelId="{85E51F6B-3A82-4744-9C95-79C65576FB78}" type="sibTrans" cxnId="{EF618B9C-F24C-4B36-9842-B13EF777A0A9}">
      <dgm:prSet/>
      <dgm:spPr/>
      <dgm:t>
        <a:bodyPr/>
        <a:lstStyle/>
        <a:p>
          <a:endParaRPr lang="en-US"/>
        </a:p>
      </dgm:t>
    </dgm:pt>
    <dgm:pt modelId="{76E0A800-F66A-4CC8-A668-F711CE36A0D8}">
      <dgm:prSet/>
      <dgm:spPr/>
      <dgm:t>
        <a:bodyPr/>
        <a:lstStyle/>
        <a:p>
          <a:r>
            <a:rPr lang="en-US" smtClean="0"/>
            <a:t>The P and I flags of the PCEP objects defined in the </a:t>
          </a:r>
          <a:r>
            <a:rPr lang="en-US" i="1" smtClean="0"/>
            <a:t>current</a:t>
          </a:r>
          <a:r>
            <a:rPr lang="en-US" smtClean="0"/>
            <a:t> document MUST be set to 0 on transmission and SHOULD be ignored on receipt since they are exclusively related to path computation requests. </a:t>
          </a:r>
          <a:endParaRPr lang="en-US" dirty="0" smtClean="0"/>
        </a:p>
      </dgm:t>
    </dgm:pt>
    <dgm:pt modelId="{2B6BDF67-3FFD-47C8-8723-039055AB636C}" type="parTrans" cxnId="{5E48C19B-A473-4EC9-BE68-0E06609F75AB}">
      <dgm:prSet/>
      <dgm:spPr/>
      <dgm:t>
        <a:bodyPr/>
        <a:lstStyle/>
        <a:p>
          <a:endParaRPr lang="en-US"/>
        </a:p>
      </dgm:t>
    </dgm:pt>
    <dgm:pt modelId="{1E1E062C-AC80-46FD-8C5C-E894AA3D05F7}" type="sibTrans" cxnId="{5E48C19B-A473-4EC9-BE68-0E06609F75AB}">
      <dgm:prSet/>
      <dgm:spPr/>
      <dgm:t>
        <a:bodyPr/>
        <a:lstStyle/>
        <a:p>
          <a:endParaRPr lang="en-US"/>
        </a:p>
      </dgm:t>
    </dgm:pt>
    <dgm:pt modelId="{CEFC5400-E59D-4F71-9B0B-08EA70CC40E6}">
      <dgm:prSet/>
      <dgm:spPr/>
      <dgm:t>
        <a:bodyPr/>
        <a:lstStyle/>
        <a:p>
          <a:r>
            <a:rPr lang="en-US" dirty="0" smtClean="0"/>
            <a:t>The behavior for P and I flag in </a:t>
          </a:r>
          <a:r>
            <a:rPr lang="en-US" i="1" dirty="0" smtClean="0"/>
            <a:t>other</a:t>
          </a:r>
          <a:r>
            <a:rPr lang="en-US" dirty="0" smtClean="0"/>
            <a:t> objects was not specified.  </a:t>
          </a:r>
          <a:endParaRPr lang="en-US" dirty="0"/>
        </a:p>
      </dgm:t>
    </dgm:pt>
    <dgm:pt modelId="{3E1D8630-9E5F-4275-8D5C-BC49FC46CDC0}" type="parTrans" cxnId="{82365855-E3FF-4B7F-9BF0-182FF72320D7}">
      <dgm:prSet/>
      <dgm:spPr/>
      <dgm:t>
        <a:bodyPr/>
        <a:lstStyle/>
        <a:p>
          <a:endParaRPr lang="en-US"/>
        </a:p>
      </dgm:t>
    </dgm:pt>
    <dgm:pt modelId="{D8D610A7-08D5-4980-BF53-526E11F0D12C}" type="sibTrans" cxnId="{82365855-E3FF-4B7F-9BF0-182FF72320D7}">
      <dgm:prSet/>
      <dgm:spPr/>
      <dgm:t>
        <a:bodyPr/>
        <a:lstStyle/>
        <a:p>
          <a:endParaRPr lang="en-US"/>
        </a:p>
      </dgm:t>
    </dgm:pt>
    <dgm:pt modelId="{C7ED669E-E840-4F1D-96F0-C7070255B67D}">
      <dgm:prSet/>
      <dgm:spPr/>
      <dgm:t>
        <a:bodyPr/>
        <a:lstStyle/>
        <a:p>
          <a:r>
            <a:rPr lang="en-US" dirty="0" smtClean="0"/>
            <a:t>This document</a:t>
          </a:r>
          <a:endParaRPr lang="en-IN" dirty="0"/>
        </a:p>
      </dgm:t>
    </dgm:pt>
    <dgm:pt modelId="{8320F78F-B892-4706-920B-E3DEE293015E}" type="parTrans" cxnId="{FEC2E472-E262-4836-AED1-6F27D95C2799}">
      <dgm:prSet/>
      <dgm:spPr/>
      <dgm:t>
        <a:bodyPr/>
        <a:lstStyle/>
        <a:p>
          <a:endParaRPr lang="en-US"/>
        </a:p>
      </dgm:t>
    </dgm:pt>
    <dgm:pt modelId="{544E7E51-58FD-4282-9928-ED970C8C5800}" type="sibTrans" cxnId="{FEC2E472-E262-4836-AED1-6F27D95C2799}">
      <dgm:prSet/>
      <dgm:spPr/>
      <dgm:t>
        <a:bodyPr/>
        <a:lstStyle/>
        <a:p>
          <a:endParaRPr lang="en-US"/>
        </a:p>
      </dgm:t>
    </dgm:pt>
    <dgm:pt modelId="{7C968C45-E610-4CA9-9049-298FDDA3E609}">
      <dgm:prSet/>
      <dgm:spPr/>
      <dgm:t>
        <a:bodyPr/>
        <a:lstStyle/>
        <a:p>
          <a:r>
            <a:rPr lang="en-US" dirty="0" smtClean="0"/>
            <a:t>Clarifies how the P and I flag could be used in the Stateful PCE model to identify optional objects in the </a:t>
          </a:r>
          <a:r>
            <a:rPr lang="en-US" dirty="0" err="1" smtClean="0"/>
            <a:t>PCRpt</a:t>
          </a:r>
          <a:r>
            <a:rPr lang="en-US" dirty="0" smtClean="0"/>
            <a:t>/</a:t>
          </a:r>
          <a:r>
            <a:rPr lang="en-US" dirty="0" err="1" smtClean="0"/>
            <a:t>PCUpd</a:t>
          </a:r>
          <a:r>
            <a:rPr lang="en-US" dirty="0" smtClean="0"/>
            <a:t>/</a:t>
          </a:r>
          <a:r>
            <a:rPr lang="en-US" dirty="0" err="1" smtClean="0"/>
            <a:t>PCInitiate</a:t>
          </a:r>
          <a:r>
            <a:rPr lang="en-US" dirty="0" smtClean="0"/>
            <a:t> messages.</a:t>
          </a:r>
          <a:endParaRPr lang="en-IN" dirty="0"/>
        </a:p>
      </dgm:t>
    </dgm:pt>
    <dgm:pt modelId="{543A7995-71E7-48A9-B0DE-27CDCA28EE78}" type="parTrans" cxnId="{ADA5C5B4-F49F-438D-AA88-99AA8456E7EB}">
      <dgm:prSet/>
      <dgm:spPr/>
      <dgm:t>
        <a:bodyPr/>
        <a:lstStyle/>
        <a:p>
          <a:endParaRPr lang="en-US"/>
        </a:p>
      </dgm:t>
    </dgm:pt>
    <dgm:pt modelId="{2F554A78-5843-4169-8B5D-97BD1238025C}" type="sibTrans" cxnId="{ADA5C5B4-F49F-438D-AA88-99AA8456E7EB}">
      <dgm:prSet/>
      <dgm:spPr/>
      <dgm:t>
        <a:bodyPr/>
        <a:lstStyle/>
        <a:p>
          <a:endParaRPr lang="en-US"/>
        </a:p>
      </dgm:t>
    </dgm:pt>
    <dgm:pt modelId="{CAC7683A-4C56-4C30-AB17-B07D1CAF9982}">
      <dgm:prSet/>
      <dgm:spPr/>
      <dgm:t>
        <a:bodyPr/>
        <a:lstStyle/>
        <a:p>
          <a:r>
            <a:rPr lang="en-IN" dirty="0" smtClean="0"/>
            <a:t>Updates the handling of unknown objects based on these flags! </a:t>
          </a:r>
          <a:endParaRPr lang="en-IN" dirty="0"/>
        </a:p>
      </dgm:t>
    </dgm:pt>
    <dgm:pt modelId="{879EC509-9F5A-4135-829E-0459CE69A62B}" type="parTrans" cxnId="{7BFA768D-2E71-4030-9118-169DA767AE17}">
      <dgm:prSet/>
      <dgm:spPr/>
      <dgm:t>
        <a:bodyPr/>
        <a:lstStyle/>
        <a:p>
          <a:endParaRPr lang="en-US"/>
        </a:p>
      </dgm:t>
    </dgm:pt>
    <dgm:pt modelId="{6BD33EFC-C769-4E27-8B0A-250C593D0ABD}" type="sibTrans" cxnId="{7BFA768D-2E71-4030-9118-169DA767AE17}">
      <dgm:prSet/>
      <dgm:spPr/>
      <dgm:t>
        <a:bodyPr/>
        <a:lstStyle/>
        <a:p>
          <a:endParaRPr lang="en-US"/>
        </a:p>
      </dgm:t>
    </dgm:pt>
    <dgm:pt modelId="{7822FA76-DC91-4EF7-BCBB-27AF42B527DB}" type="pres">
      <dgm:prSet presAssocID="{4FFB0419-1A55-471A-B4A4-5F861A3C8ED4}" presName="linear" presStyleCnt="0">
        <dgm:presLayoutVars>
          <dgm:animLvl val="lvl"/>
          <dgm:resizeHandles val="exact"/>
        </dgm:presLayoutVars>
      </dgm:prSet>
      <dgm:spPr/>
    </dgm:pt>
    <dgm:pt modelId="{34942556-568B-44FF-A4DF-F32414F67D85}" type="pres">
      <dgm:prSet presAssocID="{89814F7C-5E14-4249-813D-5ADA466636F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C052359-0AB5-4818-AC09-6BB13E77D521}" type="pres">
      <dgm:prSet presAssocID="{89814F7C-5E14-4249-813D-5ADA466636FE}" presName="childText" presStyleLbl="revTx" presStyleIdx="0" presStyleCnt="3">
        <dgm:presLayoutVars>
          <dgm:bulletEnabled val="1"/>
        </dgm:presLayoutVars>
      </dgm:prSet>
      <dgm:spPr/>
    </dgm:pt>
    <dgm:pt modelId="{AC2CE272-DD9B-44DE-912A-305E6075EE70}" type="pres">
      <dgm:prSet presAssocID="{4E7E7655-0BA9-42C6-A48F-6721A84B040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907147-6C8C-443C-AE65-4461598A2A04}" type="pres">
      <dgm:prSet presAssocID="{4E7E7655-0BA9-42C6-A48F-6721A84B0407}" presName="childText" presStyleLbl="revTx" presStyleIdx="1" presStyleCnt="3">
        <dgm:presLayoutVars>
          <dgm:bulletEnabled val="1"/>
        </dgm:presLayoutVars>
      </dgm:prSet>
      <dgm:spPr/>
    </dgm:pt>
    <dgm:pt modelId="{989B717D-9087-47DD-9063-D2A8FC84D67F}" type="pres">
      <dgm:prSet presAssocID="{C7ED669E-E840-4F1D-96F0-C7070255B67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057E417-384B-4BFE-AEF1-AF9B321824C9}" type="pres">
      <dgm:prSet presAssocID="{C7ED669E-E840-4F1D-96F0-C7070255B67D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9D4737-7095-4F0E-B82A-BB969F44CC85}" type="presOf" srcId="{89814F7C-5E14-4249-813D-5ADA466636FE}" destId="{34942556-568B-44FF-A4DF-F32414F67D85}" srcOrd="0" destOrd="0" presId="urn:microsoft.com/office/officeart/2005/8/layout/vList2"/>
    <dgm:cxn modelId="{5E48C19B-A473-4EC9-BE68-0E06609F75AB}" srcId="{4E7E7655-0BA9-42C6-A48F-6721A84B0407}" destId="{76E0A800-F66A-4CC8-A668-F711CE36A0D8}" srcOrd="0" destOrd="0" parTransId="{2B6BDF67-3FFD-47C8-8723-039055AB636C}" sibTransId="{1E1E062C-AC80-46FD-8C5C-E894AA3D05F7}"/>
    <dgm:cxn modelId="{519C0FFA-7286-48A9-AB75-0DB53A1AC4F5}" type="presOf" srcId="{4E7E7655-0BA9-42C6-A48F-6721A84B0407}" destId="{AC2CE272-DD9B-44DE-912A-305E6075EE70}" srcOrd="0" destOrd="0" presId="urn:microsoft.com/office/officeart/2005/8/layout/vList2"/>
    <dgm:cxn modelId="{4153CE1F-7331-4BA9-BDA8-DBB5424CC10B}" type="presOf" srcId="{CAC7683A-4C56-4C30-AB17-B07D1CAF9982}" destId="{1057E417-384B-4BFE-AEF1-AF9B321824C9}" srcOrd="0" destOrd="1" presId="urn:microsoft.com/office/officeart/2005/8/layout/vList2"/>
    <dgm:cxn modelId="{A1BB7DBD-6B7E-4CEF-AE18-7ED7328C106F}" type="presOf" srcId="{E19D4FE6-FEA9-48E6-9EC2-82162DCB0F07}" destId="{EC052359-0AB5-4818-AC09-6BB13E77D521}" srcOrd="0" destOrd="1" presId="urn:microsoft.com/office/officeart/2005/8/layout/vList2"/>
    <dgm:cxn modelId="{82365855-E3FF-4B7F-9BF0-182FF72320D7}" srcId="{4E7E7655-0BA9-42C6-A48F-6721A84B0407}" destId="{CEFC5400-E59D-4F71-9B0B-08EA70CC40E6}" srcOrd="1" destOrd="0" parTransId="{3E1D8630-9E5F-4275-8D5C-BC49FC46CDC0}" sibTransId="{D8D610A7-08D5-4980-BF53-526E11F0D12C}"/>
    <dgm:cxn modelId="{AB3D996E-33D3-4F06-91B0-076771E4B745}" type="presOf" srcId="{C7ED669E-E840-4F1D-96F0-C7070255B67D}" destId="{989B717D-9087-47DD-9063-D2A8FC84D67F}" srcOrd="0" destOrd="0" presId="urn:microsoft.com/office/officeart/2005/8/layout/vList2"/>
    <dgm:cxn modelId="{B56A5B70-858A-463C-A176-F03655A32860}" type="presOf" srcId="{CEFC5400-E59D-4F71-9B0B-08EA70CC40E6}" destId="{B9907147-6C8C-443C-AE65-4461598A2A04}" srcOrd="0" destOrd="1" presId="urn:microsoft.com/office/officeart/2005/8/layout/vList2"/>
    <dgm:cxn modelId="{0A0AB1ED-D956-489B-B541-EEA6F7B6D705}" type="presOf" srcId="{4FFB0419-1A55-471A-B4A4-5F861A3C8ED4}" destId="{7822FA76-DC91-4EF7-BCBB-27AF42B527DB}" srcOrd="0" destOrd="0" presId="urn:microsoft.com/office/officeart/2005/8/layout/vList2"/>
    <dgm:cxn modelId="{FEC2E472-E262-4836-AED1-6F27D95C2799}" srcId="{4FFB0419-1A55-471A-B4A4-5F861A3C8ED4}" destId="{C7ED669E-E840-4F1D-96F0-C7070255B67D}" srcOrd="2" destOrd="0" parTransId="{8320F78F-B892-4706-920B-E3DEE293015E}" sibTransId="{544E7E51-58FD-4282-9928-ED970C8C5800}"/>
    <dgm:cxn modelId="{ADA5C5B4-F49F-438D-AA88-99AA8456E7EB}" srcId="{C7ED669E-E840-4F1D-96F0-C7070255B67D}" destId="{7C968C45-E610-4CA9-9049-298FDDA3E609}" srcOrd="0" destOrd="0" parTransId="{543A7995-71E7-48A9-B0DE-27CDCA28EE78}" sibTransId="{2F554A78-5843-4169-8B5D-97BD1238025C}"/>
    <dgm:cxn modelId="{36743246-3BD7-4478-B93F-1528E82A5630}" type="presOf" srcId="{5EC77B9C-8831-4C01-922B-CF56D476182B}" destId="{EC052359-0AB5-4818-AC09-6BB13E77D521}" srcOrd="0" destOrd="0" presId="urn:microsoft.com/office/officeart/2005/8/layout/vList2"/>
    <dgm:cxn modelId="{F0C005A9-898A-432C-9D84-F1E5EF5503C2}" type="presOf" srcId="{76E0A800-F66A-4CC8-A668-F711CE36A0D8}" destId="{B9907147-6C8C-443C-AE65-4461598A2A04}" srcOrd="0" destOrd="0" presId="urn:microsoft.com/office/officeart/2005/8/layout/vList2"/>
    <dgm:cxn modelId="{C85234D4-4917-4DBD-81A9-CA1189D80F75}" type="presOf" srcId="{7C968C45-E610-4CA9-9049-298FDDA3E609}" destId="{1057E417-384B-4BFE-AEF1-AF9B321824C9}" srcOrd="0" destOrd="0" presId="urn:microsoft.com/office/officeart/2005/8/layout/vList2"/>
    <dgm:cxn modelId="{557D720D-CA32-4B53-9DE4-16B246FE3BA7}" srcId="{89814F7C-5E14-4249-813D-5ADA466636FE}" destId="{E19D4FE6-FEA9-48E6-9EC2-82162DCB0F07}" srcOrd="1" destOrd="0" parTransId="{B03A142F-3979-4811-BDBF-67C4F12D4178}" sibTransId="{42F28C0B-4D29-4822-B3F5-C2C2E74B42B6}"/>
    <dgm:cxn modelId="{7BFA768D-2E71-4030-9118-169DA767AE17}" srcId="{C7ED669E-E840-4F1D-96F0-C7070255B67D}" destId="{CAC7683A-4C56-4C30-AB17-B07D1CAF9982}" srcOrd="1" destOrd="0" parTransId="{879EC509-9F5A-4135-829E-0459CE69A62B}" sibTransId="{6BD33EFC-C769-4E27-8B0A-250C593D0ABD}"/>
    <dgm:cxn modelId="{EF618B9C-F24C-4B36-9842-B13EF777A0A9}" srcId="{4FFB0419-1A55-471A-B4A4-5F861A3C8ED4}" destId="{4E7E7655-0BA9-42C6-A48F-6721A84B0407}" srcOrd="1" destOrd="0" parTransId="{25427C9C-3CDF-45CF-8D0C-C9B3AC3BF593}" sibTransId="{85E51F6B-3A82-4744-9C95-79C65576FB78}"/>
    <dgm:cxn modelId="{938E2B31-5455-4D82-8A97-BA21AC8FF8FC}" srcId="{4FFB0419-1A55-471A-B4A4-5F861A3C8ED4}" destId="{89814F7C-5E14-4249-813D-5ADA466636FE}" srcOrd="0" destOrd="0" parTransId="{B05C655C-AD1C-4597-9788-EE4C985C8B14}" sibTransId="{B8AF6059-E8F0-434D-AE9C-B44EEC788D39}"/>
    <dgm:cxn modelId="{92115C06-8FD8-4D79-A01E-0ADBACDCBCA5}" srcId="{89814F7C-5E14-4249-813D-5ADA466636FE}" destId="{5EC77B9C-8831-4C01-922B-CF56D476182B}" srcOrd="0" destOrd="0" parTransId="{6A1076E2-8258-4F87-AF69-21B9AAE5CC3C}" sibTransId="{074FBDBE-CFD5-4B33-958E-AE4A330E3E2A}"/>
    <dgm:cxn modelId="{BB70A173-4525-42D5-A7FF-93544A0B0AEE}" type="presParOf" srcId="{7822FA76-DC91-4EF7-BCBB-27AF42B527DB}" destId="{34942556-568B-44FF-A4DF-F32414F67D85}" srcOrd="0" destOrd="0" presId="urn:microsoft.com/office/officeart/2005/8/layout/vList2"/>
    <dgm:cxn modelId="{16D511AF-3723-454B-B83C-3A6A891C7645}" type="presParOf" srcId="{7822FA76-DC91-4EF7-BCBB-27AF42B527DB}" destId="{EC052359-0AB5-4818-AC09-6BB13E77D521}" srcOrd="1" destOrd="0" presId="urn:microsoft.com/office/officeart/2005/8/layout/vList2"/>
    <dgm:cxn modelId="{2D2FF6F7-3AC0-4AE5-B41E-D5AC9E0898B4}" type="presParOf" srcId="{7822FA76-DC91-4EF7-BCBB-27AF42B527DB}" destId="{AC2CE272-DD9B-44DE-912A-305E6075EE70}" srcOrd="2" destOrd="0" presId="urn:microsoft.com/office/officeart/2005/8/layout/vList2"/>
    <dgm:cxn modelId="{03311B68-3D00-446D-BA85-40D0FC61946F}" type="presParOf" srcId="{7822FA76-DC91-4EF7-BCBB-27AF42B527DB}" destId="{B9907147-6C8C-443C-AE65-4461598A2A04}" srcOrd="3" destOrd="0" presId="urn:microsoft.com/office/officeart/2005/8/layout/vList2"/>
    <dgm:cxn modelId="{0D819F4A-C01E-43C9-B304-B54497425E93}" type="presParOf" srcId="{7822FA76-DC91-4EF7-BCBB-27AF42B527DB}" destId="{989B717D-9087-47DD-9063-D2A8FC84D67F}" srcOrd="4" destOrd="0" presId="urn:microsoft.com/office/officeart/2005/8/layout/vList2"/>
    <dgm:cxn modelId="{ACA41FFB-309A-4384-9E5E-1C22111A455C}" type="presParOf" srcId="{7822FA76-DC91-4EF7-BCBB-27AF42B527DB}" destId="{1057E417-384B-4BFE-AEF1-AF9B321824C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3AC4EC-31F2-4D9B-BCB5-CD38EE4A9666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BAC0D06-5A97-4C3B-8B52-150B336E2CAB}">
      <dgm:prSet phldrT="[Text]"/>
      <dgm:spPr/>
      <dgm:t>
        <a:bodyPr/>
        <a:lstStyle/>
        <a:p>
          <a:r>
            <a:rPr lang="en-US" dirty="0" smtClean="0"/>
            <a:t>Metric Object</a:t>
          </a:r>
          <a:endParaRPr lang="en-US" dirty="0"/>
        </a:p>
      </dgm:t>
    </dgm:pt>
    <dgm:pt modelId="{3C991541-F081-4BE9-95B7-A89BC61EB467}" type="parTrans" cxnId="{BCA38DEC-3781-4E75-B474-FD8378326B89}">
      <dgm:prSet/>
      <dgm:spPr/>
      <dgm:t>
        <a:bodyPr/>
        <a:lstStyle/>
        <a:p>
          <a:endParaRPr lang="en-US"/>
        </a:p>
      </dgm:t>
    </dgm:pt>
    <dgm:pt modelId="{0FB7DBBD-6752-470D-AB94-1AB1F231A244}" type="sibTrans" cxnId="{BCA38DEC-3781-4E75-B474-FD8378326B89}">
      <dgm:prSet/>
      <dgm:spPr/>
      <dgm:t>
        <a:bodyPr/>
        <a:lstStyle/>
        <a:p>
          <a:endParaRPr lang="en-US"/>
        </a:p>
      </dgm:t>
    </dgm:pt>
    <dgm:pt modelId="{25EDD6AA-7457-4BE5-8D17-49F47DDB36F0}">
      <dgm:prSet phldrT="[Text]"/>
      <dgm:spPr/>
      <dgm:t>
        <a:bodyPr/>
        <a:lstStyle/>
        <a:p>
          <a:r>
            <a:rPr lang="en-US" dirty="0" smtClean="0"/>
            <a:t>Mark a Path delay variation bound metric as optional limiting constraint</a:t>
          </a:r>
          <a:endParaRPr lang="en-US" dirty="0"/>
        </a:p>
      </dgm:t>
    </dgm:pt>
    <dgm:pt modelId="{9A88F2A5-A824-4076-B0B2-1729FBF3CDA0}" type="parTrans" cxnId="{02F7255C-44DC-4E58-B3C4-8E98A9FA8283}">
      <dgm:prSet/>
      <dgm:spPr/>
      <dgm:t>
        <a:bodyPr/>
        <a:lstStyle/>
        <a:p>
          <a:endParaRPr lang="en-US"/>
        </a:p>
      </dgm:t>
    </dgm:pt>
    <dgm:pt modelId="{2326580B-3A7B-4DD2-80FE-6440434D39B1}" type="sibTrans" cxnId="{02F7255C-44DC-4E58-B3C4-8E98A9FA8283}">
      <dgm:prSet/>
      <dgm:spPr/>
      <dgm:t>
        <a:bodyPr/>
        <a:lstStyle/>
        <a:p>
          <a:endParaRPr lang="en-US"/>
        </a:p>
      </dgm:t>
    </dgm:pt>
    <dgm:pt modelId="{482027F6-CC4A-4FBC-904D-044EB87DD8E3}">
      <dgm:prSet phldrT="[Text]"/>
      <dgm:spPr/>
      <dgm:t>
        <a:bodyPr/>
        <a:lstStyle/>
        <a:p>
          <a:r>
            <a:rPr lang="en-US" dirty="0" smtClean="0"/>
            <a:t>Diversity </a:t>
          </a:r>
          <a:endParaRPr lang="en-US" dirty="0"/>
        </a:p>
      </dgm:t>
    </dgm:pt>
    <dgm:pt modelId="{9C667296-EBAD-4AE6-98B2-753A227B8856}" type="parTrans" cxnId="{3B0D4D23-28EB-4E6A-9B62-EDA5E509358C}">
      <dgm:prSet/>
      <dgm:spPr/>
      <dgm:t>
        <a:bodyPr/>
        <a:lstStyle/>
        <a:p>
          <a:endParaRPr lang="en-US"/>
        </a:p>
      </dgm:t>
    </dgm:pt>
    <dgm:pt modelId="{957E2AB9-CB27-4F66-94B7-C7E03C507340}" type="sibTrans" cxnId="{3B0D4D23-28EB-4E6A-9B62-EDA5E509358C}">
      <dgm:prSet/>
      <dgm:spPr/>
      <dgm:t>
        <a:bodyPr/>
        <a:lstStyle/>
        <a:p>
          <a:endParaRPr lang="en-US"/>
        </a:p>
      </dgm:t>
    </dgm:pt>
    <dgm:pt modelId="{E8FB185A-EA11-4A32-860D-13A2818407CF}">
      <dgm:prSet phldrT="[Text]"/>
      <dgm:spPr/>
      <dgm:t>
        <a:bodyPr/>
        <a:lstStyle/>
        <a:p>
          <a:r>
            <a:rPr lang="en-US" dirty="0" smtClean="0"/>
            <a:t>Mark the disjoint association as optional so that this constraint can be dropped  by PCE if the disjoint path for the LSP cannot be found</a:t>
          </a:r>
          <a:endParaRPr lang="en-US" dirty="0"/>
        </a:p>
      </dgm:t>
    </dgm:pt>
    <dgm:pt modelId="{DE9AC2E4-1F32-4636-B59A-07911406B7A3}" type="parTrans" cxnId="{3FDF1FB5-4488-419A-9369-13F22724B83F}">
      <dgm:prSet/>
      <dgm:spPr/>
      <dgm:t>
        <a:bodyPr/>
        <a:lstStyle/>
        <a:p>
          <a:endParaRPr lang="en-US"/>
        </a:p>
      </dgm:t>
    </dgm:pt>
    <dgm:pt modelId="{82BAE9C5-63DF-47AC-A9F9-B54DE7059B93}" type="sibTrans" cxnId="{3FDF1FB5-4488-419A-9369-13F22724B83F}">
      <dgm:prSet/>
      <dgm:spPr/>
      <dgm:t>
        <a:bodyPr/>
        <a:lstStyle/>
        <a:p>
          <a:endParaRPr lang="en-US"/>
        </a:p>
      </dgm:t>
    </dgm:pt>
    <dgm:pt modelId="{67780F14-6105-4700-814F-07A708D2D3DE}">
      <dgm:prSet phldrT="[Text]"/>
      <dgm:spPr/>
      <dgm:t>
        <a:bodyPr/>
        <a:lstStyle/>
        <a:p>
          <a:r>
            <a:rPr lang="en-US" dirty="0" smtClean="0"/>
            <a:t>Association Object</a:t>
          </a:r>
          <a:endParaRPr lang="en-US" dirty="0"/>
        </a:p>
      </dgm:t>
    </dgm:pt>
    <dgm:pt modelId="{5BB1E421-5FCA-4576-9617-4EC36A522439}" type="parTrans" cxnId="{29595E5E-7835-4212-8349-87C7BD8A634F}">
      <dgm:prSet/>
      <dgm:spPr/>
      <dgm:t>
        <a:bodyPr/>
        <a:lstStyle/>
        <a:p>
          <a:endParaRPr lang="en-US"/>
        </a:p>
      </dgm:t>
    </dgm:pt>
    <dgm:pt modelId="{22F12024-46A2-407C-AC8A-38B54D245882}" type="sibTrans" cxnId="{29595E5E-7835-4212-8349-87C7BD8A634F}">
      <dgm:prSet/>
      <dgm:spPr/>
      <dgm:t>
        <a:bodyPr/>
        <a:lstStyle/>
        <a:p>
          <a:endParaRPr lang="en-US"/>
        </a:p>
      </dgm:t>
    </dgm:pt>
    <dgm:pt modelId="{2742D116-2499-43BD-93E5-E6AC2AD7F52C}">
      <dgm:prSet phldrT="[Text]"/>
      <dgm:spPr/>
      <dgm:t>
        <a:bodyPr/>
        <a:lstStyle/>
        <a:p>
          <a:r>
            <a:rPr lang="en-US" dirty="0" smtClean="0"/>
            <a:t>Indicate if the object was ignored or processed </a:t>
          </a:r>
          <a:endParaRPr lang="en-US" dirty="0"/>
        </a:p>
      </dgm:t>
    </dgm:pt>
    <dgm:pt modelId="{3569F487-B878-4B0E-BF11-55D59E7A2B48}" type="parTrans" cxnId="{3A35E7F6-DEE0-4948-9804-A5708D3A588D}">
      <dgm:prSet/>
      <dgm:spPr/>
      <dgm:t>
        <a:bodyPr/>
        <a:lstStyle/>
        <a:p>
          <a:endParaRPr lang="en-US"/>
        </a:p>
      </dgm:t>
    </dgm:pt>
    <dgm:pt modelId="{D4C20728-E3F2-4CA0-B893-A9A1F5D42ADD}" type="sibTrans" cxnId="{3A35E7F6-DEE0-4948-9804-A5708D3A588D}">
      <dgm:prSet/>
      <dgm:spPr/>
      <dgm:t>
        <a:bodyPr/>
        <a:lstStyle/>
        <a:p>
          <a:endParaRPr lang="en-US"/>
        </a:p>
      </dgm:t>
    </dgm:pt>
    <dgm:pt modelId="{72BA4FB9-038E-4677-BA8D-F2ACFAECADC5}" type="pres">
      <dgm:prSet presAssocID="{A43AC4EC-31F2-4D9B-BCB5-CD38EE4A9666}" presName="Name0" presStyleCnt="0">
        <dgm:presLayoutVars>
          <dgm:dir/>
          <dgm:animLvl val="lvl"/>
          <dgm:resizeHandles val="exact"/>
        </dgm:presLayoutVars>
      </dgm:prSet>
      <dgm:spPr/>
    </dgm:pt>
    <dgm:pt modelId="{A705BF2A-E66F-4DA7-847A-112359F9E1F3}" type="pres">
      <dgm:prSet presAssocID="{4BAC0D06-5A97-4C3B-8B52-150B336E2CAB}" presName="composite" presStyleCnt="0"/>
      <dgm:spPr/>
    </dgm:pt>
    <dgm:pt modelId="{4C22FEFD-7DE2-45B7-9E57-BF44FB456110}" type="pres">
      <dgm:prSet presAssocID="{4BAC0D06-5A97-4C3B-8B52-150B336E2CA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A8FF765-C9A8-44D7-9EE0-EF149770C620}" type="pres">
      <dgm:prSet presAssocID="{4BAC0D06-5A97-4C3B-8B52-150B336E2CA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DB5F72-5A71-451F-B12B-9CD0E1818A74}" type="pres">
      <dgm:prSet presAssocID="{0FB7DBBD-6752-470D-AB94-1AB1F231A244}" presName="space" presStyleCnt="0"/>
      <dgm:spPr/>
    </dgm:pt>
    <dgm:pt modelId="{63B8F4A8-9672-4A37-BEC4-F7F37FF9D673}" type="pres">
      <dgm:prSet presAssocID="{67780F14-6105-4700-814F-07A708D2D3DE}" presName="composite" presStyleCnt="0"/>
      <dgm:spPr/>
    </dgm:pt>
    <dgm:pt modelId="{9ED2DEF5-0F6E-4411-A5E1-8A6C29032227}" type="pres">
      <dgm:prSet presAssocID="{67780F14-6105-4700-814F-07A708D2D3D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222FB2-7542-4607-A737-28B80CE4ACC2}" type="pres">
      <dgm:prSet presAssocID="{67780F14-6105-4700-814F-07A708D2D3DE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2EFFF8-9462-4796-A701-D02027A100D6}" type="presOf" srcId="{67780F14-6105-4700-814F-07A708D2D3DE}" destId="{9ED2DEF5-0F6E-4411-A5E1-8A6C29032227}" srcOrd="0" destOrd="0" presId="urn:microsoft.com/office/officeart/2005/8/layout/hList1"/>
    <dgm:cxn modelId="{BCA38DEC-3781-4E75-B474-FD8378326B89}" srcId="{A43AC4EC-31F2-4D9B-BCB5-CD38EE4A9666}" destId="{4BAC0D06-5A97-4C3B-8B52-150B336E2CAB}" srcOrd="0" destOrd="0" parTransId="{3C991541-F081-4BE9-95B7-A89BC61EB467}" sibTransId="{0FB7DBBD-6752-470D-AB94-1AB1F231A244}"/>
    <dgm:cxn modelId="{3FDF1FB5-4488-419A-9369-13F22724B83F}" srcId="{482027F6-CC4A-4FBC-904D-044EB87DD8E3}" destId="{E8FB185A-EA11-4A32-860D-13A2818407CF}" srcOrd="0" destOrd="0" parTransId="{DE9AC2E4-1F32-4636-B59A-07911406B7A3}" sibTransId="{82BAE9C5-63DF-47AC-A9F9-B54DE7059B93}"/>
    <dgm:cxn modelId="{AD9155EC-0AC1-4A80-9D12-ED5DB045140C}" type="presOf" srcId="{482027F6-CC4A-4FBC-904D-044EB87DD8E3}" destId="{C3222FB2-7542-4607-A737-28B80CE4ACC2}" srcOrd="0" destOrd="0" presId="urn:microsoft.com/office/officeart/2005/8/layout/hList1"/>
    <dgm:cxn modelId="{CF6CE267-3D93-497C-8677-809C98F32065}" type="presOf" srcId="{4BAC0D06-5A97-4C3B-8B52-150B336E2CAB}" destId="{4C22FEFD-7DE2-45B7-9E57-BF44FB456110}" srcOrd="0" destOrd="0" presId="urn:microsoft.com/office/officeart/2005/8/layout/hList1"/>
    <dgm:cxn modelId="{29595E5E-7835-4212-8349-87C7BD8A634F}" srcId="{A43AC4EC-31F2-4D9B-BCB5-CD38EE4A9666}" destId="{67780F14-6105-4700-814F-07A708D2D3DE}" srcOrd="1" destOrd="0" parTransId="{5BB1E421-5FCA-4576-9617-4EC36A522439}" sibTransId="{22F12024-46A2-407C-AC8A-38B54D245882}"/>
    <dgm:cxn modelId="{513487BE-59DD-47D0-8704-E27119E0CA07}" type="presOf" srcId="{E8FB185A-EA11-4A32-860D-13A2818407CF}" destId="{C3222FB2-7542-4607-A737-28B80CE4ACC2}" srcOrd="0" destOrd="1" presId="urn:microsoft.com/office/officeart/2005/8/layout/hList1"/>
    <dgm:cxn modelId="{3A35E7F6-DEE0-4948-9804-A5708D3A588D}" srcId="{4BAC0D06-5A97-4C3B-8B52-150B336E2CAB}" destId="{2742D116-2499-43BD-93E5-E6AC2AD7F52C}" srcOrd="1" destOrd="0" parTransId="{3569F487-B878-4B0E-BF11-55D59E7A2B48}" sibTransId="{D4C20728-E3F2-4CA0-B893-A9A1F5D42ADD}"/>
    <dgm:cxn modelId="{02F7255C-44DC-4E58-B3C4-8E98A9FA8283}" srcId="{4BAC0D06-5A97-4C3B-8B52-150B336E2CAB}" destId="{25EDD6AA-7457-4BE5-8D17-49F47DDB36F0}" srcOrd="0" destOrd="0" parTransId="{9A88F2A5-A824-4076-B0B2-1729FBF3CDA0}" sibTransId="{2326580B-3A7B-4DD2-80FE-6440434D39B1}"/>
    <dgm:cxn modelId="{277F3452-90DA-4599-828E-3C2EFF6C1E5D}" type="presOf" srcId="{2742D116-2499-43BD-93E5-E6AC2AD7F52C}" destId="{1A8FF765-C9A8-44D7-9EE0-EF149770C620}" srcOrd="0" destOrd="1" presId="urn:microsoft.com/office/officeart/2005/8/layout/hList1"/>
    <dgm:cxn modelId="{18A10A36-359E-46E4-9AE5-E2E05C8DDD56}" type="presOf" srcId="{25EDD6AA-7457-4BE5-8D17-49F47DDB36F0}" destId="{1A8FF765-C9A8-44D7-9EE0-EF149770C620}" srcOrd="0" destOrd="0" presId="urn:microsoft.com/office/officeart/2005/8/layout/hList1"/>
    <dgm:cxn modelId="{3B0D4D23-28EB-4E6A-9B62-EDA5E509358C}" srcId="{67780F14-6105-4700-814F-07A708D2D3DE}" destId="{482027F6-CC4A-4FBC-904D-044EB87DD8E3}" srcOrd="0" destOrd="0" parTransId="{9C667296-EBAD-4AE6-98B2-753A227B8856}" sibTransId="{957E2AB9-CB27-4F66-94B7-C7E03C507340}"/>
    <dgm:cxn modelId="{406CAF11-5F2D-470D-A2E4-993DB80E6346}" type="presOf" srcId="{A43AC4EC-31F2-4D9B-BCB5-CD38EE4A9666}" destId="{72BA4FB9-038E-4677-BA8D-F2ACFAECADC5}" srcOrd="0" destOrd="0" presId="urn:microsoft.com/office/officeart/2005/8/layout/hList1"/>
    <dgm:cxn modelId="{FAB9E7A1-D8A8-4365-9965-98D363B57698}" type="presParOf" srcId="{72BA4FB9-038E-4677-BA8D-F2ACFAECADC5}" destId="{A705BF2A-E66F-4DA7-847A-112359F9E1F3}" srcOrd="0" destOrd="0" presId="urn:microsoft.com/office/officeart/2005/8/layout/hList1"/>
    <dgm:cxn modelId="{849DB507-C92D-44FE-892F-D5071183F10C}" type="presParOf" srcId="{A705BF2A-E66F-4DA7-847A-112359F9E1F3}" destId="{4C22FEFD-7DE2-45B7-9E57-BF44FB456110}" srcOrd="0" destOrd="0" presId="urn:microsoft.com/office/officeart/2005/8/layout/hList1"/>
    <dgm:cxn modelId="{9EF67A04-6640-4841-86D6-81857E504130}" type="presParOf" srcId="{A705BF2A-E66F-4DA7-847A-112359F9E1F3}" destId="{1A8FF765-C9A8-44D7-9EE0-EF149770C620}" srcOrd="1" destOrd="0" presId="urn:microsoft.com/office/officeart/2005/8/layout/hList1"/>
    <dgm:cxn modelId="{66D5545F-9552-4BA8-84D6-EFC1A067FF62}" type="presParOf" srcId="{72BA4FB9-038E-4677-BA8D-F2ACFAECADC5}" destId="{CCDB5F72-5A71-451F-B12B-9CD0E1818A74}" srcOrd="1" destOrd="0" presId="urn:microsoft.com/office/officeart/2005/8/layout/hList1"/>
    <dgm:cxn modelId="{666E935E-50E3-40D4-BA79-E0CC75685A53}" type="presParOf" srcId="{72BA4FB9-038E-4677-BA8D-F2ACFAECADC5}" destId="{63B8F4A8-9672-4A37-BEC4-F7F37FF9D673}" srcOrd="2" destOrd="0" presId="urn:microsoft.com/office/officeart/2005/8/layout/hList1"/>
    <dgm:cxn modelId="{B47E4A10-EC59-47D0-89DF-ADF90BDAD4A4}" type="presParOf" srcId="{63B8F4A8-9672-4A37-BEC4-F7F37FF9D673}" destId="{9ED2DEF5-0F6E-4411-A5E1-8A6C29032227}" srcOrd="0" destOrd="0" presId="urn:microsoft.com/office/officeart/2005/8/layout/hList1"/>
    <dgm:cxn modelId="{FB2F8EB6-4751-447B-9F92-11806BB0069F}" type="presParOf" srcId="{63B8F4A8-9672-4A37-BEC4-F7F37FF9D673}" destId="{C3222FB2-7542-4607-A737-28B80CE4ACC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1D54C1-33DA-4682-BD8F-F85D343FD0B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366FE9-19B7-4B28-A035-531DE03E2124}">
      <dgm:prSet phldrT="[Text]"/>
      <dgm:spPr/>
      <dgm:t>
        <a:bodyPr/>
        <a:lstStyle/>
        <a:p>
          <a:r>
            <a:rPr lang="en-US" dirty="0" smtClean="0"/>
            <a:t>Capability Advertisement</a:t>
          </a:r>
          <a:endParaRPr lang="en-US" dirty="0"/>
        </a:p>
      </dgm:t>
    </dgm:pt>
    <dgm:pt modelId="{DA71D5D0-0366-45D0-B84D-C1E650A4E2B6}" type="parTrans" cxnId="{D7968630-23FF-437A-9FD3-8DBF5C8B4BE9}">
      <dgm:prSet/>
      <dgm:spPr/>
      <dgm:t>
        <a:bodyPr/>
        <a:lstStyle/>
        <a:p>
          <a:endParaRPr lang="en-US"/>
        </a:p>
      </dgm:t>
    </dgm:pt>
    <dgm:pt modelId="{CB160724-C6D6-4B12-87B2-4F78E45BDBFF}" type="sibTrans" cxnId="{D7968630-23FF-437A-9FD3-8DBF5C8B4BE9}">
      <dgm:prSet/>
      <dgm:spPr/>
      <dgm:t>
        <a:bodyPr/>
        <a:lstStyle/>
        <a:p>
          <a:endParaRPr lang="en-US"/>
        </a:p>
      </dgm:t>
    </dgm:pt>
    <dgm:pt modelId="{9FB3108C-FAEF-47E1-A9AA-256960D87E7D}">
      <dgm:prSet phldrT="[Text]"/>
      <dgm:spPr/>
      <dgm:t>
        <a:bodyPr/>
        <a:lstStyle/>
        <a:p>
          <a:r>
            <a:rPr lang="en-US" dirty="0" smtClean="0"/>
            <a:t>Handling of P flag</a:t>
          </a:r>
          <a:endParaRPr lang="en-US" dirty="0"/>
        </a:p>
      </dgm:t>
    </dgm:pt>
    <dgm:pt modelId="{0B453C02-F74D-417F-991E-4C1B9A54992A}" type="parTrans" cxnId="{F0F24843-9FAD-4A90-A8D1-408C252402BC}">
      <dgm:prSet/>
      <dgm:spPr/>
      <dgm:t>
        <a:bodyPr/>
        <a:lstStyle/>
        <a:p>
          <a:endParaRPr lang="en-US"/>
        </a:p>
      </dgm:t>
    </dgm:pt>
    <dgm:pt modelId="{D49C0924-47BC-4DC4-9B9C-37D16940FB0D}" type="sibTrans" cxnId="{F0F24843-9FAD-4A90-A8D1-408C252402BC}">
      <dgm:prSet/>
      <dgm:spPr/>
      <dgm:t>
        <a:bodyPr/>
        <a:lstStyle/>
        <a:p>
          <a:endParaRPr lang="en-US"/>
        </a:p>
      </dgm:t>
    </dgm:pt>
    <dgm:pt modelId="{B12CF63E-9755-482D-9C97-9217F51964BE}">
      <dgm:prSet phldrT="[Text]"/>
      <dgm:spPr/>
      <dgm:t>
        <a:bodyPr/>
        <a:lstStyle/>
        <a:p>
          <a:r>
            <a:rPr lang="en-US" dirty="0" smtClean="0"/>
            <a:t>Handling of I flag</a:t>
          </a:r>
          <a:endParaRPr lang="en-US" dirty="0"/>
        </a:p>
      </dgm:t>
    </dgm:pt>
    <dgm:pt modelId="{E443F868-1DCB-47C8-A515-FF2E059FAEB5}" type="parTrans" cxnId="{1417FE53-6884-45E3-BF85-A7046DB61556}">
      <dgm:prSet/>
      <dgm:spPr/>
      <dgm:t>
        <a:bodyPr/>
        <a:lstStyle/>
        <a:p>
          <a:endParaRPr lang="en-US"/>
        </a:p>
      </dgm:t>
    </dgm:pt>
    <dgm:pt modelId="{6F8F7975-C6F9-4276-811D-CAA62EBE3386}" type="sibTrans" cxnId="{1417FE53-6884-45E3-BF85-A7046DB61556}">
      <dgm:prSet/>
      <dgm:spPr/>
      <dgm:t>
        <a:bodyPr/>
        <a:lstStyle/>
        <a:p>
          <a:endParaRPr lang="en-US"/>
        </a:p>
      </dgm:t>
    </dgm:pt>
    <dgm:pt modelId="{8FD10478-A7D2-4769-896F-3C1DA05B3701}">
      <dgm:prSet phldrT="[Text]"/>
      <dgm:spPr/>
      <dgm:t>
        <a:bodyPr/>
        <a:lstStyle/>
        <a:p>
          <a:r>
            <a:rPr lang="en-US" dirty="0" smtClean="0"/>
            <a:t>Unknown Objects</a:t>
          </a:r>
          <a:endParaRPr lang="en-US" dirty="0"/>
        </a:p>
      </dgm:t>
    </dgm:pt>
    <dgm:pt modelId="{C699E26C-06E3-4FBF-9D6F-248B66E198A0}" type="parTrans" cxnId="{7FB95428-6FD1-4B13-AAD1-F06C81C8CEF1}">
      <dgm:prSet/>
      <dgm:spPr/>
      <dgm:t>
        <a:bodyPr/>
        <a:lstStyle/>
        <a:p>
          <a:endParaRPr lang="en-US"/>
        </a:p>
      </dgm:t>
    </dgm:pt>
    <dgm:pt modelId="{298222F8-EFD7-4A83-8473-D43FE79BA05E}" type="sibTrans" cxnId="{7FB95428-6FD1-4B13-AAD1-F06C81C8CEF1}">
      <dgm:prSet/>
      <dgm:spPr/>
      <dgm:t>
        <a:bodyPr/>
        <a:lstStyle/>
        <a:p>
          <a:endParaRPr lang="en-US"/>
        </a:p>
      </dgm:t>
    </dgm:pt>
    <dgm:pt modelId="{77164420-1073-456D-823B-FA5DCE5B4DBA}">
      <dgm:prSet phldrT="[Text]"/>
      <dgm:spPr/>
      <dgm:t>
        <a:bodyPr/>
        <a:lstStyle/>
        <a:p>
          <a:r>
            <a:rPr lang="en-US" dirty="0" err="1" smtClean="0"/>
            <a:t>PCRpt</a:t>
          </a:r>
          <a:endParaRPr lang="en-US" dirty="0"/>
        </a:p>
      </dgm:t>
    </dgm:pt>
    <dgm:pt modelId="{C971A48D-A8AD-419C-BF44-4EDC2278628C}" type="parTrans" cxnId="{BCA8A25A-52D1-4D3F-AA1F-D5A3DE96D715}">
      <dgm:prSet/>
      <dgm:spPr/>
      <dgm:t>
        <a:bodyPr/>
        <a:lstStyle/>
        <a:p>
          <a:endParaRPr lang="en-US"/>
        </a:p>
      </dgm:t>
    </dgm:pt>
    <dgm:pt modelId="{2A209D2C-F8B6-427F-89D1-11BB00754E53}" type="sibTrans" cxnId="{BCA8A25A-52D1-4D3F-AA1F-D5A3DE96D715}">
      <dgm:prSet/>
      <dgm:spPr/>
      <dgm:t>
        <a:bodyPr/>
        <a:lstStyle/>
        <a:p>
          <a:endParaRPr lang="en-US"/>
        </a:p>
      </dgm:t>
    </dgm:pt>
    <dgm:pt modelId="{32F117B0-ABAE-459B-8522-E06EEA142648}">
      <dgm:prSet phldrT="[Text]"/>
      <dgm:spPr/>
      <dgm:t>
        <a:bodyPr/>
        <a:lstStyle/>
        <a:p>
          <a:r>
            <a:rPr lang="en-US" dirty="0" err="1" smtClean="0"/>
            <a:t>PCUpd</a:t>
          </a:r>
          <a:endParaRPr lang="en-US" dirty="0"/>
        </a:p>
      </dgm:t>
    </dgm:pt>
    <dgm:pt modelId="{C5EB4C88-C0C8-4C6A-9A0B-0F688DA31F8B}" type="parTrans" cxnId="{4E35E3DD-AB1D-4294-8DD3-CF7F7D6613FC}">
      <dgm:prSet/>
      <dgm:spPr/>
      <dgm:t>
        <a:bodyPr/>
        <a:lstStyle/>
        <a:p>
          <a:endParaRPr lang="en-US"/>
        </a:p>
      </dgm:t>
    </dgm:pt>
    <dgm:pt modelId="{325F7634-AD74-41E6-A463-075D8FD3AA40}" type="sibTrans" cxnId="{4E35E3DD-AB1D-4294-8DD3-CF7F7D6613FC}">
      <dgm:prSet/>
      <dgm:spPr/>
      <dgm:t>
        <a:bodyPr/>
        <a:lstStyle/>
        <a:p>
          <a:endParaRPr lang="en-US"/>
        </a:p>
      </dgm:t>
    </dgm:pt>
    <dgm:pt modelId="{2E2B792A-0511-40D3-B0A3-605339F31D38}">
      <dgm:prSet phldrT="[Text]"/>
      <dgm:spPr/>
      <dgm:t>
        <a:bodyPr/>
        <a:lstStyle/>
        <a:p>
          <a:r>
            <a:rPr lang="en-US" dirty="0" err="1" smtClean="0"/>
            <a:t>PCInitiate</a:t>
          </a:r>
          <a:endParaRPr lang="en-US" dirty="0"/>
        </a:p>
      </dgm:t>
    </dgm:pt>
    <dgm:pt modelId="{46E33D0C-6099-4CAF-9CC5-93D27BD87273}" type="parTrans" cxnId="{6E627A57-DE21-438C-A696-95414A482686}">
      <dgm:prSet/>
      <dgm:spPr/>
      <dgm:t>
        <a:bodyPr/>
        <a:lstStyle/>
        <a:p>
          <a:endParaRPr lang="en-US"/>
        </a:p>
      </dgm:t>
    </dgm:pt>
    <dgm:pt modelId="{37B2F449-1F32-4B05-BD4C-004C27367A4D}" type="sibTrans" cxnId="{6E627A57-DE21-438C-A696-95414A482686}">
      <dgm:prSet/>
      <dgm:spPr/>
      <dgm:t>
        <a:bodyPr/>
        <a:lstStyle/>
        <a:p>
          <a:endParaRPr lang="en-US"/>
        </a:p>
      </dgm:t>
    </dgm:pt>
    <dgm:pt modelId="{D746F761-47CC-4ED1-9ACF-D8C9CB19B9FF}">
      <dgm:prSet phldrT="[Text]"/>
      <dgm:spPr/>
      <dgm:t>
        <a:bodyPr/>
        <a:lstStyle/>
        <a:p>
          <a:r>
            <a:rPr lang="en-US" dirty="0" err="1" smtClean="0"/>
            <a:t>PCUpd</a:t>
          </a:r>
          <a:endParaRPr lang="en-US" dirty="0"/>
        </a:p>
      </dgm:t>
    </dgm:pt>
    <dgm:pt modelId="{E9BDA502-DA30-4F87-83A3-A654447CA480}" type="parTrans" cxnId="{186925E7-F7FA-40C6-9B88-AE144D07A58A}">
      <dgm:prSet/>
      <dgm:spPr/>
      <dgm:t>
        <a:bodyPr/>
        <a:lstStyle/>
        <a:p>
          <a:endParaRPr lang="en-US"/>
        </a:p>
      </dgm:t>
    </dgm:pt>
    <dgm:pt modelId="{2A396FFA-38D5-4780-89A7-BFFD8BBE1853}" type="sibTrans" cxnId="{186925E7-F7FA-40C6-9B88-AE144D07A58A}">
      <dgm:prSet/>
      <dgm:spPr/>
      <dgm:t>
        <a:bodyPr/>
        <a:lstStyle/>
        <a:p>
          <a:endParaRPr lang="en-US"/>
        </a:p>
      </dgm:t>
    </dgm:pt>
    <dgm:pt modelId="{029E9174-05B2-4D4B-8924-8E3658B40A06}">
      <dgm:prSet phldrT="[Text]"/>
      <dgm:spPr/>
      <dgm:t>
        <a:bodyPr/>
        <a:lstStyle/>
        <a:p>
          <a:r>
            <a:rPr lang="en-US" dirty="0" err="1" smtClean="0"/>
            <a:t>PCRpt</a:t>
          </a:r>
          <a:endParaRPr lang="en-US" dirty="0"/>
        </a:p>
      </dgm:t>
    </dgm:pt>
    <dgm:pt modelId="{52D1BD6E-80D4-4B81-8B4A-2FCCE0C8F0B8}" type="parTrans" cxnId="{30AC78E8-69E8-42FE-B3FC-FB2D58F77301}">
      <dgm:prSet/>
      <dgm:spPr/>
      <dgm:t>
        <a:bodyPr/>
        <a:lstStyle/>
        <a:p>
          <a:endParaRPr lang="en-US"/>
        </a:p>
      </dgm:t>
    </dgm:pt>
    <dgm:pt modelId="{80B601DE-E20B-4A23-B27D-7420C068E9CD}" type="sibTrans" cxnId="{30AC78E8-69E8-42FE-B3FC-FB2D58F77301}">
      <dgm:prSet/>
      <dgm:spPr/>
      <dgm:t>
        <a:bodyPr/>
        <a:lstStyle/>
        <a:p>
          <a:endParaRPr lang="en-US"/>
        </a:p>
      </dgm:t>
    </dgm:pt>
    <dgm:pt modelId="{7131BF2B-0081-4CDA-B663-DEF5CD494D1F}" type="pres">
      <dgm:prSet presAssocID="{A81D54C1-33DA-4682-BD8F-F85D343FD0B8}" presName="linear" presStyleCnt="0">
        <dgm:presLayoutVars>
          <dgm:animLvl val="lvl"/>
          <dgm:resizeHandles val="exact"/>
        </dgm:presLayoutVars>
      </dgm:prSet>
      <dgm:spPr/>
    </dgm:pt>
    <dgm:pt modelId="{5A9B36F0-6FC1-48E1-9CED-45FED0CFAA79}" type="pres">
      <dgm:prSet presAssocID="{A2366FE9-19B7-4B28-A035-531DE03E212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AD0F4CB-418A-49F3-A9B6-468D81F76727}" type="pres">
      <dgm:prSet presAssocID="{CB160724-C6D6-4B12-87B2-4F78E45BDBFF}" presName="spacer" presStyleCnt="0"/>
      <dgm:spPr/>
    </dgm:pt>
    <dgm:pt modelId="{38C0C5E1-27CA-4E30-A2DE-16FC58BC606F}" type="pres">
      <dgm:prSet presAssocID="{9FB3108C-FAEF-47E1-A9AA-256960D87E7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85A0339-06F7-4518-A42E-B13548DBED5A}" type="pres">
      <dgm:prSet presAssocID="{9FB3108C-FAEF-47E1-A9AA-256960D87E7D}" presName="childText" presStyleLbl="revTx" presStyleIdx="0" presStyleCnt="2">
        <dgm:presLayoutVars>
          <dgm:bulletEnabled val="1"/>
        </dgm:presLayoutVars>
      </dgm:prSet>
      <dgm:spPr/>
    </dgm:pt>
    <dgm:pt modelId="{07D84893-28EE-4F44-B340-1DA7A88B2CCE}" type="pres">
      <dgm:prSet presAssocID="{B12CF63E-9755-482D-9C97-9217F51964B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FB1140B-B733-4C0A-AD84-7850F32EF3B1}" type="pres">
      <dgm:prSet presAssocID="{B12CF63E-9755-482D-9C97-9217F51964BE}" presName="childText" presStyleLbl="revTx" presStyleIdx="1" presStyleCnt="2">
        <dgm:presLayoutVars>
          <dgm:bulletEnabled val="1"/>
        </dgm:presLayoutVars>
      </dgm:prSet>
      <dgm:spPr/>
    </dgm:pt>
    <dgm:pt modelId="{7130F175-889B-4973-92FC-AA656F34D504}" type="pres">
      <dgm:prSet presAssocID="{8FD10478-A7D2-4769-896F-3C1DA05B370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F90B02D-E79F-4F40-9A5E-5EB0D485E9B9}" type="presOf" srcId="{D746F761-47CC-4ED1-9ACF-D8C9CB19B9FF}" destId="{5FB1140B-B733-4C0A-AD84-7850F32EF3B1}" srcOrd="0" destOrd="0" presId="urn:microsoft.com/office/officeart/2005/8/layout/vList2"/>
    <dgm:cxn modelId="{B6A77CE0-2C10-40A8-B826-767D94588E4E}" type="presOf" srcId="{A81D54C1-33DA-4682-BD8F-F85D343FD0B8}" destId="{7131BF2B-0081-4CDA-B663-DEF5CD494D1F}" srcOrd="0" destOrd="0" presId="urn:microsoft.com/office/officeart/2005/8/layout/vList2"/>
    <dgm:cxn modelId="{D77EAD07-2695-4B0F-920B-16BD77C7E967}" type="presOf" srcId="{A2366FE9-19B7-4B28-A035-531DE03E2124}" destId="{5A9B36F0-6FC1-48E1-9CED-45FED0CFAA79}" srcOrd="0" destOrd="0" presId="urn:microsoft.com/office/officeart/2005/8/layout/vList2"/>
    <dgm:cxn modelId="{BCA8A25A-52D1-4D3F-AA1F-D5A3DE96D715}" srcId="{9FB3108C-FAEF-47E1-A9AA-256960D87E7D}" destId="{77164420-1073-456D-823B-FA5DCE5B4DBA}" srcOrd="0" destOrd="0" parTransId="{C971A48D-A8AD-419C-BF44-4EDC2278628C}" sibTransId="{2A209D2C-F8B6-427F-89D1-11BB00754E53}"/>
    <dgm:cxn modelId="{6066E586-0690-4E64-915D-84B4B49F67A0}" type="presOf" srcId="{029E9174-05B2-4D4B-8924-8E3658B40A06}" destId="{5FB1140B-B733-4C0A-AD84-7850F32EF3B1}" srcOrd="0" destOrd="1" presId="urn:microsoft.com/office/officeart/2005/8/layout/vList2"/>
    <dgm:cxn modelId="{B8CDCAD2-F8A0-4B49-AC3E-12DD104E3F59}" type="presOf" srcId="{2E2B792A-0511-40D3-B0A3-605339F31D38}" destId="{A85A0339-06F7-4518-A42E-B13548DBED5A}" srcOrd="0" destOrd="2" presId="urn:microsoft.com/office/officeart/2005/8/layout/vList2"/>
    <dgm:cxn modelId="{D7968630-23FF-437A-9FD3-8DBF5C8B4BE9}" srcId="{A81D54C1-33DA-4682-BD8F-F85D343FD0B8}" destId="{A2366FE9-19B7-4B28-A035-531DE03E2124}" srcOrd="0" destOrd="0" parTransId="{DA71D5D0-0366-45D0-B84D-C1E650A4E2B6}" sibTransId="{CB160724-C6D6-4B12-87B2-4F78E45BDBFF}"/>
    <dgm:cxn modelId="{125BE9E1-C41B-4473-8B39-D16F429A74BA}" type="presOf" srcId="{B12CF63E-9755-482D-9C97-9217F51964BE}" destId="{07D84893-28EE-4F44-B340-1DA7A88B2CCE}" srcOrd="0" destOrd="0" presId="urn:microsoft.com/office/officeart/2005/8/layout/vList2"/>
    <dgm:cxn modelId="{06914882-871E-4EB4-912D-050334085B57}" type="presOf" srcId="{77164420-1073-456D-823B-FA5DCE5B4DBA}" destId="{A85A0339-06F7-4518-A42E-B13548DBED5A}" srcOrd="0" destOrd="0" presId="urn:microsoft.com/office/officeart/2005/8/layout/vList2"/>
    <dgm:cxn modelId="{7FB95428-6FD1-4B13-AAD1-F06C81C8CEF1}" srcId="{A81D54C1-33DA-4682-BD8F-F85D343FD0B8}" destId="{8FD10478-A7D2-4769-896F-3C1DA05B3701}" srcOrd="3" destOrd="0" parTransId="{C699E26C-06E3-4FBF-9D6F-248B66E198A0}" sibTransId="{298222F8-EFD7-4A83-8473-D43FE79BA05E}"/>
    <dgm:cxn modelId="{3E01A7D5-E314-498B-81BF-440E28A26924}" type="presOf" srcId="{9FB3108C-FAEF-47E1-A9AA-256960D87E7D}" destId="{38C0C5E1-27CA-4E30-A2DE-16FC58BC606F}" srcOrd="0" destOrd="0" presId="urn:microsoft.com/office/officeart/2005/8/layout/vList2"/>
    <dgm:cxn modelId="{186925E7-F7FA-40C6-9B88-AE144D07A58A}" srcId="{B12CF63E-9755-482D-9C97-9217F51964BE}" destId="{D746F761-47CC-4ED1-9ACF-D8C9CB19B9FF}" srcOrd="0" destOrd="0" parTransId="{E9BDA502-DA30-4F87-83A3-A654447CA480}" sibTransId="{2A396FFA-38D5-4780-89A7-BFFD8BBE1853}"/>
    <dgm:cxn modelId="{1417FE53-6884-45E3-BF85-A7046DB61556}" srcId="{A81D54C1-33DA-4682-BD8F-F85D343FD0B8}" destId="{B12CF63E-9755-482D-9C97-9217F51964BE}" srcOrd="2" destOrd="0" parTransId="{E443F868-1DCB-47C8-A515-FF2E059FAEB5}" sibTransId="{6F8F7975-C6F9-4276-811D-CAA62EBE3386}"/>
    <dgm:cxn modelId="{30AC78E8-69E8-42FE-B3FC-FB2D58F77301}" srcId="{B12CF63E-9755-482D-9C97-9217F51964BE}" destId="{029E9174-05B2-4D4B-8924-8E3658B40A06}" srcOrd="1" destOrd="0" parTransId="{52D1BD6E-80D4-4B81-8B4A-2FCCE0C8F0B8}" sibTransId="{80B601DE-E20B-4A23-B27D-7420C068E9CD}"/>
    <dgm:cxn modelId="{6E627A57-DE21-438C-A696-95414A482686}" srcId="{9FB3108C-FAEF-47E1-A9AA-256960D87E7D}" destId="{2E2B792A-0511-40D3-B0A3-605339F31D38}" srcOrd="2" destOrd="0" parTransId="{46E33D0C-6099-4CAF-9CC5-93D27BD87273}" sibTransId="{37B2F449-1F32-4B05-BD4C-004C27367A4D}"/>
    <dgm:cxn modelId="{6567B930-1FBA-4A36-BFBD-5559151C2A10}" type="presOf" srcId="{8FD10478-A7D2-4769-896F-3C1DA05B3701}" destId="{7130F175-889B-4973-92FC-AA656F34D504}" srcOrd="0" destOrd="0" presId="urn:microsoft.com/office/officeart/2005/8/layout/vList2"/>
    <dgm:cxn modelId="{F0F24843-9FAD-4A90-A8D1-408C252402BC}" srcId="{A81D54C1-33DA-4682-BD8F-F85D343FD0B8}" destId="{9FB3108C-FAEF-47E1-A9AA-256960D87E7D}" srcOrd="1" destOrd="0" parTransId="{0B453C02-F74D-417F-991E-4C1B9A54992A}" sibTransId="{D49C0924-47BC-4DC4-9B9C-37D16940FB0D}"/>
    <dgm:cxn modelId="{4E35E3DD-AB1D-4294-8DD3-CF7F7D6613FC}" srcId="{9FB3108C-FAEF-47E1-A9AA-256960D87E7D}" destId="{32F117B0-ABAE-459B-8522-E06EEA142648}" srcOrd="1" destOrd="0" parTransId="{C5EB4C88-C0C8-4C6A-9A0B-0F688DA31F8B}" sibTransId="{325F7634-AD74-41E6-A463-075D8FD3AA40}"/>
    <dgm:cxn modelId="{28EF511B-B7B9-4869-AD52-91FD3D0DC777}" type="presOf" srcId="{32F117B0-ABAE-459B-8522-E06EEA142648}" destId="{A85A0339-06F7-4518-A42E-B13548DBED5A}" srcOrd="0" destOrd="1" presId="urn:microsoft.com/office/officeart/2005/8/layout/vList2"/>
    <dgm:cxn modelId="{095F2288-D34C-4E24-892B-C5A470199B64}" type="presParOf" srcId="{7131BF2B-0081-4CDA-B663-DEF5CD494D1F}" destId="{5A9B36F0-6FC1-48E1-9CED-45FED0CFAA79}" srcOrd="0" destOrd="0" presId="urn:microsoft.com/office/officeart/2005/8/layout/vList2"/>
    <dgm:cxn modelId="{94DC40A7-C7A7-420D-A811-7376D610958E}" type="presParOf" srcId="{7131BF2B-0081-4CDA-B663-DEF5CD494D1F}" destId="{1AD0F4CB-418A-49F3-A9B6-468D81F76727}" srcOrd="1" destOrd="0" presId="urn:microsoft.com/office/officeart/2005/8/layout/vList2"/>
    <dgm:cxn modelId="{5A401D6E-4975-4FB2-AA50-6F555CAA9E65}" type="presParOf" srcId="{7131BF2B-0081-4CDA-B663-DEF5CD494D1F}" destId="{38C0C5E1-27CA-4E30-A2DE-16FC58BC606F}" srcOrd="2" destOrd="0" presId="urn:microsoft.com/office/officeart/2005/8/layout/vList2"/>
    <dgm:cxn modelId="{96D21C68-96E1-4AC8-B063-3D7619E2F336}" type="presParOf" srcId="{7131BF2B-0081-4CDA-B663-DEF5CD494D1F}" destId="{A85A0339-06F7-4518-A42E-B13548DBED5A}" srcOrd="3" destOrd="0" presId="urn:microsoft.com/office/officeart/2005/8/layout/vList2"/>
    <dgm:cxn modelId="{7FF11F99-FCFD-4EA9-A109-E1699F24E708}" type="presParOf" srcId="{7131BF2B-0081-4CDA-B663-DEF5CD494D1F}" destId="{07D84893-28EE-4F44-B340-1DA7A88B2CCE}" srcOrd="4" destOrd="0" presId="urn:microsoft.com/office/officeart/2005/8/layout/vList2"/>
    <dgm:cxn modelId="{BF6CBE99-2F3A-4D1D-BB6C-04CBCB87B4BE}" type="presParOf" srcId="{7131BF2B-0081-4CDA-B663-DEF5CD494D1F}" destId="{5FB1140B-B733-4C0A-AD84-7850F32EF3B1}" srcOrd="5" destOrd="0" presId="urn:microsoft.com/office/officeart/2005/8/layout/vList2"/>
    <dgm:cxn modelId="{2B469310-898B-45BB-A16D-69EDD15EB7B1}" type="presParOf" srcId="{7131BF2B-0081-4CDA-B663-DEF5CD494D1F}" destId="{7130F175-889B-4973-92FC-AA656F34D50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67654B-9816-4A2F-8470-30CDBCC19581}" type="doc">
      <dgm:prSet loTypeId="urn:microsoft.com/office/officeart/2005/8/layout/process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CAD1F2E-979E-4F53-B5EF-8072BD7BA674}">
      <dgm:prSet phldrT="[Text]"/>
      <dgm:spPr/>
      <dgm:t>
        <a:bodyPr/>
        <a:lstStyle/>
        <a:p>
          <a:r>
            <a:rPr lang="en-IN" dirty="0" smtClean="0"/>
            <a:t>PCEP Speaker indicates its ability to support handling of P/I flag in Stateful PCEP messages. </a:t>
          </a:r>
          <a:endParaRPr lang="en-US" dirty="0"/>
        </a:p>
      </dgm:t>
    </dgm:pt>
    <dgm:pt modelId="{6E4F3113-FC66-4BC6-BE9D-FDD826CC648A}" type="parTrans" cxnId="{1016234A-1FCD-4ABA-B2CD-A18EC71360CA}">
      <dgm:prSet/>
      <dgm:spPr/>
      <dgm:t>
        <a:bodyPr/>
        <a:lstStyle/>
        <a:p>
          <a:endParaRPr lang="en-US"/>
        </a:p>
      </dgm:t>
    </dgm:pt>
    <dgm:pt modelId="{006C059C-FFEA-4F81-B536-E1CC8485A577}" type="sibTrans" cxnId="{1016234A-1FCD-4ABA-B2CD-A18EC71360CA}">
      <dgm:prSet/>
      <dgm:spPr/>
      <dgm:t>
        <a:bodyPr/>
        <a:lstStyle/>
        <a:p>
          <a:endParaRPr lang="en-US"/>
        </a:p>
      </dgm:t>
    </dgm:pt>
    <dgm:pt modelId="{1F8FC3CB-ADCB-4CE1-B548-8F1EAE0031F3}">
      <dgm:prSet/>
      <dgm:spPr/>
      <dgm:t>
        <a:bodyPr/>
        <a:lstStyle/>
        <a:p>
          <a:r>
            <a:rPr lang="en-IN" dirty="0" smtClean="0"/>
            <a:t>A new flag in STATEFUL-PCE-CAPABILITY TLV</a:t>
          </a:r>
          <a:endParaRPr lang="en-IN" dirty="0" smtClean="0"/>
        </a:p>
      </dgm:t>
    </dgm:pt>
    <dgm:pt modelId="{60691FB3-78B8-4485-A7F7-752B0F90BD31}" type="parTrans" cxnId="{7A1374B3-DF84-41F9-8181-5EEA30495BFA}">
      <dgm:prSet/>
      <dgm:spPr/>
      <dgm:t>
        <a:bodyPr/>
        <a:lstStyle/>
        <a:p>
          <a:endParaRPr lang="en-US"/>
        </a:p>
      </dgm:t>
    </dgm:pt>
    <dgm:pt modelId="{8B09375A-4741-49AB-9923-E1215C4707E6}" type="sibTrans" cxnId="{7A1374B3-DF84-41F9-8181-5EEA30495BFA}">
      <dgm:prSet/>
      <dgm:spPr/>
      <dgm:t>
        <a:bodyPr/>
        <a:lstStyle/>
        <a:p>
          <a:endParaRPr lang="en-US"/>
        </a:p>
      </dgm:t>
    </dgm:pt>
    <dgm:pt modelId="{C6A7A020-B0CC-4475-A03E-1D971FAD6151}">
      <dgm:prSet/>
      <dgm:spPr/>
      <dgm:t>
        <a:bodyPr/>
        <a:lstStyle/>
        <a:p>
          <a:r>
            <a:rPr lang="en-IN" dirty="0" smtClean="0"/>
            <a:t>R (RELAX) bit – If set to 1, can send/receive PCEP objects with handling of P/I flags</a:t>
          </a:r>
          <a:endParaRPr lang="en-IN" dirty="0" smtClean="0"/>
        </a:p>
      </dgm:t>
    </dgm:pt>
    <dgm:pt modelId="{6DF0563C-D9AF-486B-99D2-DEDDD0879D70}" type="parTrans" cxnId="{0281E6B7-FB22-4D8B-B2E3-F26C780924FD}">
      <dgm:prSet/>
      <dgm:spPr/>
      <dgm:t>
        <a:bodyPr/>
        <a:lstStyle/>
        <a:p>
          <a:endParaRPr lang="en-US"/>
        </a:p>
      </dgm:t>
    </dgm:pt>
    <dgm:pt modelId="{E326C91D-AC0F-47D9-85B7-300AACA0D44E}" type="sibTrans" cxnId="{0281E6B7-FB22-4D8B-B2E3-F26C780924FD}">
      <dgm:prSet/>
      <dgm:spPr/>
      <dgm:t>
        <a:bodyPr/>
        <a:lstStyle/>
        <a:p>
          <a:endParaRPr lang="en-US"/>
        </a:p>
      </dgm:t>
    </dgm:pt>
    <dgm:pt modelId="{F7E6869F-CBAD-4F40-8D03-8A78C8E852EE}">
      <dgm:prSet/>
      <dgm:spPr/>
      <dgm:t>
        <a:bodyPr/>
        <a:lstStyle/>
        <a:p>
          <a:r>
            <a:rPr lang="en-IN" smtClean="0"/>
            <a:t>Both peers needs to set the flag</a:t>
          </a:r>
          <a:endParaRPr lang="en-IN" dirty="0"/>
        </a:p>
      </dgm:t>
    </dgm:pt>
    <dgm:pt modelId="{69995BE2-293D-47F5-9B95-CBDEBA7072DD}" type="parTrans" cxnId="{BA3C2E95-4278-4571-A5AE-00D9010EE7C1}">
      <dgm:prSet/>
      <dgm:spPr/>
      <dgm:t>
        <a:bodyPr/>
        <a:lstStyle/>
        <a:p>
          <a:endParaRPr lang="en-US"/>
        </a:p>
      </dgm:t>
    </dgm:pt>
    <dgm:pt modelId="{3BD12354-F189-4B45-A90E-ACAEE42F7E0D}" type="sibTrans" cxnId="{BA3C2E95-4278-4571-A5AE-00D9010EE7C1}">
      <dgm:prSet/>
      <dgm:spPr/>
      <dgm:t>
        <a:bodyPr/>
        <a:lstStyle/>
        <a:p>
          <a:endParaRPr lang="en-US"/>
        </a:p>
      </dgm:t>
    </dgm:pt>
    <dgm:pt modelId="{8A723882-9A4E-45BC-A1CE-0FB320B616C0}" type="pres">
      <dgm:prSet presAssocID="{8067654B-9816-4A2F-8470-30CDBCC19581}" presName="Name0" presStyleCnt="0">
        <dgm:presLayoutVars>
          <dgm:dir/>
          <dgm:animLvl val="lvl"/>
          <dgm:resizeHandles val="exact"/>
        </dgm:presLayoutVars>
      </dgm:prSet>
      <dgm:spPr/>
    </dgm:pt>
    <dgm:pt modelId="{7F2E2A64-E511-4337-9122-BB84D397CE36}" type="pres">
      <dgm:prSet presAssocID="{1F8FC3CB-ADCB-4CE1-B548-8F1EAE0031F3}" presName="boxAndChildren" presStyleCnt="0"/>
      <dgm:spPr/>
    </dgm:pt>
    <dgm:pt modelId="{486864D9-9305-461F-9FB5-260714E55270}" type="pres">
      <dgm:prSet presAssocID="{1F8FC3CB-ADCB-4CE1-B548-8F1EAE0031F3}" presName="parentTextBox" presStyleLbl="node1" presStyleIdx="0" presStyleCnt="2"/>
      <dgm:spPr/>
    </dgm:pt>
    <dgm:pt modelId="{6FC013D2-D70C-4653-BFA5-76C0525EAD51}" type="pres">
      <dgm:prSet presAssocID="{1F8FC3CB-ADCB-4CE1-B548-8F1EAE0031F3}" presName="entireBox" presStyleLbl="node1" presStyleIdx="0" presStyleCnt="2"/>
      <dgm:spPr/>
    </dgm:pt>
    <dgm:pt modelId="{9DF908A2-C851-4982-A17A-836F9675C1BB}" type="pres">
      <dgm:prSet presAssocID="{1F8FC3CB-ADCB-4CE1-B548-8F1EAE0031F3}" presName="descendantBox" presStyleCnt="0"/>
      <dgm:spPr/>
    </dgm:pt>
    <dgm:pt modelId="{32F4DFBA-EDA5-4ED8-85D1-B0C39E8BF5F4}" type="pres">
      <dgm:prSet presAssocID="{C6A7A020-B0CC-4475-A03E-1D971FAD6151}" presName="childTextBox" presStyleLbl="fgAccFollowNode1" presStyleIdx="0" presStyleCnt="2">
        <dgm:presLayoutVars>
          <dgm:bulletEnabled val="1"/>
        </dgm:presLayoutVars>
      </dgm:prSet>
      <dgm:spPr/>
    </dgm:pt>
    <dgm:pt modelId="{C5E185B4-B8BD-4C75-82AA-193E33C0A8B3}" type="pres">
      <dgm:prSet presAssocID="{F7E6869F-CBAD-4F40-8D03-8A78C8E852EE}" presName="childTextBox" presStyleLbl="fgAccFollowNode1" presStyleIdx="1" presStyleCnt="2">
        <dgm:presLayoutVars>
          <dgm:bulletEnabled val="1"/>
        </dgm:presLayoutVars>
      </dgm:prSet>
      <dgm:spPr/>
    </dgm:pt>
    <dgm:pt modelId="{7B6C279D-7CC2-4A10-9BF3-06625AF7AA14}" type="pres">
      <dgm:prSet presAssocID="{006C059C-FFEA-4F81-B536-E1CC8485A577}" presName="sp" presStyleCnt="0"/>
      <dgm:spPr/>
    </dgm:pt>
    <dgm:pt modelId="{D6C3085B-914C-4D81-828D-C339424211D4}" type="pres">
      <dgm:prSet presAssocID="{CCAD1F2E-979E-4F53-B5EF-8072BD7BA674}" presName="arrowAndChildren" presStyleCnt="0"/>
      <dgm:spPr/>
    </dgm:pt>
    <dgm:pt modelId="{1275C14A-2D36-4675-B7E9-8ED54C68254B}" type="pres">
      <dgm:prSet presAssocID="{CCAD1F2E-979E-4F53-B5EF-8072BD7BA674}" presName="parentTextArrow" presStyleLbl="node1" presStyleIdx="1" presStyleCnt="2"/>
      <dgm:spPr/>
    </dgm:pt>
  </dgm:ptLst>
  <dgm:cxnLst>
    <dgm:cxn modelId="{7A1374B3-DF84-41F9-8181-5EEA30495BFA}" srcId="{8067654B-9816-4A2F-8470-30CDBCC19581}" destId="{1F8FC3CB-ADCB-4CE1-B548-8F1EAE0031F3}" srcOrd="1" destOrd="0" parTransId="{60691FB3-78B8-4485-A7F7-752B0F90BD31}" sibTransId="{8B09375A-4741-49AB-9923-E1215C4707E6}"/>
    <dgm:cxn modelId="{E0024E31-47A8-4E84-9D7C-50CCD667DDC2}" type="presOf" srcId="{8067654B-9816-4A2F-8470-30CDBCC19581}" destId="{8A723882-9A4E-45BC-A1CE-0FB320B616C0}" srcOrd="0" destOrd="0" presId="urn:microsoft.com/office/officeart/2005/8/layout/process4"/>
    <dgm:cxn modelId="{A6A40FA8-BB3A-4CE1-9D19-767C2466BEC8}" type="presOf" srcId="{CCAD1F2E-979E-4F53-B5EF-8072BD7BA674}" destId="{1275C14A-2D36-4675-B7E9-8ED54C68254B}" srcOrd="0" destOrd="0" presId="urn:microsoft.com/office/officeart/2005/8/layout/process4"/>
    <dgm:cxn modelId="{BA3C2E95-4278-4571-A5AE-00D9010EE7C1}" srcId="{1F8FC3CB-ADCB-4CE1-B548-8F1EAE0031F3}" destId="{F7E6869F-CBAD-4F40-8D03-8A78C8E852EE}" srcOrd="1" destOrd="0" parTransId="{69995BE2-293D-47F5-9B95-CBDEBA7072DD}" sibTransId="{3BD12354-F189-4B45-A90E-ACAEE42F7E0D}"/>
    <dgm:cxn modelId="{0281E6B7-FB22-4D8B-B2E3-F26C780924FD}" srcId="{1F8FC3CB-ADCB-4CE1-B548-8F1EAE0031F3}" destId="{C6A7A020-B0CC-4475-A03E-1D971FAD6151}" srcOrd="0" destOrd="0" parTransId="{6DF0563C-D9AF-486B-99D2-DEDDD0879D70}" sibTransId="{E326C91D-AC0F-47D9-85B7-300AACA0D44E}"/>
    <dgm:cxn modelId="{1F592BC0-C953-4EDF-8FEB-E539F4EDB6D7}" type="presOf" srcId="{F7E6869F-CBAD-4F40-8D03-8A78C8E852EE}" destId="{C5E185B4-B8BD-4C75-82AA-193E33C0A8B3}" srcOrd="0" destOrd="0" presId="urn:microsoft.com/office/officeart/2005/8/layout/process4"/>
    <dgm:cxn modelId="{E32A758A-8874-44F5-AA16-C5537F5F8D2A}" type="presOf" srcId="{1F8FC3CB-ADCB-4CE1-B548-8F1EAE0031F3}" destId="{486864D9-9305-461F-9FB5-260714E55270}" srcOrd="0" destOrd="0" presId="urn:microsoft.com/office/officeart/2005/8/layout/process4"/>
    <dgm:cxn modelId="{1016234A-1FCD-4ABA-B2CD-A18EC71360CA}" srcId="{8067654B-9816-4A2F-8470-30CDBCC19581}" destId="{CCAD1F2E-979E-4F53-B5EF-8072BD7BA674}" srcOrd="0" destOrd="0" parTransId="{6E4F3113-FC66-4BC6-BE9D-FDD826CC648A}" sibTransId="{006C059C-FFEA-4F81-B536-E1CC8485A577}"/>
    <dgm:cxn modelId="{9588376E-581E-4B43-8ABF-8D227D96549D}" type="presOf" srcId="{C6A7A020-B0CC-4475-A03E-1D971FAD6151}" destId="{32F4DFBA-EDA5-4ED8-85D1-B0C39E8BF5F4}" srcOrd="0" destOrd="0" presId="urn:microsoft.com/office/officeart/2005/8/layout/process4"/>
    <dgm:cxn modelId="{9BCF3E40-C59A-4839-A2C9-7DA6D4E99B0A}" type="presOf" srcId="{1F8FC3CB-ADCB-4CE1-B548-8F1EAE0031F3}" destId="{6FC013D2-D70C-4653-BFA5-76C0525EAD51}" srcOrd="1" destOrd="0" presId="urn:microsoft.com/office/officeart/2005/8/layout/process4"/>
    <dgm:cxn modelId="{2014453C-51AD-4C66-956E-D77E0988C916}" type="presParOf" srcId="{8A723882-9A4E-45BC-A1CE-0FB320B616C0}" destId="{7F2E2A64-E511-4337-9122-BB84D397CE36}" srcOrd="0" destOrd="0" presId="urn:microsoft.com/office/officeart/2005/8/layout/process4"/>
    <dgm:cxn modelId="{0139A29D-C7D2-40C4-952C-8550F6C3534C}" type="presParOf" srcId="{7F2E2A64-E511-4337-9122-BB84D397CE36}" destId="{486864D9-9305-461F-9FB5-260714E55270}" srcOrd="0" destOrd="0" presId="urn:microsoft.com/office/officeart/2005/8/layout/process4"/>
    <dgm:cxn modelId="{7C7D51D1-5596-41AC-89D5-D97C52B6CBE4}" type="presParOf" srcId="{7F2E2A64-E511-4337-9122-BB84D397CE36}" destId="{6FC013D2-D70C-4653-BFA5-76C0525EAD51}" srcOrd="1" destOrd="0" presId="urn:microsoft.com/office/officeart/2005/8/layout/process4"/>
    <dgm:cxn modelId="{0346ADF2-FE87-46A9-BDE3-C50C880A67FD}" type="presParOf" srcId="{7F2E2A64-E511-4337-9122-BB84D397CE36}" destId="{9DF908A2-C851-4982-A17A-836F9675C1BB}" srcOrd="2" destOrd="0" presId="urn:microsoft.com/office/officeart/2005/8/layout/process4"/>
    <dgm:cxn modelId="{F9C6342D-6E8E-4F24-9712-8B684DE1A4BE}" type="presParOf" srcId="{9DF908A2-C851-4982-A17A-836F9675C1BB}" destId="{32F4DFBA-EDA5-4ED8-85D1-B0C39E8BF5F4}" srcOrd="0" destOrd="0" presId="urn:microsoft.com/office/officeart/2005/8/layout/process4"/>
    <dgm:cxn modelId="{79340864-2A78-4421-8006-230970D0B8D5}" type="presParOf" srcId="{9DF908A2-C851-4982-A17A-836F9675C1BB}" destId="{C5E185B4-B8BD-4C75-82AA-193E33C0A8B3}" srcOrd="1" destOrd="0" presId="urn:microsoft.com/office/officeart/2005/8/layout/process4"/>
    <dgm:cxn modelId="{B78EC078-4883-4D36-B1A8-54633D793DB3}" type="presParOf" srcId="{8A723882-9A4E-45BC-A1CE-0FB320B616C0}" destId="{7B6C279D-7CC2-4A10-9BF3-06625AF7AA14}" srcOrd="1" destOrd="0" presId="urn:microsoft.com/office/officeart/2005/8/layout/process4"/>
    <dgm:cxn modelId="{2665D838-77DE-449A-BBC2-B1BDF164FC20}" type="presParOf" srcId="{8A723882-9A4E-45BC-A1CE-0FB320B616C0}" destId="{D6C3085B-914C-4D81-828D-C339424211D4}" srcOrd="2" destOrd="0" presId="urn:microsoft.com/office/officeart/2005/8/layout/process4"/>
    <dgm:cxn modelId="{97E5530D-2244-4DC5-A85E-C514B845A628}" type="presParOf" srcId="{D6C3085B-914C-4D81-828D-C339424211D4}" destId="{1275C14A-2D36-4675-B7E9-8ED54C68254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1C9215-2EAE-406A-BF3B-08D15EBD8912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96763A0-76BA-4E62-8405-1C094D6F9357}">
      <dgm:prSet phldrT="[Text]"/>
      <dgm:spPr/>
      <dgm:t>
        <a:bodyPr/>
        <a:lstStyle/>
        <a:p>
          <a:r>
            <a:rPr lang="en-US" dirty="0" err="1" smtClean="0"/>
            <a:t>PCRpt</a:t>
          </a:r>
          <a:endParaRPr lang="en-US" dirty="0"/>
        </a:p>
      </dgm:t>
    </dgm:pt>
    <dgm:pt modelId="{A37588A4-9AFB-40DF-9B94-D1C24C76F745}" type="parTrans" cxnId="{2CF55576-C3EA-4FF7-B800-E3A8D6DD3F8A}">
      <dgm:prSet/>
      <dgm:spPr/>
      <dgm:t>
        <a:bodyPr/>
        <a:lstStyle/>
        <a:p>
          <a:endParaRPr lang="en-US"/>
        </a:p>
      </dgm:t>
    </dgm:pt>
    <dgm:pt modelId="{FE4317D1-CBC6-4936-9E85-D6F7C49D8510}" type="sibTrans" cxnId="{2CF55576-C3EA-4FF7-B800-E3A8D6DD3F8A}">
      <dgm:prSet/>
      <dgm:spPr/>
      <dgm:t>
        <a:bodyPr/>
        <a:lstStyle/>
        <a:p>
          <a:endParaRPr lang="en-US"/>
        </a:p>
      </dgm:t>
    </dgm:pt>
    <dgm:pt modelId="{DACF45D2-AA80-4682-8CFE-FB3E5E1AD6BA}">
      <dgm:prSet phldrT="[Text]"/>
      <dgm:spPr/>
      <dgm:t>
        <a:bodyPr/>
        <a:lstStyle/>
        <a:p>
          <a:r>
            <a:rPr lang="en-US" dirty="0" smtClean="0"/>
            <a:t>PCC to specify to PCE if the object must be taken into account by the PCE (during path computation or re-optimization) or is just optional.</a:t>
          </a:r>
          <a:endParaRPr lang="en-US" dirty="0"/>
        </a:p>
      </dgm:t>
    </dgm:pt>
    <dgm:pt modelId="{33BA11B5-6DC4-41D4-9721-F35860CBC0DD}" type="parTrans" cxnId="{1AF3F610-D9C0-446A-BD87-B2717F883CD4}">
      <dgm:prSet/>
      <dgm:spPr/>
      <dgm:t>
        <a:bodyPr/>
        <a:lstStyle/>
        <a:p>
          <a:endParaRPr lang="en-US"/>
        </a:p>
      </dgm:t>
    </dgm:pt>
    <dgm:pt modelId="{D723E670-D0EE-47D7-B16A-7ACB231A6F6C}" type="sibTrans" cxnId="{1AF3F610-D9C0-446A-BD87-B2717F883CD4}">
      <dgm:prSet/>
      <dgm:spPr/>
      <dgm:t>
        <a:bodyPr/>
        <a:lstStyle/>
        <a:p>
          <a:endParaRPr lang="en-US"/>
        </a:p>
      </dgm:t>
    </dgm:pt>
    <dgm:pt modelId="{16389D24-A103-4F9A-AFCB-5E8A3486DFF7}">
      <dgm:prSet phldrT="[Text]"/>
      <dgm:spPr/>
      <dgm:t>
        <a:bodyPr/>
        <a:lstStyle/>
        <a:p>
          <a:r>
            <a:rPr lang="en-US" dirty="0" smtClean="0"/>
            <a:t>When the P flag is set, the object MUST be taken into account by the PCE.  Conversely, when the P flag is cleared, the object is optional and the PCE is free to ignore it.</a:t>
          </a:r>
          <a:endParaRPr lang="en-US" dirty="0"/>
        </a:p>
      </dgm:t>
    </dgm:pt>
    <dgm:pt modelId="{BDABEB9E-D825-42A9-900B-8D4B23CD7FBF}" type="parTrans" cxnId="{BD2B45FF-4A7B-4CF3-963C-F4A8A0CA91D3}">
      <dgm:prSet/>
      <dgm:spPr/>
      <dgm:t>
        <a:bodyPr/>
        <a:lstStyle/>
        <a:p>
          <a:endParaRPr lang="en-US"/>
        </a:p>
      </dgm:t>
    </dgm:pt>
    <dgm:pt modelId="{C4733BD6-6C79-4D11-9A68-A0CD4B68E738}" type="sibTrans" cxnId="{BD2B45FF-4A7B-4CF3-963C-F4A8A0CA91D3}">
      <dgm:prSet/>
      <dgm:spPr/>
      <dgm:t>
        <a:bodyPr/>
        <a:lstStyle/>
        <a:p>
          <a:endParaRPr lang="en-US"/>
        </a:p>
      </dgm:t>
    </dgm:pt>
    <dgm:pt modelId="{CB8D647A-9738-4E09-8259-644D9FCCCD54}">
      <dgm:prSet phldrT="[Text]"/>
      <dgm:spPr/>
      <dgm:t>
        <a:bodyPr/>
        <a:lstStyle/>
        <a:p>
          <a:r>
            <a:rPr lang="en-US" dirty="0" err="1" smtClean="0"/>
            <a:t>PCUpd</a:t>
          </a:r>
          <a:r>
            <a:rPr lang="en-US" dirty="0" smtClean="0"/>
            <a:t> / </a:t>
          </a:r>
          <a:r>
            <a:rPr lang="en-US" dirty="0" err="1" smtClean="0"/>
            <a:t>PCInitiate</a:t>
          </a:r>
          <a:endParaRPr lang="en-US" dirty="0"/>
        </a:p>
      </dgm:t>
    </dgm:pt>
    <dgm:pt modelId="{5210D7B2-4500-46BB-AAFD-E2FC7C85EC23}" type="parTrans" cxnId="{6176B8DC-F441-49A9-9A82-B67767F6BEFF}">
      <dgm:prSet/>
      <dgm:spPr/>
      <dgm:t>
        <a:bodyPr/>
        <a:lstStyle/>
        <a:p>
          <a:endParaRPr lang="en-US"/>
        </a:p>
      </dgm:t>
    </dgm:pt>
    <dgm:pt modelId="{C633139F-872B-4B42-9A4A-71C829DD12C4}" type="sibTrans" cxnId="{6176B8DC-F441-49A9-9A82-B67767F6BEFF}">
      <dgm:prSet/>
      <dgm:spPr/>
      <dgm:t>
        <a:bodyPr/>
        <a:lstStyle/>
        <a:p>
          <a:endParaRPr lang="en-US"/>
        </a:p>
      </dgm:t>
    </dgm:pt>
    <dgm:pt modelId="{70ADB615-6934-42C4-9D88-8FB30DE53EEE}">
      <dgm:prSet phldrT="[Text]"/>
      <dgm:spPr/>
      <dgm:t>
        <a:bodyPr/>
        <a:lstStyle/>
        <a:p>
          <a:r>
            <a:rPr lang="en-US" dirty="0" smtClean="0"/>
            <a:t>PCE to specify to PCC whether the object must be  taken into account by the PCC (during path setup) or is just optional.  </a:t>
          </a:r>
          <a:endParaRPr lang="en-US" dirty="0"/>
        </a:p>
      </dgm:t>
    </dgm:pt>
    <dgm:pt modelId="{4424C51D-84E8-4A07-A182-4ACEDEA8DD88}" type="parTrans" cxnId="{861320D4-17E9-4393-935B-05F33A15BC3F}">
      <dgm:prSet/>
      <dgm:spPr/>
      <dgm:t>
        <a:bodyPr/>
        <a:lstStyle/>
        <a:p>
          <a:endParaRPr lang="en-US"/>
        </a:p>
      </dgm:t>
    </dgm:pt>
    <dgm:pt modelId="{885017D0-00AC-4F07-8D63-1C0EB73A5D66}" type="sibTrans" cxnId="{861320D4-17E9-4393-935B-05F33A15BC3F}">
      <dgm:prSet/>
      <dgm:spPr/>
      <dgm:t>
        <a:bodyPr/>
        <a:lstStyle/>
        <a:p>
          <a:endParaRPr lang="en-US"/>
        </a:p>
      </dgm:t>
    </dgm:pt>
    <dgm:pt modelId="{3C431BAA-7FCD-4B9A-B9F3-D84E66DDECF7}">
      <dgm:prSet phldrT="[Text]"/>
      <dgm:spPr/>
      <dgm:t>
        <a:bodyPr/>
        <a:lstStyle/>
        <a:p>
          <a:r>
            <a:rPr lang="en-US" dirty="0" smtClean="0"/>
            <a:t>When the P flag is set, the object MUST be taken into account by the PCC. Conversely, when the P flag is cleared, the object is optional and the PCC is free to ignore it.   </a:t>
          </a:r>
          <a:endParaRPr lang="en-US" dirty="0"/>
        </a:p>
      </dgm:t>
    </dgm:pt>
    <dgm:pt modelId="{37AE630D-96EC-49CD-84AB-40B24ADBE9E4}" type="parTrans" cxnId="{30FB6A2C-D385-4014-BA60-6E050BC039F8}">
      <dgm:prSet/>
      <dgm:spPr/>
      <dgm:t>
        <a:bodyPr/>
        <a:lstStyle/>
        <a:p>
          <a:endParaRPr lang="en-US"/>
        </a:p>
      </dgm:t>
    </dgm:pt>
    <dgm:pt modelId="{960A9ABE-8D9C-4B7E-A5E1-40E498320DB2}" type="sibTrans" cxnId="{30FB6A2C-D385-4014-BA60-6E050BC039F8}">
      <dgm:prSet/>
      <dgm:spPr/>
      <dgm:t>
        <a:bodyPr/>
        <a:lstStyle/>
        <a:p>
          <a:endParaRPr lang="en-US"/>
        </a:p>
      </dgm:t>
    </dgm:pt>
    <dgm:pt modelId="{3A79F25B-D539-48DF-8460-057199FE8B7F}" type="pres">
      <dgm:prSet presAssocID="{531C9215-2EAE-406A-BF3B-08D15EBD8912}" presName="Name0" presStyleCnt="0">
        <dgm:presLayoutVars>
          <dgm:dir/>
          <dgm:animLvl val="lvl"/>
          <dgm:resizeHandles val="exact"/>
        </dgm:presLayoutVars>
      </dgm:prSet>
      <dgm:spPr/>
    </dgm:pt>
    <dgm:pt modelId="{B2CEAF9F-C496-473A-AEE6-07E12FC56A64}" type="pres">
      <dgm:prSet presAssocID="{E96763A0-76BA-4E62-8405-1C094D6F9357}" presName="composite" presStyleCnt="0"/>
      <dgm:spPr/>
    </dgm:pt>
    <dgm:pt modelId="{B7DD1927-399D-4C06-9717-DC27EE2B2FC7}" type="pres">
      <dgm:prSet presAssocID="{E96763A0-76BA-4E62-8405-1C094D6F935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BC61AA0-7827-4E6E-8F72-43E7C7DFA60A}" type="pres">
      <dgm:prSet presAssocID="{E96763A0-76BA-4E62-8405-1C094D6F9357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7D4D19-0D25-4BA9-9D52-3556ED2C5A34}" type="pres">
      <dgm:prSet presAssocID="{FE4317D1-CBC6-4936-9E85-D6F7C49D8510}" presName="space" presStyleCnt="0"/>
      <dgm:spPr/>
    </dgm:pt>
    <dgm:pt modelId="{EF6B084E-E943-4EDF-8809-5404162ED85B}" type="pres">
      <dgm:prSet presAssocID="{CB8D647A-9738-4E09-8259-644D9FCCCD54}" presName="composite" presStyleCnt="0"/>
      <dgm:spPr/>
    </dgm:pt>
    <dgm:pt modelId="{62A25D93-A22C-4A1D-9541-6903F87F88A2}" type="pres">
      <dgm:prSet presAssocID="{CB8D647A-9738-4E09-8259-644D9FCCCD5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F28F233-4DD6-452B-8D14-4B2CAED3C408}" type="pres">
      <dgm:prSet presAssocID="{CB8D647A-9738-4E09-8259-644D9FCCCD5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04209A-2349-4880-9FCB-F4D5550AC551}" type="presOf" srcId="{DACF45D2-AA80-4682-8CFE-FB3E5E1AD6BA}" destId="{1BC61AA0-7827-4E6E-8F72-43E7C7DFA60A}" srcOrd="0" destOrd="0" presId="urn:microsoft.com/office/officeart/2005/8/layout/hList1"/>
    <dgm:cxn modelId="{646A890D-C653-492D-8B21-479E43A4E6EA}" type="presOf" srcId="{CB8D647A-9738-4E09-8259-644D9FCCCD54}" destId="{62A25D93-A22C-4A1D-9541-6903F87F88A2}" srcOrd="0" destOrd="0" presId="urn:microsoft.com/office/officeart/2005/8/layout/hList1"/>
    <dgm:cxn modelId="{7C75173F-03F7-4486-9CA4-B57D3428C66E}" type="presOf" srcId="{E96763A0-76BA-4E62-8405-1C094D6F9357}" destId="{B7DD1927-399D-4C06-9717-DC27EE2B2FC7}" srcOrd="0" destOrd="0" presId="urn:microsoft.com/office/officeart/2005/8/layout/hList1"/>
    <dgm:cxn modelId="{5BE4A1EC-AEA8-4AA5-81EA-3B9AAEA97E68}" type="presOf" srcId="{531C9215-2EAE-406A-BF3B-08D15EBD8912}" destId="{3A79F25B-D539-48DF-8460-057199FE8B7F}" srcOrd="0" destOrd="0" presId="urn:microsoft.com/office/officeart/2005/8/layout/hList1"/>
    <dgm:cxn modelId="{540A1BB6-6F17-485E-B3B9-C94B0867869D}" type="presOf" srcId="{16389D24-A103-4F9A-AFCB-5E8A3486DFF7}" destId="{1BC61AA0-7827-4E6E-8F72-43E7C7DFA60A}" srcOrd="0" destOrd="1" presId="urn:microsoft.com/office/officeart/2005/8/layout/hList1"/>
    <dgm:cxn modelId="{861320D4-17E9-4393-935B-05F33A15BC3F}" srcId="{CB8D647A-9738-4E09-8259-644D9FCCCD54}" destId="{70ADB615-6934-42C4-9D88-8FB30DE53EEE}" srcOrd="0" destOrd="0" parTransId="{4424C51D-84E8-4A07-A182-4ACEDEA8DD88}" sibTransId="{885017D0-00AC-4F07-8D63-1C0EB73A5D66}"/>
    <dgm:cxn modelId="{2CF55576-C3EA-4FF7-B800-E3A8D6DD3F8A}" srcId="{531C9215-2EAE-406A-BF3B-08D15EBD8912}" destId="{E96763A0-76BA-4E62-8405-1C094D6F9357}" srcOrd="0" destOrd="0" parTransId="{A37588A4-9AFB-40DF-9B94-D1C24C76F745}" sibTransId="{FE4317D1-CBC6-4936-9E85-D6F7C49D8510}"/>
    <dgm:cxn modelId="{6176B8DC-F441-49A9-9A82-B67767F6BEFF}" srcId="{531C9215-2EAE-406A-BF3B-08D15EBD8912}" destId="{CB8D647A-9738-4E09-8259-644D9FCCCD54}" srcOrd="1" destOrd="0" parTransId="{5210D7B2-4500-46BB-AAFD-E2FC7C85EC23}" sibTransId="{C633139F-872B-4B42-9A4A-71C829DD12C4}"/>
    <dgm:cxn modelId="{30FB6A2C-D385-4014-BA60-6E050BC039F8}" srcId="{CB8D647A-9738-4E09-8259-644D9FCCCD54}" destId="{3C431BAA-7FCD-4B9A-B9F3-D84E66DDECF7}" srcOrd="1" destOrd="0" parTransId="{37AE630D-96EC-49CD-84AB-40B24ADBE9E4}" sibTransId="{960A9ABE-8D9C-4B7E-A5E1-40E498320DB2}"/>
    <dgm:cxn modelId="{BD2B45FF-4A7B-4CF3-963C-F4A8A0CA91D3}" srcId="{E96763A0-76BA-4E62-8405-1C094D6F9357}" destId="{16389D24-A103-4F9A-AFCB-5E8A3486DFF7}" srcOrd="1" destOrd="0" parTransId="{BDABEB9E-D825-42A9-900B-8D4B23CD7FBF}" sibTransId="{C4733BD6-6C79-4D11-9A68-A0CD4B68E738}"/>
    <dgm:cxn modelId="{C49F384F-7BA4-4EA1-9A2D-6D19A92C2A8F}" type="presOf" srcId="{70ADB615-6934-42C4-9D88-8FB30DE53EEE}" destId="{DF28F233-4DD6-452B-8D14-4B2CAED3C408}" srcOrd="0" destOrd="0" presId="urn:microsoft.com/office/officeart/2005/8/layout/hList1"/>
    <dgm:cxn modelId="{8431C248-4188-4139-8FD5-7455AA689ED3}" type="presOf" srcId="{3C431BAA-7FCD-4B9A-B9F3-D84E66DDECF7}" destId="{DF28F233-4DD6-452B-8D14-4B2CAED3C408}" srcOrd="0" destOrd="1" presId="urn:microsoft.com/office/officeart/2005/8/layout/hList1"/>
    <dgm:cxn modelId="{1AF3F610-D9C0-446A-BD87-B2717F883CD4}" srcId="{E96763A0-76BA-4E62-8405-1C094D6F9357}" destId="{DACF45D2-AA80-4682-8CFE-FB3E5E1AD6BA}" srcOrd="0" destOrd="0" parTransId="{33BA11B5-6DC4-41D4-9721-F35860CBC0DD}" sibTransId="{D723E670-D0EE-47D7-B16A-7ACB231A6F6C}"/>
    <dgm:cxn modelId="{B837659D-A66F-41D1-8393-CEC358F923EC}" type="presParOf" srcId="{3A79F25B-D539-48DF-8460-057199FE8B7F}" destId="{B2CEAF9F-C496-473A-AEE6-07E12FC56A64}" srcOrd="0" destOrd="0" presId="urn:microsoft.com/office/officeart/2005/8/layout/hList1"/>
    <dgm:cxn modelId="{308947D4-FA15-4FD0-AAB8-227B75E86C16}" type="presParOf" srcId="{B2CEAF9F-C496-473A-AEE6-07E12FC56A64}" destId="{B7DD1927-399D-4C06-9717-DC27EE2B2FC7}" srcOrd="0" destOrd="0" presId="urn:microsoft.com/office/officeart/2005/8/layout/hList1"/>
    <dgm:cxn modelId="{363A2953-6AD6-40A5-9820-2995894E47D9}" type="presParOf" srcId="{B2CEAF9F-C496-473A-AEE6-07E12FC56A64}" destId="{1BC61AA0-7827-4E6E-8F72-43E7C7DFA60A}" srcOrd="1" destOrd="0" presId="urn:microsoft.com/office/officeart/2005/8/layout/hList1"/>
    <dgm:cxn modelId="{C444D4EB-24D1-422B-BE82-0CD0314DA06E}" type="presParOf" srcId="{3A79F25B-D539-48DF-8460-057199FE8B7F}" destId="{CD7D4D19-0D25-4BA9-9D52-3556ED2C5A34}" srcOrd="1" destOrd="0" presId="urn:microsoft.com/office/officeart/2005/8/layout/hList1"/>
    <dgm:cxn modelId="{7E034477-A8AB-4B51-8937-4A92A12E8937}" type="presParOf" srcId="{3A79F25B-D539-48DF-8460-057199FE8B7F}" destId="{EF6B084E-E943-4EDF-8809-5404162ED85B}" srcOrd="2" destOrd="0" presId="urn:microsoft.com/office/officeart/2005/8/layout/hList1"/>
    <dgm:cxn modelId="{18C0381D-F7CA-4165-8850-E66428522686}" type="presParOf" srcId="{EF6B084E-E943-4EDF-8809-5404162ED85B}" destId="{62A25D93-A22C-4A1D-9541-6903F87F88A2}" srcOrd="0" destOrd="0" presId="urn:microsoft.com/office/officeart/2005/8/layout/hList1"/>
    <dgm:cxn modelId="{B4EDFD5D-53AB-43DA-BE1D-3FC1446AE5FC}" type="presParOf" srcId="{EF6B084E-E943-4EDF-8809-5404162ED85B}" destId="{DF28F233-4DD6-452B-8D14-4B2CAED3C40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A350DC-6B07-47C7-B635-8D4D07C66087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AFA40A7-D1BA-45C1-A959-088A1170EE5C}">
      <dgm:prSet phldrT="[Text]"/>
      <dgm:spPr/>
      <dgm:t>
        <a:bodyPr/>
        <a:lstStyle/>
        <a:p>
          <a:r>
            <a:rPr lang="en-US" dirty="0" err="1" smtClean="0"/>
            <a:t>PCUpd</a:t>
          </a:r>
          <a:endParaRPr lang="en-US" dirty="0"/>
        </a:p>
      </dgm:t>
    </dgm:pt>
    <dgm:pt modelId="{0C8A2138-374B-4849-BC3F-5B0E64F5C95C}" type="parTrans" cxnId="{EB8FCEB2-01BF-47DA-953B-95D12055976C}">
      <dgm:prSet/>
      <dgm:spPr/>
      <dgm:t>
        <a:bodyPr/>
        <a:lstStyle/>
        <a:p>
          <a:endParaRPr lang="en-US"/>
        </a:p>
      </dgm:t>
    </dgm:pt>
    <dgm:pt modelId="{F13181DC-4F3A-4EA5-B124-940D965E938E}" type="sibTrans" cxnId="{EB8FCEB2-01BF-47DA-953B-95D12055976C}">
      <dgm:prSet/>
      <dgm:spPr/>
      <dgm:t>
        <a:bodyPr/>
        <a:lstStyle/>
        <a:p>
          <a:endParaRPr lang="en-US"/>
        </a:p>
      </dgm:t>
    </dgm:pt>
    <dgm:pt modelId="{1F6CA095-7E63-4891-B3CF-C8EE0CE24DCA}">
      <dgm:prSet phldrT="[Text]"/>
      <dgm:spPr/>
      <dgm:t>
        <a:bodyPr/>
        <a:lstStyle/>
        <a:p>
          <a:r>
            <a:rPr lang="en-US" dirty="0" smtClean="0"/>
            <a:t>PCE to indicate to PCC whether or not an optional object was processed.</a:t>
          </a:r>
          <a:endParaRPr lang="en-US" dirty="0"/>
        </a:p>
      </dgm:t>
    </dgm:pt>
    <dgm:pt modelId="{BAE26CFD-6644-432A-A4EA-E822C8A8EA79}" type="parTrans" cxnId="{077A6A5A-74E8-4409-916F-C6F5C1974454}">
      <dgm:prSet/>
      <dgm:spPr/>
      <dgm:t>
        <a:bodyPr/>
        <a:lstStyle/>
        <a:p>
          <a:endParaRPr lang="en-US"/>
        </a:p>
      </dgm:t>
    </dgm:pt>
    <dgm:pt modelId="{1E7E879C-FC55-4D11-A0B5-57995320AC1F}" type="sibTrans" cxnId="{077A6A5A-74E8-4409-916F-C6F5C1974454}">
      <dgm:prSet/>
      <dgm:spPr/>
      <dgm:t>
        <a:bodyPr/>
        <a:lstStyle/>
        <a:p>
          <a:endParaRPr lang="en-US"/>
        </a:p>
      </dgm:t>
    </dgm:pt>
    <dgm:pt modelId="{36DCA1FD-200D-48A4-AC81-DEE2E80AD381}">
      <dgm:prSet phldrT="[Text]"/>
      <dgm:spPr/>
      <dgm:t>
        <a:bodyPr/>
        <a:lstStyle/>
        <a:p>
          <a:r>
            <a:rPr lang="en-US" dirty="0" err="1" smtClean="0"/>
            <a:t>PCRpt</a:t>
          </a:r>
          <a:endParaRPr lang="en-US" dirty="0"/>
        </a:p>
      </dgm:t>
    </dgm:pt>
    <dgm:pt modelId="{B47980B4-7FF2-41CB-BC0C-86CE3901C19E}" type="parTrans" cxnId="{D36268F7-F0B9-413D-83CF-A135A786D37F}">
      <dgm:prSet/>
      <dgm:spPr/>
      <dgm:t>
        <a:bodyPr/>
        <a:lstStyle/>
        <a:p>
          <a:endParaRPr lang="en-US"/>
        </a:p>
      </dgm:t>
    </dgm:pt>
    <dgm:pt modelId="{C99E3255-E595-4C86-A7D4-B309EBC0829D}" type="sibTrans" cxnId="{D36268F7-F0B9-413D-83CF-A135A786D37F}">
      <dgm:prSet/>
      <dgm:spPr/>
      <dgm:t>
        <a:bodyPr/>
        <a:lstStyle/>
        <a:p>
          <a:endParaRPr lang="en-US"/>
        </a:p>
      </dgm:t>
    </dgm:pt>
    <dgm:pt modelId="{0BE17959-D2DC-47EA-9A79-A90E1033C703}">
      <dgm:prSet phldrT="[Text]"/>
      <dgm:spPr/>
      <dgm:t>
        <a:bodyPr/>
        <a:lstStyle/>
        <a:p>
          <a:r>
            <a:rPr lang="en-US" dirty="0" smtClean="0"/>
            <a:t>PCC to indicate to PCE whether or not an optional object was processed in response to an </a:t>
          </a:r>
          <a:r>
            <a:rPr lang="en-US" dirty="0" err="1" smtClean="0"/>
            <a:t>PCUpd</a:t>
          </a:r>
          <a:r>
            <a:rPr lang="en-US" dirty="0" smtClean="0"/>
            <a:t>/</a:t>
          </a:r>
          <a:r>
            <a:rPr lang="en-US" dirty="0" err="1" smtClean="0"/>
            <a:t>PCInitiate</a:t>
          </a:r>
          <a:r>
            <a:rPr lang="en-US" dirty="0" smtClean="0"/>
            <a:t>.</a:t>
          </a:r>
          <a:endParaRPr lang="en-US" dirty="0"/>
        </a:p>
      </dgm:t>
    </dgm:pt>
    <dgm:pt modelId="{9E34C087-EC2D-4C8F-8A68-3422E877AD5E}" type="parTrans" cxnId="{7BD10DF0-D3E6-48F6-974C-3C64A978FAFB}">
      <dgm:prSet/>
      <dgm:spPr/>
      <dgm:t>
        <a:bodyPr/>
        <a:lstStyle/>
        <a:p>
          <a:endParaRPr lang="en-US"/>
        </a:p>
      </dgm:t>
    </dgm:pt>
    <dgm:pt modelId="{4D231346-A0AC-4BE5-8A93-8427CB49A0C1}" type="sibTrans" cxnId="{7BD10DF0-D3E6-48F6-974C-3C64A978FAFB}">
      <dgm:prSet/>
      <dgm:spPr/>
      <dgm:t>
        <a:bodyPr/>
        <a:lstStyle/>
        <a:p>
          <a:endParaRPr lang="en-US"/>
        </a:p>
      </dgm:t>
    </dgm:pt>
    <dgm:pt modelId="{B61887CD-20CF-4523-8F65-CCD0289BB28A}">
      <dgm:prSet phldrT="[Text]"/>
      <dgm:spPr/>
      <dgm:t>
        <a:bodyPr/>
        <a:lstStyle/>
        <a:p>
          <a:r>
            <a:rPr lang="en-US" dirty="0" err="1" smtClean="0"/>
            <a:t>PCInitiate</a:t>
          </a:r>
          <a:endParaRPr lang="en-US" dirty="0"/>
        </a:p>
      </dgm:t>
    </dgm:pt>
    <dgm:pt modelId="{5FD0FD62-CB73-4F9B-B310-0A730BED1760}" type="parTrans" cxnId="{DA040FCD-5A92-4D2A-AFD5-C061F7EDDE93}">
      <dgm:prSet/>
      <dgm:spPr/>
      <dgm:t>
        <a:bodyPr/>
        <a:lstStyle/>
        <a:p>
          <a:endParaRPr lang="en-US"/>
        </a:p>
      </dgm:t>
    </dgm:pt>
    <dgm:pt modelId="{7272F50E-C551-4586-9ED8-090A9B605A8B}" type="sibTrans" cxnId="{DA040FCD-5A92-4D2A-AFD5-C061F7EDDE93}">
      <dgm:prSet/>
      <dgm:spPr/>
      <dgm:t>
        <a:bodyPr/>
        <a:lstStyle/>
        <a:p>
          <a:endParaRPr lang="en-US"/>
        </a:p>
      </dgm:t>
    </dgm:pt>
    <dgm:pt modelId="{99556279-9F1F-4BA6-94E9-49A2F5E79F1B}">
      <dgm:prSet phldrT="[Text]"/>
      <dgm:spPr/>
      <dgm:t>
        <a:bodyPr/>
        <a:lstStyle/>
        <a:p>
          <a:r>
            <a:rPr lang="en-US" dirty="0" smtClean="0"/>
            <a:t>I flag has no meaning in this message.</a:t>
          </a:r>
          <a:endParaRPr lang="en-US" dirty="0"/>
        </a:p>
      </dgm:t>
    </dgm:pt>
    <dgm:pt modelId="{6ED07EEF-A178-411A-81BB-88730F6DEDEA}" type="parTrans" cxnId="{60F65086-D667-49DF-8F64-75847AEB3168}">
      <dgm:prSet/>
      <dgm:spPr/>
      <dgm:t>
        <a:bodyPr/>
        <a:lstStyle/>
        <a:p>
          <a:endParaRPr lang="en-US"/>
        </a:p>
      </dgm:t>
    </dgm:pt>
    <dgm:pt modelId="{DC0E7092-9C04-4A8B-9711-E326330F7AF9}" type="sibTrans" cxnId="{60F65086-D667-49DF-8F64-75847AEB3168}">
      <dgm:prSet/>
      <dgm:spPr/>
      <dgm:t>
        <a:bodyPr/>
        <a:lstStyle/>
        <a:p>
          <a:endParaRPr lang="en-US"/>
        </a:p>
      </dgm:t>
    </dgm:pt>
    <dgm:pt modelId="{08441593-6627-4AB5-8862-6E145D5D0D8C}" type="pres">
      <dgm:prSet presAssocID="{ACA350DC-6B07-47C7-B635-8D4D07C66087}" presName="Name0" presStyleCnt="0">
        <dgm:presLayoutVars>
          <dgm:dir/>
          <dgm:animLvl val="lvl"/>
          <dgm:resizeHandles val="exact"/>
        </dgm:presLayoutVars>
      </dgm:prSet>
      <dgm:spPr/>
    </dgm:pt>
    <dgm:pt modelId="{94DD617F-0C75-4381-B716-6EFC86E969D3}" type="pres">
      <dgm:prSet presAssocID="{BAFA40A7-D1BA-45C1-A959-088A1170EE5C}" presName="composite" presStyleCnt="0"/>
      <dgm:spPr/>
    </dgm:pt>
    <dgm:pt modelId="{97A4D38B-B04B-4418-AF19-8D3F9CBD4905}" type="pres">
      <dgm:prSet presAssocID="{BAFA40A7-D1BA-45C1-A959-088A1170EE5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CC86B29-BB6A-482B-BD93-84391E26214E}" type="pres">
      <dgm:prSet presAssocID="{BAFA40A7-D1BA-45C1-A959-088A1170EE5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BB68C-2E96-4857-91D8-6563EBE8AF25}" type="pres">
      <dgm:prSet presAssocID="{F13181DC-4F3A-4EA5-B124-940D965E938E}" presName="space" presStyleCnt="0"/>
      <dgm:spPr/>
    </dgm:pt>
    <dgm:pt modelId="{8BBA51BD-414A-4843-A0B9-8CBFF448F9C7}" type="pres">
      <dgm:prSet presAssocID="{36DCA1FD-200D-48A4-AC81-DEE2E80AD381}" presName="composite" presStyleCnt="0"/>
      <dgm:spPr/>
    </dgm:pt>
    <dgm:pt modelId="{90AB7055-7F99-4DEB-89CA-22C63143BE4B}" type="pres">
      <dgm:prSet presAssocID="{36DCA1FD-200D-48A4-AC81-DEE2E80AD38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82E5C49-4A28-489F-8008-0397AB0472E5}" type="pres">
      <dgm:prSet presAssocID="{36DCA1FD-200D-48A4-AC81-DEE2E80AD38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3CC91E-38E4-4AC4-B68C-7B88CB1D83BC}" type="pres">
      <dgm:prSet presAssocID="{C99E3255-E595-4C86-A7D4-B309EBC0829D}" presName="space" presStyleCnt="0"/>
      <dgm:spPr/>
    </dgm:pt>
    <dgm:pt modelId="{DD472A08-C6A1-44C0-B75B-F77675064212}" type="pres">
      <dgm:prSet presAssocID="{B61887CD-20CF-4523-8F65-CCD0289BB28A}" presName="composite" presStyleCnt="0"/>
      <dgm:spPr/>
    </dgm:pt>
    <dgm:pt modelId="{B89B0F2E-7FA6-4F66-866D-BCF097786252}" type="pres">
      <dgm:prSet presAssocID="{B61887CD-20CF-4523-8F65-CCD0289BB28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6A50134-70A2-4B9F-AAAB-AF6E05BA7F00}" type="pres">
      <dgm:prSet presAssocID="{B61887CD-20CF-4523-8F65-CCD0289BB28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8FCEB2-01BF-47DA-953B-95D12055976C}" srcId="{ACA350DC-6B07-47C7-B635-8D4D07C66087}" destId="{BAFA40A7-D1BA-45C1-A959-088A1170EE5C}" srcOrd="0" destOrd="0" parTransId="{0C8A2138-374B-4849-BC3F-5B0E64F5C95C}" sibTransId="{F13181DC-4F3A-4EA5-B124-940D965E938E}"/>
    <dgm:cxn modelId="{58C294BC-148D-4855-BBD1-AAB23E936B5F}" type="presOf" srcId="{0BE17959-D2DC-47EA-9A79-A90E1033C703}" destId="{982E5C49-4A28-489F-8008-0397AB0472E5}" srcOrd="0" destOrd="0" presId="urn:microsoft.com/office/officeart/2005/8/layout/hList1"/>
    <dgm:cxn modelId="{077A6A5A-74E8-4409-916F-C6F5C1974454}" srcId="{BAFA40A7-D1BA-45C1-A959-088A1170EE5C}" destId="{1F6CA095-7E63-4891-B3CF-C8EE0CE24DCA}" srcOrd="0" destOrd="0" parTransId="{BAE26CFD-6644-432A-A4EA-E822C8A8EA79}" sibTransId="{1E7E879C-FC55-4D11-A0B5-57995320AC1F}"/>
    <dgm:cxn modelId="{9E789E23-A52F-4356-AABD-593FF1195430}" type="presOf" srcId="{1F6CA095-7E63-4891-B3CF-C8EE0CE24DCA}" destId="{2CC86B29-BB6A-482B-BD93-84391E26214E}" srcOrd="0" destOrd="0" presId="urn:microsoft.com/office/officeart/2005/8/layout/hList1"/>
    <dgm:cxn modelId="{EA0B36BA-9A98-48E6-BD3F-0637266C7673}" type="presOf" srcId="{99556279-9F1F-4BA6-94E9-49A2F5E79F1B}" destId="{06A50134-70A2-4B9F-AAAB-AF6E05BA7F00}" srcOrd="0" destOrd="0" presId="urn:microsoft.com/office/officeart/2005/8/layout/hList1"/>
    <dgm:cxn modelId="{2740B9B7-49B7-4091-8BFD-5C95C44DA282}" type="presOf" srcId="{36DCA1FD-200D-48A4-AC81-DEE2E80AD381}" destId="{90AB7055-7F99-4DEB-89CA-22C63143BE4B}" srcOrd="0" destOrd="0" presId="urn:microsoft.com/office/officeart/2005/8/layout/hList1"/>
    <dgm:cxn modelId="{D97B158D-B795-4340-BD78-DB5787E2CF49}" type="presOf" srcId="{BAFA40A7-D1BA-45C1-A959-088A1170EE5C}" destId="{97A4D38B-B04B-4418-AF19-8D3F9CBD4905}" srcOrd="0" destOrd="0" presId="urn:microsoft.com/office/officeart/2005/8/layout/hList1"/>
    <dgm:cxn modelId="{60F65086-D667-49DF-8F64-75847AEB3168}" srcId="{B61887CD-20CF-4523-8F65-CCD0289BB28A}" destId="{99556279-9F1F-4BA6-94E9-49A2F5E79F1B}" srcOrd="0" destOrd="0" parTransId="{6ED07EEF-A178-411A-81BB-88730F6DEDEA}" sibTransId="{DC0E7092-9C04-4A8B-9711-E326330F7AF9}"/>
    <dgm:cxn modelId="{7BD10DF0-D3E6-48F6-974C-3C64A978FAFB}" srcId="{36DCA1FD-200D-48A4-AC81-DEE2E80AD381}" destId="{0BE17959-D2DC-47EA-9A79-A90E1033C703}" srcOrd="0" destOrd="0" parTransId="{9E34C087-EC2D-4C8F-8A68-3422E877AD5E}" sibTransId="{4D231346-A0AC-4BE5-8A93-8427CB49A0C1}"/>
    <dgm:cxn modelId="{A5EB06F4-3395-4D13-9BC6-79ACC70EA97A}" type="presOf" srcId="{ACA350DC-6B07-47C7-B635-8D4D07C66087}" destId="{08441593-6627-4AB5-8862-6E145D5D0D8C}" srcOrd="0" destOrd="0" presId="urn:microsoft.com/office/officeart/2005/8/layout/hList1"/>
    <dgm:cxn modelId="{A339D46F-F7FF-45F3-8AB4-39592A36ECF7}" type="presOf" srcId="{B61887CD-20CF-4523-8F65-CCD0289BB28A}" destId="{B89B0F2E-7FA6-4F66-866D-BCF097786252}" srcOrd="0" destOrd="0" presId="urn:microsoft.com/office/officeart/2005/8/layout/hList1"/>
    <dgm:cxn modelId="{D36268F7-F0B9-413D-83CF-A135A786D37F}" srcId="{ACA350DC-6B07-47C7-B635-8D4D07C66087}" destId="{36DCA1FD-200D-48A4-AC81-DEE2E80AD381}" srcOrd="1" destOrd="0" parTransId="{B47980B4-7FF2-41CB-BC0C-86CE3901C19E}" sibTransId="{C99E3255-E595-4C86-A7D4-B309EBC0829D}"/>
    <dgm:cxn modelId="{DA040FCD-5A92-4D2A-AFD5-C061F7EDDE93}" srcId="{ACA350DC-6B07-47C7-B635-8D4D07C66087}" destId="{B61887CD-20CF-4523-8F65-CCD0289BB28A}" srcOrd="2" destOrd="0" parTransId="{5FD0FD62-CB73-4F9B-B310-0A730BED1760}" sibTransId="{7272F50E-C551-4586-9ED8-090A9B605A8B}"/>
    <dgm:cxn modelId="{E4450D73-184E-4808-A219-D61821786A3D}" type="presParOf" srcId="{08441593-6627-4AB5-8862-6E145D5D0D8C}" destId="{94DD617F-0C75-4381-B716-6EFC86E969D3}" srcOrd="0" destOrd="0" presId="urn:microsoft.com/office/officeart/2005/8/layout/hList1"/>
    <dgm:cxn modelId="{17BF171A-EB91-4413-98A2-1B81EA183C46}" type="presParOf" srcId="{94DD617F-0C75-4381-B716-6EFC86E969D3}" destId="{97A4D38B-B04B-4418-AF19-8D3F9CBD4905}" srcOrd="0" destOrd="0" presId="urn:microsoft.com/office/officeart/2005/8/layout/hList1"/>
    <dgm:cxn modelId="{FF80AECF-1B64-4E59-B931-46CBD3342549}" type="presParOf" srcId="{94DD617F-0C75-4381-B716-6EFC86E969D3}" destId="{2CC86B29-BB6A-482B-BD93-84391E26214E}" srcOrd="1" destOrd="0" presId="urn:microsoft.com/office/officeart/2005/8/layout/hList1"/>
    <dgm:cxn modelId="{DA259565-806B-45D7-B21A-00A6E0A4B1DD}" type="presParOf" srcId="{08441593-6627-4AB5-8862-6E145D5D0D8C}" destId="{B03BB68C-2E96-4857-91D8-6563EBE8AF25}" srcOrd="1" destOrd="0" presId="urn:microsoft.com/office/officeart/2005/8/layout/hList1"/>
    <dgm:cxn modelId="{531549E9-F869-4594-B48E-9099C8A6E9CE}" type="presParOf" srcId="{08441593-6627-4AB5-8862-6E145D5D0D8C}" destId="{8BBA51BD-414A-4843-A0B9-8CBFF448F9C7}" srcOrd="2" destOrd="0" presId="urn:microsoft.com/office/officeart/2005/8/layout/hList1"/>
    <dgm:cxn modelId="{9DDAC478-4D53-469F-AB27-DF2F0FDF2E65}" type="presParOf" srcId="{8BBA51BD-414A-4843-A0B9-8CBFF448F9C7}" destId="{90AB7055-7F99-4DEB-89CA-22C63143BE4B}" srcOrd="0" destOrd="0" presId="urn:microsoft.com/office/officeart/2005/8/layout/hList1"/>
    <dgm:cxn modelId="{50105200-3A9F-43B0-ACA4-69A34A2E2B27}" type="presParOf" srcId="{8BBA51BD-414A-4843-A0B9-8CBFF448F9C7}" destId="{982E5C49-4A28-489F-8008-0397AB0472E5}" srcOrd="1" destOrd="0" presId="urn:microsoft.com/office/officeart/2005/8/layout/hList1"/>
    <dgm:cxn modelId="{6651BD6F-D8E4-490A-AB4A-BB3E4C848565}" type="presParOf" srcId="{08441593-6627-4AB5-8862-6E145D5D0D8C}" destId="{363CC91E-38E4-4AC4-B68C-7B88CB1D83BC}" srcOrd="3" destOrd="0" presId="urn:microsoft.com/office/officeart/2005/8/layout/hList1"/>
    <dgm:cxn modelId="{16D74B1A-9DF1-4F48-ADDB-396CA2D3C4BA}" type="presParOf" srcId="{08441593-6627-4AB5-8862-6E145D5D0D8C}" destId="{DD472A08-C6A1-44C0-B75B-F77675064212}" srcOrd="4" destOrd="0" presId="urn:microsoft.com/office/officeart/2005/8/layout/hList1"/>
    <dgm:cxn modelId="{EDC20FD6-B3E8-44E7-B096-8F40580C17AE}" type="presParOf" srcId="{DD472A08-C6A1-44C0-B75B-F77675064212}" destId="{B89B0F2E-7FA6-4F66-866D-BCF097786252}" srcOrd="0" destOrd="0" presId="urn:microsoft.com/office/officeart/2005/8/layout/hList1"/>
    <dgm:cxn modelId="{F8BA4B17-D13B-49B7-8E2A-8D53E43534F1}" type="presParOf" srcId="{DD472A08-C6A1-44C0-B75B-F77675064212}" destId="{06A50134-70A2-4B9F-AAAB-AF6E05BA7F0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942556-568B-44FF-A4DF-F32414F67D85}">
      <dsp:nvSpPr>
        <dsp:cNvPr id="0" name=""/>
        <dsp:cNvSpPr/>
      </dsp:nvSpPr>
      <dsp:spPr>
        <a:xfrm>
          <a:off x="0" y="85283"/>
          <a:ext cx="9720262" cy="49227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RFC 5440</a:t>
          </a:r>
          <a:endParaRPr lang="en-US" sz="1700" kern="1200"/>
        </a:p>
      </dsp:txBody>
      <dsp:txXfrm>
        <a:off x="24031" y="109314"/>
        <a:ext cx="9672200" cy="444215"/>
      </dsp:txXfrm>
    </dsp:sp>
    <dsp:sp modelId="{EC052359-0AB5-4818-AC09-6BB13E77D521}">
      <dsp:nvSpPr>
        <dsp:cNvPr id="0" name=""/>
        <dsp:cNvSpPr/>
      </dsp:nvSpPr>
      <dsp:spPr>
        <a:xfrm>
          <a:off x="0" y="577561"/>
          <a:ext cx="9720262" cy="791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P Flag (Processing-Rule) in Common Object Header –  the object must be taken into account by the PCE during path computation or is just optional.</a:t>
          </a:r>
          <a:endParaRPr lang="en-US" sz="1300" kern="1200" dirty="0" smtClean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I Flag (Ignore) in Common Object Header – indicate if the optional object was taken into account.  </a:t>
          </a:r>
          <a:endParaRPr lang="en-US" sz="1300" kern="1200" dirty="0" smtClean="0"/>
        </a:p>
      </dsp:txBody>
      <dsp:txXfrm>
        <a:off x="0" y="577561"/>
        <a:ext cx="9720262" cy="791775"/>
      </dsp:txXfrm>
    </dsp:sp>
    <dsp:sp modelId="{AC2CE272-DD9B-44DE-912A-305E6075EE70}">
      <dsp:nvSpPr>
        <dsp:cNvPr id="0" name=""/>
        <dsp:cNvSpPr/>
      </dsp:nvSpPr>
      <dsp:spPr>
        <a:xfrm>
          <a:off x="0" y="1369336"/>
          <a:ext cx="9720262" cy="49227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RFC 8231 </a:t>
          </a:r>
          <a:endParaRPr lang="en-US" sz="1700" kern="1200" dirty="0" smtClean="0"/>
        </a:p>
      </dsp:txBody>
      <dsp:txXfrm>
        <a:off x="24031" y="1393367"/>
        <a:ext cx="9672200" cy="444215"/>
      </dsp:txXfrm>
    </dsp:sp>
    <dsp:sp modelId="{B9907147-6C8C-443C-AE65-4461598A2A04}">
      <dsp:nvSpPr>
        <dsp:cNvPr id="0" name=""/>
        <dsp:cNvSpPr/>
      </dsp:nvSpPr>
      <dsp:spPr>
        <a:xfrm>
          <a:off x="0" y="1861613"/>
          <a:ext cx="9720262" cy="791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smtClean="0"/>
            <a:t>The P and I flags of the PCEP objects defined in the </a:t>
          </a:r>
          <a:r>
            <a:rPr lang="en-US" sz="1300" i="1" kern="1200" smtClean="0"/>
            <a:t>current</a:t>
          </a:r>
          <a:r>
            <a:rPr lang="en-US" sz="1300" kern="1200" smtClean="0"/>
            <a:t> document MUST be set to 0 on transmission and SHOULD be ignored on receipt since they are exclusively related to path computation requests. </a:t>
          </a:r>
          <a:endParaRPr lang="en-US" sz="1300" kern="1200" dirty="0" smtClean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The behavior for P and I flag in </a:t>
          </a:r>
          <a:r>
            <a:rPr lang="en-US" sz="1300" i="1" kern="1200" dirty="0" smtClean="0"/>
            <a:t>other</a:t>
          </a:r>
          <a:r>
            <a:rPr lang="en-US" sz="1300" kern="1200" dirty="0" smtClean="0"/>
            <a:t> objects was not specified.  </a:t>
          </a:r>
          <a:endParaRPr lang="en-US" sz="1300" kern="1200" dirty="0"/>
        </a:p>
      </dsp:txBody>
      <dsp:txXfrm>
        <a:off x="0" y="1861613"/>
        <a:ext cx="9720262" cy="791775"/>
      </dsp:txXfrm>
    </dsp:sp>
    <dsp:sp modelId="{989B717D-9087-47DD-9063-D2A8FC84D67F}">
      <dsp:nvSpPr>
        <dsp:cNvPr id="0" name=""/>
        <dsp:cNvSpPr/>
      </dsp:nvSpPr>
      <dsp:spPr>
        <a:xfrm>
          <a:off x="0" y="2653388"/>
          <a:ext cx="9720262" cy="49227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This document</a:t>
          </a:r>
          <a:endParaRPr lang="en-IN" sz="1700" kern="1200" dirty="0"/>
        </a:p>
      </dsp:txBody>
      <dsp:txXfrm>
        <a:off x="24031" y="2677419"/>
        <a:ext cx="9672200" cy="444215"/>
      </dsp:txXfrm>
    </dsp:sp>
    <dsp:sp modelId="{1057E417-384B-4BFE-AEF1-AF9B321824C9}">
      <dsp:nvSpPr>
        <dsp:cNvPr id="0" name=""/>
        <dsp:cNvSpPr/>
      </dsp:nvSpPr>
      <dsp:spPr>
        <a:xfrm>
          <a:off x="0" y="3145666"/>
          <a:ext cx="9720262" cy="791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Clarifies how the P and I flag could be used in the Stateful PCE model to identify optional objects in the </a:t>
          </a:r>
          <a:r>
            <a:rPr lang="en-US" sz="1300" kern="1200" dirty="0" err="1" smtClean="0"/>
            <a:t>PCRpt</a:t>
          </a:r>
          <a:r>
            <a:rPr lang="en-US" sz="1300" kern="1200" dirty="0" smtClean="0"/>
            <a:t>/</a:t>
          </a:r>
          <a:r>
            <a:rPr lang="en-US" sz="1300" kern="1200" dirty="0" err="1" smtClean="0"/>
            <a:t>PCUpd</a:t>
          </a:r>
          <a:r>
            <a:rPr lang="en-US" sz="1300" kern="1200" dirty="0" smtClean="0"/>
            <a:t>/</a:t>
          </a:r>
          <a:r>
            <a:rPr lang="en-US" sz="1300" kern="1200" dirty="0" err="1" smtClean="0"/>
            <a:t>PCInitiate</a:t>
          </a:r>
          <a:r>
            <a:rPr lang="en-US" sz="1300" kern="1200" dirty="0" smtClean="0"/>
            <a:t> messages.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300" kern="1200" dirty="0" smtClean="0"/>
            <a:t>Updates the handling of unknown objects based on these flags! </a:t>
          </a:r>
          <a:endParaRPr lang="en-IN" sz="1300" kern="1200" dirty="0"/>
        </a:p>
      </dsp:txBody>
      <dsp:txXfrm>
        <a:off x="0" y="3145666"/>
        <a:ext cx="9720262" cy="7917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2FEFD-7DE2-45B7-9E57-BF44FB456110}">
      <dsp:nvSpPr>
        <dsp:cNvPr id="0" name=""/>
        <dsp:cNvSpPr/>
      </dsp:nvSpPr>
      <dsp:spPr>
        <a:xfrm>
          <a:off x="47" y="69056"/>
          <a:ext cx="4542134" cy="604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Metric Object</a:t>
          </a:r>
          <a:endParaRPr lang="en-US" sz="2100" kern="1200" dirty="0"/>
        </a:p>
      </dsp:txBody>
      <dsp:txXfrm>
        <a:off x="47" y="69056"/>
        <a:ext cx="4542134" cy="604800"/>
      </dsp:txXfrm>
    </dsp:sp>
    <dsp:sp modelId="{1A8FF765-C9A8-44D7-9EE0-EF149770C620}">
      <dsp:nvSpPr>
        <dsp:cNvPr id="0" name=""/>
        <dsp:cNvSpPr/>
      </dsp:nvSpPr>
      <dsp:spPr>
        <a:xfrm>
          <a:off x="47" y="673856"/>
          <a:ext cx="4542134" cy="260123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Mark a Path delay variation bound metric as optional limiting constraint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Indicate if the object was ignored or processed </a:t>
          </a:r>
          <a:endParaRPr lang="en-US" sz="2100" kern="1200" dirty="0"/>
        </a:p>
      </dsp:txBody>
      <dsp:txXfrm>
        <a:off x="47" y="673856"/>
        <a:ext cx="4542134" cy="2601230"/>
      </dsp:txXfrm>
    </dsp:sp>
    <dsp:sp modelId="{9ED2DEF5-0F6E-4411-A5E1-8A6C29032227}">
      <dsp:nvSpPr>
        <dsp:cNvPr id="0" name=""/>
        <dsp:cNvSpPr/>
      </dsp:nvSpPr>
      <dsp:spPr>
        <a:xfrm>
          <a:off x="5178080" y="69056"/>
          <a:ext cx="4542134" cy="604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Association Object</a:t>
          </a:r>
          <a:endParaRPr lang="en-US" sz="2100" kern="1200" dirty="0"/>
        </a:p>
      </dsp:txBody>
      <dsp:txXfrm>
        <a:off x="5178080" y="69056"/>
        <a:ext cx="4542134" cy="604800"/>
      </dsp:txXfrm>
    </dsp:sp>
    <dsp:sp modelId="{C3222FB2-7542-4607-A737-28B80CE4ACC2}">
      <dsp:nvSpPr>
        <dsp:cNvPr id="0" name=""/>
        <dsp:cNvSpPr/>
      </dsp:nvSpPr>
      <dsp:spPr>
        <a:xfrm>
          <a:off x="5178080" y="673856"/>
          <a:ext cx="4542134" cy="260123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Diversity </a:t>
          </a:r>
          <a:endParaRPr lang="en-US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Mark the disjoint association as optional so that this constraint can be dropped  by PCE if the disjoint path for the LSP cannot be found</a:t>
          </a:r>
          <a:endParaRPr lang="en-US" sz="2100" kern="1200" dirty="0"/>
        </a:p>
      </dsp:txBody>
      <dsp:txXfrm>
        <a:off x="5178080" y="673856"/>
        <a:ext cx="4542134" cy="26012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B36F0-6FC1-48E1-9CED-45FED0CFAA79}">
      <dsp:nvSpPr>
        <dsp:cNvPr id="0" name=""/>
        <dsp:cNvSpPr/>
      </dsp:nvSpPr>
      <dsp:spPr>
        <a:xfrm>
          <a:off x="0" y="77352"/>
          <a:ext cx="9720262" cy="5501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Capability Advertisement</a:t>
          </a:r>
          <a:endParaRPr lang="en-US" sz="1900" kern="1200" dirty="0"/>
        </a:p>
      </dsp:txBody>
      <dsp:txXfrm>
        <a:off x="26858" y="104210"/>
        <a:ext cx="9666546" cy="496476"/>
      </dsp:txXfrm>
    </dsp:sp>
    <dsp:sp modelId="{38C0C5E1-27CA-4E30-A2DE-16FC58BC606F}">
      <dsp:nvSpPr>
        <dsp:cNvPr id="0" name=""/>
        <dsp:cNvSpPr/>
      </dsp:nvSpPr>
      <dsp:spPr>
        <a:xfrm>
          <a:off x="0" y="682264"/>
          <a:ext cx="9720262" cy="5501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Handling of P flag</a:t>
          </a:r>
          <a:endParaRPr lang="en-US" sz="1900" kern="1200" dirty="0"/>
        </a:p>
      </dsp:txBody>
      <dsp:txXfrm>
        <a:off x="26858" y="709122"/>
        <a:ext cx="9666546" cy="496476"/>
      </dsp:txXfrm>
    </dsp:sp>
    <dsp:sp modelId="{A85A0339-06F7-4518-A42E-B13548DBED5A}">
      <dsp:nvSpPr>
        <dsp:cNvPr id="0" name=""/>
        <dsp:cNvSpPr/>
      </dsp:nvSpPr>
      <dsp:spPr>
        <a:xfrm>
          <a:off x="0" y="1232457"/>
          <a:ext cx="9720262" cy="96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err="1" smtClean="0"/>
            <a:t>PCRpt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err="1" smtClean="0"/>
            <a:t>PCUpd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err="1" smtClean="0"/>
            <a:t>PCInitiate</a:t>
          </a:r>
          <a:endParaRPr lang="en-US" sz="1500" kern="1200" dirty="0"/>
        </a:p>
      </dsp:txBody>
      <dsp:txXfrm>
        <a:off x="0" y="1232457"/>
        <a:ext cx="9720262" cy="963585"/>
      </dsp:txXfrm>
    </dsp:sp>
    <dsp:sp modelId="{07D84893-28EE-4F44-B340-1DA7A88B2CCE}">
      <dsp:nvSpPr>
        <dsp:cNvPr id="0" name=""/>
        <dsp:cNvSpPr/>
      </dsp:nvSpPr>
      <dsp:spPr>
        <a:xfrm>
          <a:off x="0" y="2196042"/>
          <a:ext cx="9720262" cy="5501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Handling of I flag</a:t>
          </a:r>
          <a:endParaRPr lang="en-US" sz="1900" kern="1200" dirty="0"/>
        </a:p>
      </dsp:txBody>
      <dsp:txXfrm>
        <a:off x="26858" y="2222900"/>
        <a:ext cx="9666546" cy="496476"/>
      </dsp:txXfrm>
    </dsp:sp>
    <dsp:sp modelId="{5FB1140B-B733-4C0A-AD84-7850F32EF3B1}">
      <dsp:nvSpPr>
        <dsp:cNvPr id="0" name=""/>
        <dsp:cNvSpPr/>
      </dsp:nvSpPr>
      <dsp:spPr>
        <a:xfrm>
          <a:off x="0" y="2746235"/>
          <a:ext cx="9720262" cy="64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err="1" smtClean="0"/>
            <a:t>PCUpd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err="1" smtClean="0"/>
            <a:t>PCRpt</a:t>
          </a:r>
          <a:endParaRPr lang="en-US" sz="1500" kern="1200" dirty="0"/>
        </a:p>
      </dsp:txBody>
      <dsp:txXfrm>
        <a:off x="0" y="2746235"/>
        <a:ext cx="9720262" cy="648944"/>
      </dsp:txXfrm>
    </dsp:sp>
    <dsp:sp modelId="{7130F175-889B-4973-92FC-AA656F34D504}">
      <dsp:nvSpPr>
        <dsp:cNvPr id="0" name=""/>
        <dsp:cNvSpPr/>
      </dsp:nvSpPr>
      <dsp:spPr>
        <a:xfrm>
          <a:off x="0" y="3395180"/>
          <a:ext cx="9720262" cy="5501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Unknown Objects</a:t>
          </a:r>
          <a:endParaRPr lang="en-US" sz="1900" kern="1200" dirty="0"/>
        </a:p>
      </dsp:txBody>
      <dsp:txXfrm>
        <a:off x="26858" y="3422038"/>
        <a:ext cx="9666546" cy="4964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013D2-D70C-4653-BFA5-76C0525EAD51}">
      <dsp:nvSpPr>
        <dsp:cNvPr id="0" name=""/>
        <dsp:cNvSpPr/>
      </dsp:nvSpPr>
      <dsp:spPr>
        <a:xfrm>
          <a:off x="0" y="2427927"/>
          <a:ext cx="9720262" cy="159298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A new flag in STATEFUL-PCE-CAPABILITY TLV</a:t>
          </a:r>
          <a:endParaRPr lang="en-IN" sz="2600" kern="1200" dirty="0" smtClean="0"/>
        </a:p>
      </dsp:txBody>
      <dsp:txXfrm>
        <a:off x="0" y="2427927"/>
        <a:ext cx="9720262" cy="860211"/>
      </dsp:txXfrm>
    </dsp:sp>
    <dsp:sp modelId="{32F4DFBA-EDA5-4ED8-85D1-B0C39E8BF5F4}">
      <dsp:nvSpPr>
        <dsp:cNvPr id="0" name=""/>
        <dsp:cNvSpPr/>
      </dsp:nvSpPr>
      <dsp:spPr>
        <a:xfrm>
          <a:off x="0" y="3256279"/>
          <a:ext cx="4860131" cy="7327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R (RELAX) bit – If set to 1, can send/receive PCEP objects with handling of P/I flags</a:t>
          </a:r>
          <a:endParaRPr lang="en-IN" sz="1700" kern="1200" dirty="0" smtClean="0"/>
        </a:p>
      </dsp:txBody>
      <dsp:txXfrm>
        <a:off x="0" y="3256279"/>
        <a:ext cx="4860131" cy="732772"/>
      </dsp:txXfrm>
    </dsp:sp>
    <dsp:sp modelId="{C5E185B4-B8BD-4C75-82AA-193E33C0A8B3}">
      <dsp:nvSpPr>
        <dsp:cNvPr id="0" name=""/>
        <dsp:cNvSpPr/>
      </dsp:nvSpPr>
      <dsp:spPr>
        <a:xfrm>
          <a:off x="4860131" y="3256279"/>
          <a:ext cx="4860131" cy="7327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smtClean="0"/>
            <a:t>Both peers needs to set the flag</a:t>
          </a:r>
          <a:endParaRPr lang="en-IN" sz="1700" kern="1200" dirty="0"/>
        </a:p>
      </dsp:txBody>
      <dsp:txXfrm>
        <a:off x="4860131" y="3256279"/>
        <a:ext cx="4860131" cy="732772"/>
      </dsp:txXfrm>
    </dsp:sp>
    <dsp:sp modelId="{1275C14A-2D36-4675-B7E9-8ED54C68254B}">
      <dsp:nvSpPr>
        <dsp:cNvPr id="0" name=""/>
        <dsp:cNvSpPr/>
      </dsp:nvSpPr>
      <dsp:spPr>
        <a:xfrm rot="10800000">
          <a:off x="0" y="1813"/>
          <a:ext cx="9720262" cy="2450008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PCEP Speaker indicates its ability to support handling of P/I flag in Stateful PCEP messages. </a:t>
          </a:r>
          <a:endParaRPr lang="en-US" sz="2600" kern="1200" dirty="0"/>
        </a:p>
      </dsp:txBody>
      <dsp:txXfrm rot="10800000">
        <a:off x="0" y="1813"/>
        <a:ext cx="9720262" cy="15919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D1927-399D-4C06-9717-DC27EE2B2FC7}">
      <dsp:nvSpPr>
        <dsp:cNvPr id="0" name=""/>
        <dsp:cNvSpPr/>
      </dsp:nvSpPr>
      <dsp:spPr>
        <a:xfrm>
          <a:off x="47" y="16124"/>
          <a:ext cx="4542134" cy="489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PCRpt</a:t>
          </a:r>
          <a:endParaRPr lang="en-US" sz="1700" kern="1200" dirty="0"/>
        </a:p>
      </dsp:txBody>
      <dsp:txXfrm>
        <a:off x="47" y="16124"/>
        <a:ext cx="4542134" cy="489600"/>
      </dsp:txXfrm>
    </dsp:sp>
    <dsp:sp modelId="{1BC61AA0-7827-4E6E-8F72-43E7C7DFA60A}">
      <dsp:nvSpPr>
        <dsp:cNvPr id="0" name=""/>
        <dsp:cNvSpPr/>
      </dsp:nvSpPr>
      <dsp:spPr>
        <a:xfrm>
          <a:off x="47" y="505724"/>
          <a:ext cx="4542134" cy="29865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PCC to specify to PCE if the object must be taken into account by the PCE (during path computation or re-optimization) or is just optional.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When the P flag is set, the object MUST be taken into account by the PCE.  Conversely, when the P flag is cleared, the object is optional and the PCE is free to ignore it.</a:t>
          </a:r>
          <a:endParaRPr lang="en-US" sz="1700" kern="1200" dirty="0"/>
        </a:p>
      </dsp:txBody>
      <dsp:txXfrm>
        <a:off x="47" y="505724"/>
        <a:ext cx="4542134" cy="2986559"/>
      </dsp:txXfrm>
    </dsp:sp>
    <dsp:sp modelId="{62A25D93-A22C-4A1D-9541-6903F87F88A2}">
      <dsp:nvSpPr>
        <dsp:cNvPr id="0" name=""/>
        <dsp:cNvSpPr/>
      </dsp:nvSpPr>
      <dsp:spPr>
        <a:xfrm>
          <a:off x="5178080" y="16124"/>
          <a:ext cx="4542134" cy="489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PCUpd</a:t>
          </a:r>
          <a:r>
            <a:rPr lang="en-US" sz="1700" kern="1200" dirty="0" smtClean="0"/>
            <a:t> / </a:t>
          </a:r>
          <a:r>
            <a:rPr lang="en-US" sz="1700" kern="1200" dirty="0" err="1" smtClean="0"/>
            <a:t>PCInitiate</a:t>
          </a:r>
          <a:endParaRPr lang="en-US" sz="1700" kern="1200" dirty="0"/>
        </a:p>
      </dsp:txBody>
      <dsp:txXfrm>
        <a:off x="5178080" y="16124"/>
        <a:ext cx="4542134" cy="489600"/>
      </dsp:txXfrm>
    </dsp:sp>
    <dsp:sp modelId="{DF28F233-4DD6-452B-8D14-4B2CAED3C408}">
      <dsp:nvSpPr>
        <dsp:cNvPr id="0" name=""/>
        <dsp:cNvSpPr/>
      </dsp:nvSpPr>
      <dsp:spPr>
        <a:xfrm>
          <a:off x="5178080" y="505724"/>
          <a:ext cx="4542134" cy="298655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PCE to specify to PCC whether the object must be  taken into account by the PCC (during path setup) or is just optional.  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When the P flag is set, the object MUST be taken into account by the PCC. Conversely, when the P flag is cleared, the object is optional and the PCC is free to ignore it.   </a:t>
          </a:r>
          <a:endParaRPr lang="en-US" sz="1700" kern="1200" dirty="0"/>
        </a:p>
      </dsp:txBody>
      <dsp:txXfrm>
        <a:off x="5178080" y="505724"/>
        <a:ext cx="4542134" cy="29865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4D38B-B04B-4418-AF19-8D3F9CBD4905}">
      <dsp:nvSpPr>
        <dsp:cNvPr id="0" name=""/>
        <dsp:cNvSpPr/>
      </dsp:nvSpPr>
      <dsp:spPr>
        <a:xfrm>
          <a:off x="3037" y="28293"/>
          <a:ext cx="2961642" cy="604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PCUpd</a:t>
          </a:r>
          <a:endParaRPr lang="en-US" sz="2100" kern="1200" dirty="0"/>
        </a:p>
      </dsp:txBody>
      <dsp:txXfrm>
        <a:off x="3037" y="28293"/>
        <a:ext cx="2961642" cy="604800"/>
      </dsp:txXfrm>
    </dsp:sp>
    <dsp:sp modelId="{2CC86B29-BB6A-482B-BD93-84391E26214E}">
      <dsp:nvSpPr>
        <dsp:cNvPr id="0" name=""/>
        <dsp:cNvSpPr/>
      </dsp:nvSpPr>
      <dsp:spPr>
        <a:xfrm>
          <a:off x="3037" y="633093"/>
          <a:ext cx="2961642" cy="286603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PCE to indicate to PCC whether or not an optional object was processed.</a:t>
          </a:r>
          <a:endParaRPr lang="en-US" sz="2100" kern="1200" dirty="0"/>
        </a:p>
      </dsp:txBody>
      <dsp:txXfrm>
        <a:off x="3037" y="633093"/>
        <a:ext cx="2961642" cy="2866037"/>
      </dsp:txXfrm>
    </dsp:sp>
    <dsp:sp modelId="{90AB7055-7F99-4DEB-89CA-22C63143BE4B}">
      <dsp:nvSpPr>
        <dsp:cNvPr id="0" name=""/>
        <dsp:cNvSpPr/>
      </dsp:nvSpPr>
      <dsp:spPr>
        <a:xfrm>
          <a:off x="3379309" y="28293"/>
          <a:ext cx="2961642" cy="604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PCRpt</a:t>
          </a:r>
          <a:endParaRPr lang="en-US" sz="2100" kern="1200" dirty="0"/>
        </a:p>
      </dsp:txBody>
      <dsp:txXfrm>
        <a:off x="3379309" y="28293"/>
        <a:ext cx="2961642" cy="604800"/>
      </dsp:txXfrm>
    </dsp:sp>
    <dsp:sp modelId="{982E5C49-4A28-489F-8008-0397AB0472E5}">
      <dsp:nvSpPr>
        <dsp:cNvPr id="0" name=""/>
        <dsp:cNvSpPr/>
      </dsp:nvSpPr>
      <dsp:spPr>
        <a:xfrm>
          <a:off x="3379309" y="633093"/>
          <a:ext cx="2961642" cy="286603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PCC to indicate to PCE whether or not an optional object was processed in response to an </a:t>
          </a:r>
          <a:r>
            <a:rPr lang="en-US" sz="2100" kern="1200" dirty="0" err="1" smtClean="0"/>
            <a:t>PCUpd</a:t>
          </a:r>
          <a:r>
            <a:rPr lang="en-US" sz="2100" kern="1200" dirty="0" smtClean="0"/>
            <a:t>/</a:t>
          </a:r>
          <a:r>
            <a:rPr lang="en-US" sz="2100" kern="1200" dirty="0" err="1" smtClean="0"/>
            <a:t>PCInitiate</a:t>
          </a:r>
          <a:r>
            <a:rPr lang="en-US" sz="2100" kern="1200" dirty="0" smtClean="0"/>
            <a:t>.</a:t>
          </a:r>
          <a:endParaRPr lang="en-US" sz="2100" kern="1200" dirty="0"/>
        </a:p>
      </dsp:txBody>
      <dsp:txXfrm>
        <a:off x="3379309" y="633093"/>
        <a:ext cx="2961642" cy="2866037"/>
      </dsp:txXfrm>
    </dsp:sp>
    <dsp:sp modelId="{B89B0F2E-7FA6-4F66-866D-BCF097786252}">
      <dsp:nvSpPr>
        <dsp:cNvPr id="0" name=""/>
        <dsp:cNvSpPr/>
      </dsp:nvSpPr>
      <dsp:spPr>
        <a:xfrm>
          <a:off x="6755582" y="28293"/>
          <a:ext cx="2961642" cy="604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PCInitiate</a:t>
          </a:r>
          <a:endParaRPr lang="en-US" sz="2100" kern="1200" dirty="0"/>
        </a:p>
      </dsp:txBody>
      <dsp:txXfrm>
        <a:off x="6755582" y="28293"/>
        <a:ext cx="2961642" cy="604800"/>
      </dsp:txXfrm>
    </dsp:sp>
    <dsp:sp modelId="{06A50134-70A2-4B9F-AAAB-AF6E05BA7F00}">
      <dsp:nvSpPr>
        <dsp:cNvPr id="0" name=""/>
        <dsp:cNvSpPr/>
      </dsp:nvSpPr>
      <dsp:spPr>
        <a:xfrm>
          <a:off x="6755582" y="633093"/>
          <a:ext cx="2961642" cy="286603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 flag has no meaning in this message.</a:t>
          </a:r>
          <a:endParaRPr lang="en-US" sz="2100" kern="1200" dirty="0"/>
        </a:p>
      </dsp:txBody>
      <dsp:txXfrm>
        <a:off x="6755582" y="633093"/>
        <a:ext cx="2961642" cy="2866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E3833-96C6-4D24-8560-CD76C8E969EC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3AC0D-2048-43DD-BDC3-5279DE6E9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199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3AC0D-2048-43DD-BDC3-5279DE6E9A8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62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3AC0D-2048-43DD-BDC3-5279DE6E9A8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506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3AC0D-2048-43DD-BDC3-5279DE6E9A8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268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3AC0D-2048-43DD-BDC3-5279DE6E9A8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57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3AC0D-2048-43DD-BDC3-5279DE6E9A8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35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3AC0D-2048-43DD-BDC3-5279DE6E9A8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032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3AC0D-2048-43DD-BDC3-5279DE6E9A8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34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157C005-CF9D-4D24-8337-D97D20C4607A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AEA5-8FE5-426A-A1A6-FFE970713E86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F093-0F55-4465-A7D7-6CB3ED71AE84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16A1-C7C0-48F8-A012-413636552442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9E7E-00AC-4750-ADDF-ED50642FED95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E6E6-C2C8-490F-977B-EF37FA2DC6DD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2D00-996A-4914-8F96-22E17E5AB314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BB8F-7483-4026-9705-451D85944AEE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D489-919B-464B-A537-9ADC9DCA6BBB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E056-97FF-469A-9B1B-39B40E70C505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F85A-6549-4A3E-A9FC-95E53E36EBF2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D6F38F8-D1B9-44E9-9513-678CA76E3BF5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smtClean="0"/>
              <a:t>Extension For </a:t>
            </a:r>
            <a:r>
              <a:rPr lang="en-US" cap="none" dirty="0" err="1" smtClean="0"/>
              <a:t>Stateful</a:t>
            </a:r>
            <a:r>
              <a:rPr lang="en-US" cap="none" dirty="0" smtClean="0"/>
              <a:t> PCE to </a:t>
            </a:r>
            <a:r>
              <a:rPr lang="en-US" cap="none" dirty="0"/>
              <a:t>a</a:t>
            </a:r>
            <a:r>
              <a:rPr lang="en-US" cap="none" dirty="0" smtClean="0"/>
              <a:t>llow Optional Processing of PCEP Objects</a:t>
            </a:r>
            <a:endParaRPr lang="en-IN" cap="none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610600" y="4980050"/>
            <a:ext cx="3533596" cy="1423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33308" rIns="91440" bIns="6665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spc="200" dirty="0" err="1">
                <a:latin typeface="+mj-lt"/>
                <a:ea typeface="+mj-ea"/>
                <a:cs typeface="+mj-cs"/>
              </a:rPr>
              <a:t>Dhruv</a:t>
            </a:r>
            <a:r>
              <a:rPr lang="en-US" altLang="en-US" sz="2000" spc="200" dirty="0">
                <a:latin typeface="+mj-lt"/>
                <a:ea typeface="+mj-ea"/>
                <a:cs typeface="+mj-cs"/>
              </a:rPr>
              <a:t> </a:t>
            </a:r>
            <a:r>
              <a:rPr lang="en-US" altLang="en-US" sz="2000" spc="200" dirty="0" err="1">
                <a:latin typeface="+mj-lt"/>
                <a:ea typeface="+mj-ea"/>
                <a:cs typeface="+mj-cs"/>
              </a:rPr>
              <a:t>Dhody</a:t>
            </a:r>
            <a:r>
              <a:rPr lang="en-US" altLang="en-US" sz="2000" spc="200" dirty="0">
                <a:latin typeface="+mj-lt"/>
                <a:ea typeface="+mj-ea"/>
                <a:cs typeface="+mj-cs"/>
              </a:rPr>
              <a:t>, Huawei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spc="200" dirty="0">
                <a:latin typeface="+mj-lt"/>
                <a:ea typeface="+mj-ea"/>
                <a:cs typeface="+mj-cs"/>
              </a:rPr>
              <a:t>Stephane </a:t>
            </a:r>
            <a:r>
              <a:rPr lang="en-US" altLang="en-US" sz="2000" spc="200" dirty="0" err="1" smtClean="0">
                <a:latin typeface="+mj-lt"/>
                <a:ea typeface="+mj-ea"/>
                <a:cs typeface="+mj-cs"/>
              </a:rPr>
              <a:t>Litkowski</a:t>
            </a:r>
            <a:r>
              <a:rPr lang="en-US" altLang="en-US" sz="2000" spc="200" dirty="0">
                <a:latin typeface="+mj-lt"/>
                <a:ea typeface="+mj-ea"/>
                <a:cs typeface="+mj-cs"/>
              </a:rPr>
              <a:t>, Orange</a:t>
            </a:r>
          </a:p>
        </p:txBody>
      </p:sp>
      <p:sp>
        <p:nvSpPr>
          <p:cNvPr id="7" name="Rectangle 6"/>
          <p:cNvSpPr/>
          <p:nvPr/>
        </p:nvSpPr>
        <p:spPr>
          <a:xfrm>
            <a:off x="959015" y="3831401"/>
            <a:ext cx="110289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draft-dhody-pce-stateful-pce-optional-00</a:t>
            </a:r>
          </a:p>
        </p:txBody>
      </p:sp>
    </p:spTree>
    <p:extLst>
      <p:ext uri="{BB962C8B-B14F-4D97-AF65-F5344CB8AC3E}">
        <p14:creationId xmlns:p14="http://schemas.microsoft.com/office/powerpoint/2010/main" val="28724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72725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97521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8464" y="126785"/>
            <a:ext cx="4846471" cy="180910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663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</a:t>
            </a:r>
            <a:r>
              <a:rPr lang="en-US" dirty="0" smtClean="0"/>
              <a:t>Example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929230"/>
              </p:ext>
            </p:extLst>
          </p:nvPr>
        </p:nvGraphicFramePr>
        <p:xfrm>
          <a:off x="1023938" y="2964581"/>
          <a:ext cx="9720262" cy="3344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23938" y="1963554"/>
            <a:ext cx="9720262" cy="7892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requirement was discussed in the WG mailing list where the relaxing of constraints would be useful to indicate in the context of Stateful PCE.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8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9118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capability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63198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0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</a:t>
            </a:r>
            <a:r>
              <a:rPr lang="en-US" dirty="0"/>
              <a:t>(</a:t>
            </a:r>
            <a:r>
              <a:rPr lang="en-US" dirty="0" smtClean="0"/>
              <a:t>Processing-Rule) flag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167316"/>
              </p:ext>
            </p:extLst>
          </p:nvPr>
        </p:nvGraphicFramePr>
        <p:xfrm>
          <a:off x="1023938" y="2286001"/>
          <a:ext cx="9720262" cy="3508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23938" y="5995578"/>
            <a:ext cx="9720262" cy="47512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 Object always set P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Ignore) flag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866395"/>
              </p:ext>
            </p:extLst>
          </p:nvPr>
        </p:nvGraphicFramePr>
        <p:xfrm>
          <a:off x="1023938" y="2286000"/>
          <a:ext cx="9720262" cy="3527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9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Unknown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Handling of unknown objects based on the setting of P flag (similar to RFC 5440)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a PCEP speaker does not understand an object with the P flag set or understands the object but decides to ignore the object, the entire </a:t>
            </a:r>
            <a:r>
              <a:rPr lang="en-US" dirty="0" err="1"/>
              <a:t>stateful</a:t>
            </a:r>
            <a:r>
              <a:rPr lang="en-US" dirty="0"/>
              <a:t> PCEP message MUST be rejected and the PCE MUST send a </a:t>
            </a:r>
            <a:r>
              <a:rPr lang="en-US" dirty="0" err="1"/>
              <a:t>PCErr</a:t>
            </a:r>
            <a:r>
              <a:rPr lang="en-US" dirty="0"/>
              <a:t> message with Error-Type="Unknown Object" or "Not supported Object".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case the P flag is not set, the PCEP speaker is free to ignore the object and continue with the message processing as defined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RFC </a:t>
            </a:r>
            <a:r>
              <a:rPr lang="en-US" dirty="0"/>
              <a:t>8231 defined LSP Error Code TLV to be carried in </a:t>
            </a:r>
            <a:r>
              <a:rPr lang="en-US" dirty="0" err="1"/>
              <a:t>PCRpt</a:t>
            </a:r>
            <a:r>
              <a:rPr lang="en-US" dirty="0"/>
              <a:t> message in the LSP object to convey error information.  This document does not change that procedure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PCE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30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next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Useful Problem to Solve?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Is this the Right Approach?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Comments?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175</TotalTime>
  <Words>719</Words>
  <Application>Microsoft Office PowerPoint</Application>
  <PresentationFormat>Widescreen</PresentationFormat>
  <Paragraphs>88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Tw Cen MT</vt:lpstr>
      <vt:lpstr>Tw Cen MT Condensed</vt:lpstr>
      <vt:lpstr>Arial</vt:lpstr>
      <vt:lpstr>Calibri</vt:lpstr>
      <vt:lpstr>Wingdings 3</vt:lpstr>
      <vt:lpstr>Integral</vt:lpstr>
      <vt:lpstr>Extension For Stateful PCE to allow Optional Processing of PCEP Objects</vt:lpstr>
      <vt:lpstr>Introduction</vt:lpstr>
      <vt:lpstr>Usage Example</vt:lpstr>
      <vt:lpstr>Extension</vt:lpstr>
      <vt:lpstr>capability</vt:lpstr>
      <vt:lpstr>P (Processing-Rule) flag</vt:lpstr>
      <vt:lpstr>I (Ignore) flag</vt:lpstr>
      <vt:lpstr>Unknown Objects</vt:lpstr>
      <vt:lpstr>Summary &amp; next steps</vt:lpstr>
      <vt:lpstr>Thanks!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For Stateful PCE to allow Optional Processing of PCEP Objects</dc:title>
  <dc:creator>Dhruv Dhody</dc:creator>
  <cp:lastModifiedBy>Dhruv Dhody</cp:lastModifiedBy>
  <cp:revision>19</cp:revision>
  <dcterms:created xsi:type="dcterms:W3CDTF">2018-03-12T16:32:08Z</dcterms:created>
  <dcterms:modified xsi:type="dcterms:W3CDTF">2018-03-13T06:14:53Z</dcterms:modified>
</cp:coreProperties>
</file>