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8F0A3-0F32-417A-B225-D0CB3027A4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4C85-1AA0-4AAC-AB5E-723A916BF1F8}">
      <dgm:prSet phldrT="[Text]"/>
      <dgm:spPr/>
      <dgm:t>
        <a:bodyPr/>
        <a:lstStyle/>
        <a:p>
          <a:r>
            <a:rPr lang="en-US" dirty="0" smtClean="0"/>
            <a:t>Last presented at IETF 101</a:t>
          </a:r>
          <a:endParaRPr lang="en-US" dirty="0"/>
        </a:p>
      </dgm:t>
    </dgm:pt>
    <dgm:pt modelId="{222362AB-5751-47C3-93C4-9EAB4B49B3D5}" type="parTrans" cxnId="{A35350FA-4BA1-4D03-BB34-BB8C0B24D5B9}">
      <dgm:prSet/>
      <dgm:spPr/>
      <dgm:t>
        <a:bodyPr/>
        <a:lstStyle/>
        <a:p>
          <a:endParaRPr lang="en-US"/>
        </a:p>
      </dgm:t>
    </dgm:pt>
    <dgm:pt modelId="{4454C369-0E45-4043-BA83-62591BBC2E7C}" type="sibTrans" cxnId="{A35350FA-4BA1-4D03-BB34-BB8C0B24D5B9}">
      <dgm:prSet/>
      <dgm:spPr/>
      <dgm:t>
        <a:bodyPr/>
        <a:lstStyle/>
        <a:p>
          <a:endParaRPr lang="en-US"/>
        </a:p>
      </dgm:t>
    </dgm:pt>
    <dgm:pt modelId="{D709DEE8-D7E8-4904-AD3B-D1FBD8A345EA}">
      <dgm:prSet/>
      <dgm:spPr/>
      <dgm:t>
        <a:bodyPr/>
        <a:lstStyle/>
        <a:p>
          <a:r>
            <a:rPr lang="en-US" dirty="0" smtClean="0"/>
            <a:t>Was updated to include domain diversity requirements via extension to SVEC/OF objects</a:t>
          </a:r>
          <a:endParaRPr lang="en-US" dirty="0" smtClean="0"/>
        </a:p>
      </dgm:t>
    </dgm:pt>
    <dgm:pt modelId="{9BEEA21F-BDEF-4617-8397-92192F55C39B}" type="parTrans" cxnId="{CBC1DE82-70B6-4965-803A-D0FE195B0879}">
      <dgm:prSet/>
      <dgm:spPr/>
      <dgm:t>
        <a:bodyPr/>
        <a:lstStyle/>
        <a:p>
          <a:endParaRPr lang="en-US"/>
        </a:p>
      </dgm:t>
    </dgm:pt>
    <dgm:pt modelId="{5498AF15-4CBF-4C4A-90F2-CC3A6A60DF51}" type="sibTrans" cxnId="{CBC1DE82-70B6-4965-803A-D0FE195B0879}">
      <dgm:prSet/>
      <dgm:spPr/>
      <dgm:t>
        <a:bodyPr/>
        <a:lstStyle/>
        <a:p>
          <a:endParaRPr lang="en-US"/>
        </a:p>
      </dgm:t>
    </dgm:pt>
    <dgm:pt modelId="{5985E546-E42C-4F45-A6E8-95B89B63C8F9}">
      <dgm:prSet/>
      <dgm:spPr/>
      <dgm:t>
        <a:bodyPr/>
        <a:lstStyle/>
        <a:p>
          <a:r>
            <a:rPr lang="en-US" dirty="0" smtClean="0"/>
            <a:t>This update includes</a:t>
          </a:r>
          <a:endParaRPr lang="en-US" dirty="0"/>
        </a:p>
      </dgm:t>
    </dgm:pt>
    <dgm:pt modelId="{37916A8F-914E-4B16-8142-1D02482DDADC}" type="parTrans" cxnId="{C9E99500-F6BA-4B37-B872-92E39681687A}">
      <dgm:prSet/>
      <dgm:spPr/>
      <dgm:t>
        <a:bodyPr/>
        <a:lstStyle/>
        <a:p>
          <a:endParaRPr lang="en-US"/>
        </a:p>
      </dgm:t>
    </dgm:pt>
    <dgm:pt modelId="{660F20C6-1F4E-41BC-A779-EBE0E2964345}" type="sibTrans" cxnId="{C9E99500-F6BA-4B37-B872-92E39681687A}">
      <dgm:prSet/>
      <dgm:spPr/>
      <dgm:t>
        <a:bodyPr/>
        <a:lstStyle/>
        <a:p>
          <a:endParaRPr lang="en-US"/>
        </a:p>
      </dgm:t>
    </dgm:pt>
    <dgm:pt modelId="{713AF605-B075-4BCA-BFAE-C2832333915D}">
      <dgm:prSet/>
      <dgm:spPr/>
      <dgm:t>
        <a:bodyPr/>
        <a:lstStyle/>
        <a:p>
          <a:r>
            <a:rPr lang="en-US" dirty="0" smtClean="0"/>
            <a:t>Update to use RFC 2119 (now RFC 8174) terms as per the standards track document. </a:t>
          </a:r>
          <a:endParaRPr lang="en-US" dirty="0"/>
        </a:p>
      </dgm:t>
    </dgm:pt>
    <dgm:pt modelId="{47A05CAF-C8E0-4479-BE57-2F822D425498}" type="parTrans" cxnId="{F6E6C9F5-6638-4CF8-BD25-031C442C0C72}">
      <dgm:prSet/>
      <dgm:spPr/>
      <dgm:t>
        <a:bodyPr/>
        <a:lstStyle/>
        <a:p>
          <a:endParaRPr lang="en-US"/>
        </a:p>
      </dgm:t>
    </dgm:pt>
    <dgm:pt modelId="{DE7B9376-35D1-4795-AB13-7C2A5ABA9B3F}" type="sibTrans" cxnId="{F6E6C9F5-6638-4CF8-BD25-031C442C0C72}">
      <dgm:prSet/>
      <dgm:spPr/>
      <dgm:t>
        <a:bodyPr/>
        <a:lstStyle/>
        <a:p>
          <a:endParaRPr lang="en-US"/>
        </a:p>
      </dgm:t>
    </dgm:pt>
    <dgm:pt modelId="{0489331B-0697-4A8E-A491-0C67C26AC95C}">
      <dgm:prSet/>
      <dgm:spPr/>
      <dgm:t>
        <a:bodyPr/>
        <a:lstStyle/>
        <a:p>
          <a:r>
            <a:rPr lang="en-US" dirty="0" smtClean="0"/>
            <a:t>Correction in references and section numbers</a:t>
          </a:r>
          <a:endParaRPr lang="en-US" dirty="0"/>
        </a:p>
      </dgm:t>
    </dgm:pt>
    <dgm:pt modelId="{E1588918-B33C-4327-8F53-9D24BE88E25D}" type="parTrans" cxnId="{8365FE55-84D0-405D-A839-CFCDC860CCFD}">
      <dgm:prSet/>
      <dgm:spPr/>
      <dgm:t>
        <a:bodyPr/>
        <a:lstStyle/>
        <a:p>
          <a:endParaRPr lang="en-US"/>
        </a:p>
      </dgm:t>
    </dgm:pt>
    <dgm:pt modelId="{B4DD4D1B-960C-4520-BF2C-442D4267DED3}" type="sibTrans" cxnId="{8365FE55-84D0-405D-A839-CFCDC860CCFD}">
      <dgm:prSet/>
      <dgm:spPr/>
      <dgm:t>
        <a:bodyPr/>
        <a:lstStyle/>
        <a:p>
          <a:endParaRPr lang="en-US"/>
        </a:p>
      </dgm:t>
    </dgm:pt>
    <dgm:pt modelId="{A60F716B-DD85-4A14-80A6-FB46A3BBB01C}">
      <dgm:prSet/>
      <dgm:spPr/>
      <dgm:t>
        <a:bodyPr/>
        <a:lstStyle/>
        <a:p>
          <a:r>
            <a:rPr lang="en-US" dirty="0" smtClean="0"/>
            <a:t>Preparing the document for WG LC</a:t>
          </a:r>
          <a:endParaRPr lang="en-US" dirty="0" smtClean="0"/>
        </a:p>
      </dgm:t>
    </dgm:pt>
    <dgm:pt modelId="{8C7FC0E0-6846-4007-934F-4F5467676E92}" type="parTrans" cxnId="{C35CB62F-20F6-4B2A-975B-D00D5881382D}">
      <dgm:prSet/>
      <dgm:spPr/>
      <dgm:t>
        <a:bodyPr/>
        <a:lstStyle/>
        <a:p>
          <a:endParaRPr lang="en-US"/>
        </a:p>
      </dgm:t>
    </dgm:pt>
    <dgm:pt modelId="{82FA53D2-DD18-4EA8-A237-D8F466BE23C9}" type="sibTrans" cxnId="{C35CB62F-20F6-4B2A-975B-D00D5881382D}">
      <dgm:prSet/>
      <dgm:spPr/>
      <dgm:t>
        <a:bodyPr/>
        <a:lstStyle/>
        <a:p>
          <a:endParaRPr lang="en-US"/>
        </a:p>
      </dgm:t>
    </dgm:pt>
    <dgm:pt modelId="{2E01FEA1-6823-44BC-B64B-19AED274075F}">
      <dgm:prSet/>
      <dgm:spPr/>
      <dgm:t>
        <a:bodyPr/>
        <a:lstStyle/>
        <a:p>
          <a:r>
            <a:rPr lang="en-US" dirty="0" smtClean="0"/>
            <a:t>Ready for WG LC</a:t>
          </a:r>
          <a:endParaRPr lang="en-US" dirty="0" smtClean="0"/>
        </a:p>
      </dgm:t>
    </dgm:pt>
    <dgm:pt modelId="{7A968942-1F07-4BD8-8E89-FB773BC89CDF}" type="parTrans" cxnId="{7A8ABB06-3E2A-46D6-AF0D-6E9AD28A1085}">
      <dgm:prSet/>
      <dgm:spPr/>
      <dgm:t>
        <a:bodyPr/>
        <a:lstStyle/>
        <a:p>
          <a:endParaRPr lang="en-US"/>
        </a:p>
      </dgm:t>
    </dgm:pt>
    <dgm:pt modelId="{D2A7758C-17B0-4F00-ADF6-89FEEB1F735E}" type="sibTrans" cxnId="{7A8ABB06-3E2A-46D6-AF0D-6E9AD28A1085}">
      <dgm:prSet/>
      <dgm:spPr/>
      <dgm:t>
        <a:bodyPr/>
        <a:lstStyle/>
        <a:p>
          <a:endParaRPr lang="en-US"/>
        </a:p>
      </dgm:t>
    </dgm:pt>
    <dgm:pt modelId="{84F2F267-D767-4B4C-A161-C87AE3FF88FD}" type="pres">
      <dgm:prSet presAssocID="{69B8F0A3-0F32-417A-B225-D0CB3027A475}" presName="linear" presStyleCnt="0">
        <dgm:presLayoutVars>
          <dgm:animLvl val="lvl"/>
          <dgm:resizeHandles val="exact"/>
        </dgm:presLayoutVars>
      </dgm:prSet>
      <dgm:spPr/>
    </dgm:pt>
    <dgm:pt modelId="{E675B9A2-DF4D-4041-BB1F-112F7841D0F5}" type="pres">
      <dgm:prSet presAssocID="{52CC4C85-1AA0-4AAC-AB5E-723A916BF1F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335DE-AC9D-4FB5-9CB1-4161EECC429D}" type="pres">
      <dgm:prSet presAssocID="{52CC4C85-1AA0-4AAC-AB5E-723A916BF1F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A4CE-4395-4AA3-91E9-2353B539BBC5}" type="pres">
      <dgm:prSet presAssocID="{5985E546-E42C-4F45-A6E8-95B89B63C8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0AB310-D389-4E28-BD34-65D25BFF3010}" type="pres">
      <dgm:prSet presAssocID="{5985E546-E42C-4F45-A6E8-95B89B63C8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8AB44-F765-4361-A39E-F5C9B6110F64}" type="pres">
      <dgm:prSet presAssocID="{2E01FEA1-6823-44BC-B64B-19AED27407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5CB62F-20F6-4B2A-975B-D00D5881382D}" srcId="{5985E546-E42C-4F45-A6E8-95B89B63C8F9}" destId="{A60F716B-DD85-4A14-80A6-FB46A3BBB01C}" srcOrd="2" destOrd="0" parTransId="{8C7FC0E0-6846-4007-934F-4F5467676E92}" sibTransId="{82FA53D2-DD18-4EA8-A237-D8F466BE23C9}"/>
    <dgm:cxn modelId="{7A8ABB06-3E2A-46D6-AF0D-6E9AD28A1085}" srcId="{69B8F0A3-0F32-417A-B225-D0CB3027A475}" destId="{2E01FEA1-6823-44BC-B64B-19AED274075F}" srcOrd="2" destOrd="0" parTransId="{7A968942-1F07-4BD8-8E89-FB773BC89CDF}" sibTransId="{D2A7758C-17B0-4F00-ADF6-89FEEB1F735E}"/>
    <dgm:cxn modelId="{EFCCA723-92B3-4F79-828E-EC1915F94F58}" type="presOf" srcId="{2E01FEA1-6823-44BC-B64B-19AED274075F}" destId="{A7B8AB44-F765-4361-A39E-F5C9B6110F64}" srcOrd="0" destOrd="0" presId="urn:microsoft.com/office/officeart/2005/8/layout/vList2"/>
    <dgm:cxn modelId="{F728EA30-CD35-414C-A2B1-6F478D327125}" type="presOf" srcId="{69B8F0A3-0F32-417A-B225-D0CB3027A475}" destId="{84F2F267-D767-4B4C-A161-C87AE3FF88FD}" srcOrd="0" destOrd="0" presId="urn:microsoft.com/office/officeart/2005/8/layout/vList2"/>
    <dgm:cxn modelId="{93D588E6-1905-40BE-814F-583D0D12BEEF}" type="presOf" srcId="{0489331B-0697-4A8E-A491-0C67C26AC95C}" destId="{300AB310-D389-4E28-BD34-65D25BFF3010}" srcOrd="0" destOrd="1" presId="urn:microsoft.com/office/officeart/2005/8/layout/vList2"/>
    <dgm:cxn modelId="{8365FE55-84D0-405D-A839-CFCDC860CCFD}" srcId="{5985E546-E42C-4F45-A6E8-95B89B63C8F9}" destId="{0489331B-0697-4A8E-A491-0C67C26AC95C}" srcOrd="1" destOrd="0" parTransId="{E1588918-B33C-4327-8F53-9D24BE88E25D}" sibTransId="{B4DD4D1B-960C-4520-BF2C-442D4267DED3}"/>
    <dgm:cxn modelId="{5A49E762-29FC-462D-AAF1-52E3F08038AA}" type="presOf" srcId="{713AF605-B075-4BCA-BFAE-C2832333915D}" destId="{300AB310-D389-4E28-BD34-65D25BFF3010}" srcOrd="0" destOrd="0" presId="urn:microsoft.com/office/officeart/2005/8/layout/vList2"/>
    <dgm:cxn modelId="{CBC1DE82-70B6-4965-803A-D0FE195B0879}" srcId="{52CC4C85-1AA0-4AAC-AB5E-723A916BF1F8}" destId="{D709DEE8-D7E8-4904-AD3B-D1FBD8A345EA}" srcOrd="0" destOrd="0" parTransId="{9BEEA21F-BDEF-4617-8397-92192F55C39B}" sibTransId="{5498AF15-4CBF-4C4A-90F2-CC3A6A60DF51}"/>
    <dgm:cxn modelId="{3275AFF6-C0A2-4DCC-B240-45E4C4C73749}" type="presOf" srcId="{D709DEE8-D7E8-4904-AD3B-D1FBD8A345EA}" destId="{A17335DE-AC9D-4FB5-9CB1-4161EECC429D}" srcOrd="0" destOrd="0" presId="urn:microsoft.com/office/officeart/2005/8/layout/vList2"/>
    <dgm:cxn modelId="{F6E6C9F5-6638-4CF8-BD25-031C442C0C72}" srcId="{5985E546-E42C-4F45-A6E8-95B89B63C8F9}" destId="{713AF605-B075-4BCA-BFAE-C2832333915D}" srcOrd="0" destOrd="0" parTransId="{47A05CAF-C8E0-4479-BE57-2F822D425498}" sibTransId="{DE7B9376-35D1-4795-AB13-7C2A5ABA9B3F}"/>
    <dgm:cxn modelId="{A35350FA-4BA1-4D03-BB34-BB8C0B24D5B9}" srcId="{69B8F0A3-0F32-417A-B225-D0CB3027A475}" destId="{52CC4C85-1AA0-4AAC-AB5E-723A916BF1F8}" srcOrd="0" destOrd="0" parTransId="{222362AB-5751-47C3-93C4-9EAB4B49B3D5}" sibTransId="{4454C369-0E45-4043-BA83-62591BBC2E7C}"/>
    <dgm:cxn modelId="{968DDE76-90CC-47DC-94E2-6962C0E8C4FB}" type="presOf" srcId="{5985E546-E42C-4F45-A6E8-95B89B63C8F9}" destId="{3D11A4CE-4395-4AA3-91E9-2353B539BBC5}" srcOrd="0" destOrd="0" presId="urn:microsoft.com/office/officeart/2005/8/layout/vList2"/>
    <dgm:cxn modelId="{C9E99500-F6BA-4B37-B872-92E39681687A}" srcId="{69B8F0A3-0F32-417A-B225-D0CB3027A475}" destId="{5985E546-E42C-4F45-A6E8-95B89B63C8F9}" srcOrd="1" destOrd="0" parTransId="{37916A8F-914E-4B16-8142-1D02482DDADC}" sibTransId="{660F20C6-1F4E-41BC-A779-EBE0E2964345}"/>
    <dgm:cxn modelId="{0F644009-ABB6-4D11-B06C-73D71B794C83}" type="presOf" srcId="{A60F716B-DD85-4A14-80A6-FB46A3BBB01C}" destId="{300AB310-D389-4E28-BD34-65D25BFF3010}" srcOrd="0" destOrd="2" presId="urn:microsoft.com/office/officeart/2005/8/layout/vList2"/>
    <dgm:cxn modelId="{08DFC79F-41FE-4979-B1FC-19FE2A58729A}" type="presOf" srcId="{52CC4C85-1AA0-4AAC-AB5E-723A916BF1F8}" destId="{E675B9A2-DF4D-4041-BB1F-112F7841D0F5}" srcOrd="0" destOrd="0" presId="urn:microsoft.com/office/officeart/2005/8/layout/vList2"/>
    <dgm:cxn modelId="{8037D1BF-3EB4-40E6-A046-C94C6CD72ED8}" type="presParOf" srcId="{84F2F267-D767-4B4C-A161-C87AE3FF88FD}" destId="{E675B9A2-DF4D-4041-BB1F-112F7841D0F5}" srcOrd="0" destOrd="0" presId="urn:microsoft.com/office/officeart/2005/8/layout/vList2"/>
    <dgm:cxn modelId="{38233C7D-6C7A-45F6-B37D-CC78F5CC19E9}" type="presParOf" srcId="{84F2F267-D767-4B4C-A161-C87AE3FF88FD}" destId="{A17335DE-AC9D-4FB5-9CB1-4161EECC429D}" srcOrd="1" destOrd="0" presId="urn:microsoft.com/office/officeart/2005/8/layout/vList2"/>
    <dgm:cxn modelId="{ECF6496A-FF91-4BD1-88FC-0C5533BFB50D}" type="presParOf" srcId="{84F2F267-D767-4B4C-A161-C87AE3FF88FD}" destId="{3D11A4CE-4395-4AA3-91E9-2353B539BBC5}" srcOrd="2" destOrd="0" presId="urn:microsoft.com/office/officeart/2005/8/layout/vList2"/>
    <dgm:cxn modelId="{AFE8DA11-BA1B-47CD-9F39-692C4C43663B}" type="presParOf" srcId="{84F2F267-D767-4B4C-A161-C87AE3FF88FD}" destId="{300AB310-D389-4E28-BD34-65D25BFF3010}" srcOrd="3" destOrd="0" presId="urn:microsoft.com/office/officeart/2005/8/layout/vList2"/>
    <dgm:cxn modelId="{3E28324A-3DFC-49F7-A420-890EF01D5CC2}" type="presParOf" srcId="{84F2F267-D767-4B4C-A161-C87AE3FF88FD}" destId="{A7B8AB44-F765-4361-A39E-F5C9B6110F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12287-A1B8-452F-AF56-BF2B91F8AD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C8897-FD4C-45D3-A243-0CA0A29AFF19}">
      <dgm:prSet phldrT="[Text]"/>
      <dgm:spPr/>
      <dgm:t>
        <a:bodyPr/>
        <a:lstStyle/>
        <a:p>
          <a:r>
            <a:rPr lang="en-US" dirty="0" smtClean="0"/>
            <a:t>Capability Advertisement (H-PCE Capability)</a:t>
          </a:r>
          <a:endParaRPr lang="en-US" dirty="0"/>
        </a:p>
      </dgm:t>
    </dgm:pt>
    <dgm:pt modelId="{908AFE9B-0090-4393-8981-388674B73DE8}" type="parTrans" cxnId="{FFC270A6-184F-414D-B9D8-B3D27AC8AAA5}">
      <dgm:prSet/>
      <dgm:spPr/>
      <dgm:t>
        <a:bodyPr/>
        <a:lstStyle/>
        <a:p>
          <a:endParaRPr lang="en-US"/>
        </a:p>
      </dgm:t>
    </dgm:pt>
    <dgm:pt modelId="{9BEF807D-C418-4D0F-AC6D-3ABFA9253F91}" type="sibTrans" cxnId="{FFC270A6-184F-414D-B9D8-B3D27AC8AAA5}">
      <dgm:prSet/>
      <dgm:spPr/>
      <dgm:t>
        <a:bodyPr/>
        <a:lstStyle/>
        <a:p>
          <a:endParaRPr lang="en-US"/>
        </a:p>
      </dgm:t>
    </dgm:pt>
    <dgm:pt modelId="{E59A3111-2F50-4182-90AF-245A94649AB6}">
      <dgm:prSet phldrT="[Text]"/>
      <dgm:spPr/>
      <dgm:t>
        <a:bodyPr/>
        <a:lstStyle/>
        <a:p>
          <a:r>
            <a:rPr lang="en-US" dirty="0" smtClean="0"/>
            <a:t>Domain Information (Domain-ID TLV)</a:t>
          </a:r>
          <a:endParaRPr lang="en-US" dirty="0"/>
        </a:p>
      </dgm:t>
    </dgm:pt>
    <dgm:pt modelId="{3F47B3CF-D0C1-4267-8C10-3B7D76FCAD4B}" type="parTrans" cxnId="{B5C2CD48-6A71-4487-8DCE-5FEDF26CC9DA}">
      <dgm:prSet/>
      <dgm:spPr/>
      <dgm:t>
        <a:bodyPr/>
        <a:lstStyle/>
        <a:p>
          <a:endParaRPr lang="en-US"/>
        </a:p>
      </dgm:t>
    </dgm:pt>
    <dgm:pt modelId="{8E04E62E-792C-4BAF-8194-98E216CDE8CE}" type="sibTrans" cxnId="{B5C2CD48-6A71-4487-8DCE-5FEDF26CC9DA}">
      <dgm:prSet/>
      <dgm:spPr/>
      <dgm:t>
        <a:bodyPr/>
        <a:lstStyle/>
        <a:p>
          <a:endParaRPr lang="en-US"/>
        </a:p>
      </dgm:t>
    </dgm:pt>
    <dgm:pt modelId="{A768AD38-32BE-4004-AAE6-177D49C38FC2}">
      <dgm:prSet phldrT="[Text]"/>
      <dgm:spPr/>
      <dgm:t>
        <a:bodyPr/>
        <a:lstStyle/>
        <a:p>
          <a:r>
            <a:rPr lang="en-US" dirty="0" smtClean="0"/>
            <a:t>H-PCE-FLAG TLV in RP object</a:t>
          </a:r>
          <a:endParaRPr lang="en-US" dirty="0"/>
        </a:p>
      </dgm:t>
    </dgm:pt>
    <dgm:pt modelId="{E2E9FF09-4A44-41AE-879F-7CD578B80668}" type="parTrans" cxnId="{D3DE7CA0-A61E-43DD-A814-6E3944B66A44}">
      <dgm:prSet/>
      <dgm:spPr/>
      <dgm:t>
        <a:bodyPr/>
        <a:lstStyle/>
        <a:p>
          <a:endParaRPr lang="en-US"/>
        </a:p>
      </dgm:t>
    </dgm:pt>
    <dgm:pt modelId="{65170DE5-C104-4A02-A86E-C629B359079A}" type="sibTrans" cxnId="{D3DE7CA0-A61E-43DD-A814-6E3944B66A44}">
      <dgm:prSet/>
      <dgm:spPr/>
      <dgm:t>
        <a:bodyPr/>
        <a:lstStyle/>
        <a:p>
          <a:endParaRPr lang="en-US"/>
        </a:p>
      </dgm:t>
    </dgm:pt>
    <dgm:pt modelId="{4FA92D3C-285D-47C2-A593-4BBA09842333}">
      <dgm:prSet phldrT="[Text]"/>
      <dgm:spPr/>
      <dgm:t>
        <a:bodyPr/>
        <a:lstStyle/>
        <a:p>
          <a:r>
            <a:rPr lang="en-US" dirty="0" smtClean="0"/>
            <a:t>OF Codes </a:t>
          </a:r>
          <a:endParaRPr lang="en-US" dirty="0"/>
        </a:p>
      </dgm:t>
    </dgm:pt>
    <dgm:pt modelId="{2A536D26-1CD9-4F10-B3A0-B6597F03D126}" type="parTrans" cxnId="{163BF9E3-7719-486C-AF62-A3D46607CB75}">
      <dgm:prSet/>
      <dgm:spPr/>
      <dgm:t>
        <a:bodyPr/>
        <a:lstStyle/>
        <a:p>
          <a:endParaRPr lang="en-US"/>
        </a:p>
      </dgm:t>
    </dgm:pt>
    <dgm:pt modelId="{294A614C-F8E9-4249-A51E-699AB7974EB6}" type="sibTrans" cxnId="{163BF9E3-7719-486C-AF62-A3D46607CB75}">
      <dgm:prSet/>
      <dgm:spPr/>
      <dgm:t>
        <a:bodyPr/>
        <a:lstStyle/>
        <a:p>
          <a:endParaRPr lang="en-US"/>
        </a:p>
      </dgm:t>
    </dgm:pt>
    <dgm:pt modelId="{6AFDD2A6-9C0F-4FEB-AFA4-7C74305698B9}">
      <dgm:prSet phldrT="[Text]"/>
      <dgm:spPr/>
      <dgm:t>
        <a:bodyPr/>
        <a:lstStyle/>
        <a:p>
          <a:r>
            <a:rPr lang="en-US" dirty="0" smtClean="0"/>
            <a:t>Metric Types</a:t>
          </a:r>
          <a:endParaRPr lang="en-US" dirty="0"/>
        </a:p>
      </dgm:t>
    </dgm:pt>
    <dgm:pt modelId="{E57D2DFA-B8B6-4C23-8988-0F89C32468ED}" type="parTrans" cxnId="{3B990BE5-E6E0-4A1F-AF39-8561F2203676}">
      <dgm:prSet/>
      <dgm:spPr/>
      <dgm:t>
        <a:bodyPr/>
        <a:lstStyle/>
        <a:p>
          <a:endParaRPr lang="en-US"/>
        </a:p>
      </dgm:t>
    </dgm:pt>
    <dgm:pt modelId="{CC235825-F975-4EF0-9B31-1062F02A776F}" type="sibTrans" cxnId="{3B990BE5-E6E0-4A1F-AF39-8561F2203676}">
      <dgm:prSet/>
      <dgm:spPr/>
      <dgm:t>
        <a:bodyPr/>
        <a:lstStyle/>
        <a:p>
          <a:endParaRPr lang="en-US"/>
        </a:p>
      </dgm:t>
    </dgm:pt>
    <dgm:pt modelId="{5127AA3A-69CA-42E6-B9F6-FDABDD769F49}">
      <dgm:prSet phldrT="[Text]"/>
      <dgm:spPr/>
      <dgm:t>
        <a:bodyPr/>
        <a:lstStyle/>
        <a:p>
          <a:r>
            <a:rPr lang="en-US" dirty="0" smtClean="0"/>
            <a:t>SVEC Flags</a:t>
          </a:r>
          <a:endParaRPr lang="en-US" dirty="0"/>
        </a:p>
      </dgm:t>
    </dgm:pt>
    <dgm:pt modelId="{30555B64-FB7A-4F8B-A91A-BB00033F3E63}" type="parTrans" cxnId="{BA026879-ADA8-4E52-B392-FC64BF36339F}">
      <dgm:prSet/>
      <dgm:spPr/>
      <dgm:t>
        <a:bodyPr/>
        <a:lstStyle/>
        <a:p>
          <a:endParaRPr lang="en-US"/>
        </a:p>
      </dgm:t>
    </dgm:pt>
    <dgm:pt modelId="{3DE32BDD-9952-4EE0-BE22-D842811FA3BB}" type="sibTrans" cxnId="{BA026879-ADA8-4E52-B392-FC64BF36339F}">
      <dgm:prSet/>
      <dgm:spPr/>
      <dgm:t>
        <a:bodyPr/>
        <a:lstStyle/>
        <a:p>
          <a:endParaRPr lang="en-US"/>
        </a:p>
      </dgm:t>
    </dgm:pt>
    <dgm:pt modelId="{EC711E7D-43BC-4ACD-BAAF-519A5EFED7BC}">
      <dgm:prSet phldrT="[Text]"/>
      <dgm:spPr/>
      <dgm:t>
        <a:bodyPr/>
        <a:lstStyle/>
        <a:p>
          <a:r>
            <a:rPr lang="en-US" dirty="0" smtClean="0"/>
            <a:t>Error &amp; NO-PATH</a:t>
          </a:r>
          <a:endParaRPr lang="en-US" dirty="0"/>
        </a:p>
      </dgm:t>
    </dgm:pt>
    <dgm:pt modelId="{4A57CD94-828A-4EEA-B9FD-452D44F73C29}" type="parTrans" cxnId="{C1EC07C6-3B6F-42FF-95EA-65A9B635A3DC}">
      <dgm:prSet/>
      <dgm:spPr/>
      <dgm:t>
        <a:bodyPr/>
        <a:lstStyle/>
        <a:p>
          <a:endParaRPr lang="en-US"/>
        </a:p>
      </dgm:t>
    </dgm:pt>
    <dgm:pt modelId="{14B8E2BA-F610-4B78-A735-CB102487E672}" type="sibTrans" cxnId="{C1EC07C6-3B6F-42FF-95EA-65A9B635A3DC}">
      <dgm:prSet/>
      <dgm:spPr/>
      <dgm:t>
        <a:bodyPr/>
        <a:lstStyle/>
        <a:p>
          <a:endParaRPr lang="en-US"/>
        </a:p>
      </dgm:t>
    </dgm:pt>
    <dgm:pt modelId="{05F48278-41F9-4266-AA3D-D0EEAB0D2D51}">
      <dgm:prSet phldrT="[Text]"/>
      <dgm:spPr/>
      <dgm:t>
        <a:bodyPr/>
        <a:lstStyle/>
        <a:p>
          <a:r>
            <a:rPr lang="en-US" dirty="0" smtClean="0"/>
            <a:t>Implementation Status</a:t>
          </a:r>
          <a:endParaRPr lang="en-US" dirty="0"/>
        </a:p>
      </dgm:t>
    </dgm:pt>
    <dgm:pt modelId="{0F84283C-5D1F-4B18-AC3C-58C5ED7D05DA}" type="parTrans" cxnId="{FA1581FE-1051-4564-9B98-7B4C69922299}">
      <dgm:prSet/>
      <dgm:spPr/>
      <dgm:t>
        <a:bodyPr/>
        <a:lstStyle/>
        <a:p>
          <a:endParaRPr lang="en-US"/>
        </a:p>
      </dgm:t>
    </dgm:pt>
    <dgm:pt modelId="{34D4CA1B-FC4E-4D2D-AD98-D6BF65838C44}" type="sibTrans" cxnId="{FA1581FE-1051-4564-9B98-7B4C69922299}">
      <dgm:prSet/>
      <dgm:spPr/>
      <dgm:t>
        <a:bodyPr/>
        <a:lstStyle/>
        <a:p>
          <a:endParaRPr lang="en-US"/>
        </a:p>
      </dgm:t>
    </dgm:pt>
    <dgm:pt modelId="{46418FCA-A0E2-4072-8E18-6664556CA03F}" type="pres">
      <dgm:prSet presAssocID="{99612287-A1B8-452F-AF56-BF2B91F8AD70}" presName="diagram" presStyleCnt="0">
        <dgm:presLayoutVars>
          <dgm:dir/>
          <dgm:resizeHandles val="exact"/>
        </dgm:presLayoutVars>
      </dgm:prSet>
      <dgm:spPr/>
    </dgm:pt>
    <dgm:pt modelId="{69569046-EA16-480C-899D-A0EA029561BD}" type="pres">
      <dgm:prSet presAssocID="{C1DC8897-FD4C-45D3-A243-0CA0A29AFF1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60F31-BA45-46C8-BB96-28AB06DA785B}" type="pres">
      <dgm:prSet presAssocID="{9BEF807D-C418-4D0F-AC6D-3ABFA9253F91}" presName="sibTrans" presStyleCnt="0"/>
      <dgm:spPr/>
    </dgm:pt>
    <dgm:pt modelId="{025AD8E2-6035-41F1-B921-DABBA551BDEE}" type="pres">
      <dgm:prSet presAssocID="{E59A3111-2F50-4182-90AF-245A94649AB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9202C-4E6D-43A7-8FCD-D92620E627CA}" type="pres">
      <dgm:prSet presAssocID="{8E04E62E-792C-4BAF-8194-98E216CDE8CE}" presName="sibTrans" presStyleCnt="0"/>
      <dgm:spPr/>
    </dgm:pt>
    <dgm:pt modelId="{48BC2AF1-C55E-409B-AB2A-DD52E302B709}" type="pres">
      <dgm:prSet presAssocID="{A768AD38-32BE-4004-AAE6-177D49C38FC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63751-F712-431D-B4B4-D6BBC44BC111}" type="pres">
      <dgm:prSet presAssocID="{65170DE5-C104-4A02-A86E-C629B359079A}" presName="sibTrans" presStyleCnt="0"/>
      <dgm:spPr/>
    </dgm:pt>
    <dgm:pt modelId="{9145EF47-7726-4029-9728-EBE16CFD1BD0}" type="pres">
      <dgm:prSet presAssocID="{4FA92D3C-285D-47C2-A593-4BBA0984233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272BB-76A1-48B6-B09F-BB0E92725F66}" type="pres">
      <dgm:prSet presAssocID="{294A614C-F8E9-4249-A51E-699AB7974EB6}" presName="sibTrans" presStyleCnt="0"/>
      <dgm:spPr/>
    </dgm:pt>
    <dgm:pt modelId="{983FF8CB-8219-4516-BB16-AE482EDFD67B}" type="pres">
      <dgm:prSet presAssocID="{6AFDD2A6-9C0F-4FEB-AFA4-7C74305698B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D594C-388D-4044-A677-4BDB5C4A71C1}" type="pres">
      <dgm:prSet presAssocID="{CC235825-F975-4EF0-9B31-1062F02A776F}" presName="sibTrans" presStyleCnt="0"/>
      <dgm:spPr/>
    </dgm:pt>
    <dgm:pt modelId="{E4F10E4A-33DB-448B-B6CF-2C8AED3B5B6E}" type="pres">
      <dgm:prSet presAssocID="{5127AA3A-69CA-42E6-B9F6-FDABDD769F4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D7F9A-09CA-4F62-8701-C7F914FD58A3}" type="pres">
      <dgm:prSet presAssocID="{3DE32BDD-9952-4EE0-BE22-D842811FA3BB}" presName="sibTrans" presStyleCnt="0"/>
      <dgm:spPr/>
    </dgm:pt>
    <dgm:pt modelId="{22CF7157-9337-493C-AF1A-96A7453BAA53}" type="pres">
      <dgm:prSet presAssocID="{EC711E7D-43BC-4ACD-BAAF-519A5EFED7B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88EA-4E29-4780-9637-F03AA6BC8679}" type="pres">
      <dgm:prSet presAssocID="{14B8E2BA-F610-4B78-A735-CB102487E672}" presName="sibTrans" presStyleCnt="0"/>
      <dgm:spPr/>
    </dgm:pt>
    <dgm:pt modelId="{900DC069-0367-4519-B730-6520304B7910}" type="pres">
      <dgm:prSet presAssocID="{05F48278-41F9-4266-AA3D-D0EEAB0D2D5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DFC017-FA56-4B3E-8793-6200D61F3398}" type="presOf" srcId="{6AFDD2A6-9C0F-4FEB-AFA4-7C74305698B9}" destId="{983FF8CB-8219-4516-BB16-AE482EDFD67B}" srcOrd="0" destOrd="0" presId="urn:microsoft.com/office/officeart/2005/8/layout/default"/>
    <dgm:cxn modelId="{FFC270A6-184F-414D-B9D8-B3D27AC8AAA5}" srcId="{99612287-A1B8-452F-AF56-BF2B91F8AD70}" destId="{C1DC8897-FD4C-45D3-A243-0CA0A29AFF19}" srcOrd="0" destOrd="0" parTransId="{908AFE9B-0090-4393-8981-388674B73DE8}" sibTransId="{9BEF807D-C418-4D0F-AC6D-3ABFA9253F91}"/>
    <dgm:cxn modelId="{AD575A3A-1C64-4F08-98FB-FE894B0308E7}" type="presOf" srcId="{99612287-A1B8-452F-AF56-BF2B91F8AD70}" destId="{46418FCA-A0E2-4072-8E18-6664556CA03F}" srcOrd="0" destOrd="0" presId="urn:microsoft.com/office/officeart/2005/8/layout/default"/>
    <dgm:cxn modelId="{CA18583B-2B88-44DE-ACBD-C619588BDBE3}" type="presOf" srcId="{4FA92D3C-285D-47C2-A593-4BBA09842333}" destId="{9145EF47-7726-4029-9728-EBE16CFD1BD0}" srcOrd="0" destOrd="0" presId="urn:microsoft.com/office/officeart/2005/8/layout/default"/>
    <dgm:cxn modelId="{7A5E8FBB-D288-46A1-9D35-E275B4954EB2}" type="presOf" srcId="{5127AA3A-69CA-42E6-B9F6-FDABDD769F49}" destId="{E4F10E4A-33DB-448B-B6CF-2C8AED3B5B6E}" srcOrd="0" destOrd="0" presId="urn:microsoft.com/office/officeart/2005/8/layout/default"/>
    <dgm:cxn modelId="{F17C8F54-8763-46F5-89C4-A827BAAC5AEA}" type="presOf" srcId="{E59A3111-2F50-4182-90AF-245A94649AB6}" destId="{025AD8E2-6035-41F1-B921-DABBA551BDEE}" srcOrd="0" destOrd="0" presId="urn:microsoft.com/office/officeart/2005/8/layout/default"/>
    <dgm:cxn modelId="{9C910D46-89B6-4A8D-A462-5202A3F83A86}" type="presOf" srcId="{05F48278-41F9-4266-AA3D-D0EEAB0D2D51}" destId="{900DC069-0367-4519-B730-6520304B7910}" srcOrd="0" destOrd="0" presId="urn:microsoft.com/office/officeart/2005/8/layout/default"/>
    <dgm:cxn modelId="{FA1581FE-1051-4564-9B98-7B4C69922299}" srcId="{99612287-A1B8-452F-AF56-BF2B91F8AD70}" destId="{05F48278-41F9-4266-AA3D-D0EEAB0D2D51}" srcOrd="7" destOrd="0" parTransId="{0F84283C-5D1F-4B18-AC3C-58C5ED7D05DA}" sibTransId="{34D4CA1B-FC4E-4D2D-AD98-D6BF65838C44}"/>
    <dgm:cxn modelId="{C1EC07C6-3B6F-42FF-95EA-65A9B635A3DC}" srcId="{99612287-A1B8-452F-AF56-BF2B91F8AD70}" destId="{EC711E7D-43BC-4ACD-BAAF-519A5EFED7BC}" srcOrd="6" destOrd="0" parTransId="{4A57CD94-828A-4EEA-B9FD-452D44F73C29}" sibTransId="{14B8E2BA-F610-4B78-A735-CB102487E672}"/>
    <dgm:cxn modelId="{3B990BE5-E6E0-4A1F-AF39-8561F2203676}" srcId="{99612287-A1B8-452F-AF56-BF2B91F8AD70}" destId="{6AFDD2A6-9C0F-4FEB-AFA4-7C74305698B9}" srcOrd="4" destOrd="0" parTransId="{E57D2DFA-B8B6-4C23-8988-0F89C32468ED}" sibTransId="{CC235825-F975-4EF0-9B31-1062F02A776F}"/>
    <dgm:cxn modelId="{B5C2CD48-6A71-4487-8DCE-5FEDF26CC9DA}" srcId="{99612287-A1B8-452F-AF56-BF2B91F8AD70}" destId="{E59A3111-2F50-4182-90AF-245A94649AB6}" srcOrd="1" destOrd="0" parTransId="{3F47B3CF-D0C1-4267-8C10-3B7D76FCAD4B}" sibTransId="{8E04E62E-792C-4BAF-8194-98E216CDE8CE}"/>
    <dgm:cxn modelId="{163BF9E3-7719-486C-AF62-A3D46607CB75}" srcId="{99612287-A1B8-452F-AF56-BF2B91F8AD70}" destId="{4FA92D3C-285D-47C2-A593-4BBA09842333}" srcOrd="3" destOrd="0" parTransId="{2A536D26-1CD9-4F10-B3A0-B6597F03D126}" sibTransId="{294A614C-F8E9-4249-A51E-699AB7974EB6}"/>
    <dgm:cxn modelId="{90A15AF3-54C5-438E-87CA-3DE796010D37}" type="presOf" srcId="{C1DC8897-FD4C-45D3-A243-0CA0A29AFF19}" destId="{69569046-EA16-480C-899D-A0EA029561BD}" srcOrd="0" destOrd="0" presId="urn:microsoft.com/office/officeart/2005/8/layout/default"/>
    <dgm:cxn modelId="{BA026879-ADA8-4E52-B392-FC64BF36339F}" srcId="{99612287-A1B8-452F-AF56-BF2B91F8AD70}" destId="{5127AA3A-69CA-42E6-B9F6-FDABDD769F49}" srcOrd="5" destOrd="0" parTransId="{30555B64-FB7A-4F8B-A91A-BB00033F3E63}" sibTransId="{3DE32BDD-9952-4EE0-BE22-D842811FA3BB}"/>
    <dgm:cxn modelId="{D83D426E-6636-4175-A602-1AC1D59853D5}" type="presOf" srcId="{A768AD38-32BE-4004-AAE6-177D49C38FC2}" destId="{48BC2AF1-C55E-409B-AB2A-DD52E302B709}" srcOrd="0" destOrd="0" presId="urn:microsoft.com/office/officeart/2005/8/layout/default"/>
    <dgm:cxn modelId="{BE17A46D-1631-4AEF-800C-DE17E121CB90}" type="presOf" srcId="{EC711E7D-43BC-4ACD-BAAF-519A5EFED7BC}" destId="{22CF7157-9337-493C-AF1A-96A7453BAA53}" srcOrd="0" destOrd="0" presId="urn:microsoft.com/office/officeart/2005/8/layout/default"/>
    <dgm:cxn modelId="{D3DE7CA0-A61E-43DD-A814-6E3944B66A44}" srcId="{99612287-A1B8-452F-AF56-BF2B91F8AD70}" destId="{A768AD38-32BE-4004-AAE6-177D49C38FC2}" srcOrd="2" destOrd="0" parTransId="{E2E9FF09-4A44-41AE-879F-7CD578B80668}" sibTransId="{65170DE5-C104-4A02-A86E-C629B359079A}"/>
    <dgm:cxn modelId="{F0C3C613-0DE5-46C1-9667-BD83428045F4}" type="presParOf" srcId="{46418FCA-A0E2-4072-8E18-6664556CA03F}" destId="{69569046-EA16-480C-899D-A0EA029561BD}" srcOrd="0" destOrd="0" presId="urn:microsoft.com/office/officeart/2005/8/layout/default"/>
    <dgm:cxn modelId="{06A0F5AF-175D-4A90-83F2-094F4DC4A8DC}" type="presParOf" srcId="{46418FCA-A0E2-4072-8E18-6664556CA03F}" destId="{22C60F31-BA45-46C8-BB96-28AB06DA785B}" srcOrd="1" destOrd="0" presId="urn:microsoft.com/office/officeart/2005/8/layout/default"/>
    <dgm:cxn modelId="{774FEC6B-A444-4359-8242-EA859A7951CD}" type="presParOf" srcId="{46418FCA-A0E2-4072-8E18-6664556CA03F}" destId="{025AD8E2-6035-41F1-B921-DABBA551BDEE}" srcOrd="2" destOrd="0" presId="urn:microsoft.com/office/officeart/2005/8/layout/default"/>
    <dgm:cxn modelId="{8BD97B5E-FB9A-418D-90E9-7E06424D46E5}" type="presParOf" srcId="{46418FCA-A0E2-4072-8E18-6664556CA03F}" destId="{9FB9202C-4E6D-43A7-8FCD-D92620E627CA}" srcOrd="3" destOrd="0" presId="urn:microsoft.com/office/officeart/2005/8/layout/default"/>
    <dgm:cxn modelId="{F4B93452-B191-469F-8CFA-6CBD85742014}" type="presParOf" srcId="{46418FCA-A0E2-4072-8E18-6664556CA03F}" destId="{48BC2AF1-C55E-409B-AB2A-DD52E302B709}" srcOrd="4" destOrd="0" presId="urn:microsoft.com/office/officeart/2005/8/layout/default"/>
    <dgm:cxn modelId="{179BA7EA-C511-4841-99C1-2F7BBC737BDA}" type="presParOf" srcId="{46418FCA-A0E2-4072-8E18-6664556CA03F}" destId="{B2863751-F712-431D-B4B4-D6BBC44BC111}" srcOrd="5" destOrd="0" presId="urn:microsoft.com/office/officeart/2005/8/layout/default"/>
    <dgm:cxn modelId="{F84A80F7-F258-43A9-99E1-4F74BAB2468B}" type="presParOf" srcId="{46418FCA-A0E2-4072-8E18-6664556CA03F}" destId="{9145EF47-7726-4029-9728-EBE16CFD1BD0}" srcOrd="6" destOrd="0" presId="urn:microsoft.com/office/officeart/2005/8/layout/default"/>
    <dgm:cxn modelId="{A4D13E5E-AE7B-47EB-8CA2-908A8F923AC7}" type="presParOf" srcId="{46418FCA-A0E2-4072-8E18-6664556CA03F}" destId="{E05272BB-76A1-48B6-B09F-BB0E92725F66}" srcOrd="7" destOrd="0" presId="urn:microsoft.com/office/officeart/2005/8/layout/default"/>
    <dgm:cxn modelId="{3A3BEFF5-09B6-469F-9C4E-DC3ABA070A17}" type="presParOf" srcId="{46418FCA-A0E2-4072-8E18-6664556CA03F}" destId="{983FF8CB-8219-4516-BB16-AE482EDFD67B}" srcOrd="8" destOrd="0" presId="urn:microsoft.com/office/officeart/2005/8/layout/default"/>
    <dgm:cxn modelId="{3D985A51-7082-4A33-BD18-E46C3C1D94ED}" type="presParOf" srcId="{46418FCA-A0E2-4072-8E18-6664556CA03F}" destId="{C1DD594C-388D-4044-A677-4BDB5C4A71C1}" srcOrd="9" destOrd="0" presId="urn:microsoft.com/office/officeart/2005/8/layout/default"/>
    <dgm:cxn modelId="{31B42E46-4775-4B89-BB18-DC49A348D65A}" type="presParOf" srcId="{46418FCA-A0E2-4072-8E18-6664556CA03F}" destId="{E4F10E4A-33DB-448B-B6CF-2C8AED3B5B6E}" srcOrd="10" destOrd="0" presId="urn:microsoft.com/office/officeart/2005/8/layout/default"/>
    <dgm:cxn modelId="{01B4363F-287C-471A-938D-2051EA2B05EE}" type="presParOf" srcId="{46418FCA-A0E2-4072-8E18-6664556CA03F}" destId="{425D7F9A-09CA-4F62-8701-C7F914FD58A3}" srcOrd="11" destOrd="0" presId="urn:microsoft.com/office/officeart/2005/8/layout/default"/>
    <dgm:cxn modelId="{CF6F4474-F967-4C0F-98D7-893042053AFA}" type="presParOf" srcId="{46418FCA-A0E2-4072-8E18-6664556CA03F}" destId="{22CF7157-9337-493C-AF1A-96A7453BAA53}" srcOrd="12" destOrd="0" presId="urn:microsoft.com/office/officeart/2005/8/layout/default"/>
    <dgm:cxn modelId="{090836AC-F833-4531-94E6-8AED88D4A82A}" type="presParOf" srcId="{46418FCA-A0E2-4072-8E18-6664556CA03F}" destId="{143488EA-4E29-4780-9637-F03AA6BC8679}" srcOrd="13" destOrd="0" presId="urn:microsoft.com/office/officeart/2005/8/layout/default"/>
    <dgm:cxn modelId="{CD76FBC9-AF99-4D38-A4A2-81A6ABF3AB1F}" type="presParOf" srcId="{46418FCA-A0E2-4072-8E18-6664556CA03F}" destId="{900DC069-0367-4519-B730-6520304B791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8F0A3-0F32-417A-B225-D0CB3027A4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4C85-1AA0-4AAC-AB5E-723A916BF1F8}">
      <dgm:prSet phldrT="[Text]"/>
      <dgm:spPr/>
      <dgm:t>
        <a:bodyPr/>
        <a:lstStyle/>
        <a:p>
          <a:r>
            <a:rPr lang="en-US" dirty="0" smtClean="0"/>
            <a:t>Last presented at IETF 101</a:t>
          </a:r>
          <a:endParaRPr lang="en-US" dirty="0"/>
        </a:p>
      </dgm:t>
    </dgm:pt>
    <dgm:pt modelId="{222362AB-5751-47C3-93C4-9EAB4B49B3D5}" type="parTrans" cxnId="{A35350FA-4BA1-4D03-BB34-BB8C0B24D5B9}">
      <dgm:prSet/>
      <dgm:spPr/>
      <dgm:t>
        <a:bodyPr/>
        <a:lstStyle/>
        <a:p>
          <a:endParaRPr lang="en-US"/>
        </a:p>
      </dgm:t>
    </dgm:pt>
    <dgm:pt modelId="{4454C369-0E45-4043-BA83-62591BBC2E7C}" type="sibTrans" cxnId="{A35350FA-4BA1-4D03-BB34-BB8C0B24D5B9}">
      <dgm:prSet/>
      <dgm:spPr/>
      <dgm:t>
        <a:bodyPr/>
        <a:lstStyle/>
        <a:p>
          <a:endParaRPr lang="en-US"/>
        </a:p>
      </dgm:t>
    </dgm:pt>
    <dgm:pt modelId="{5985E546-E42C-4F45-A6E8-95B89B63C8F9}">
      <dgm:prSet/>
      <dgm:spPr/>
      <dgm:t>
        <a:bodyPr/>
        <a:lstStyle/>
        <a:p>
          <a:r>
            <a:rPr lang="en-US" dirty="0" smtClean="0"/>
            <a:t>This update includes</a:t>
          </a:r>
          <a:endParaRPr lang="en-US" dirty="0"/>
        </a:p>
      </dgm:t>
    </dgm:pt>
    <dgm:pt modelId="{37916A8F-914E-4B16-8142-1D02482DDADC}" type="parTrans" cxnId="{C9E99500-F6BA-4B37-B872-92E39681687A}">
      <dgm:prSet/>
      <dgm:spPr/>
      <dgm:t>
        <a:bodyPr/>
        <a:lstStyle/>
        <a:p>
          <a:endParaRPr lang="en-US"/>
        </a:p>
      </dgm:t>
    </dgm:pt>
    <dgm:pt modelId="{660F20C6-1F4E-41BC-A779-EBE0E2964345}" type="sibTrans" cxnId="{C9E99500-F6BA-4B37-B872-92E39681687A}">
      <dgm:prSet/>
      <dgm:spPr/>
      <dgm:t>
        <a:bodyPr/>
        <a:lstStyle/>
        <a:p>
          <a:endParaRPr lang="en-US"/>
        </a:p>
      </dgm:t>
    </dgm:pt>
    <dgm:pt modelId="{A60F716B-DD85-4A14-80A6-FB46A3BBB01C}">
      <dgm:prSet/>
      <dgm:spPr/>
      <dgm:t>
        <a:bodyPr/>
        <a:lstStyle/>
        <a:p>
          <a:r>
            <a:rPr lang="en-US" dirty="0" smtClean="0"/>
            <a:t>Preparing the document for WG LC</a:t>
          </a:r>
          <a:endParaRPr lang="en-US" dirty="0" smtClean="0"/>
        </a:p>
      </dgm:t>
    </dgm:pt>
    <dgm:pt modelId="{8C7FC0E0-6846-4007-934F-4F5467676E92}" type="parTrans" cxnId="{C35CB62F-20F6-4B2A-975B-D00D5881382D}">
      <dgm:prSet/>
      <dgm:spPr/>
      <dgm:t>
        <a:bodyPr/>
        <a:lstStyle/>
        <a:p>
          <a:endParaRPr lang="en-US"/>
        </a:p>
      </dgm:t>
    </dgm:pt>
    <dgm:pt modelId="{82FA53D2-DD18-4EA8-A237-D8F466BE23C9}" type="sibTrans" cxnId="{C35CB62F-20F6-4B2A-975B-D00D5881382D}">
      <dgm:prSet/>
      <dgm:spPr/>
      <dgm:t>
        <a:bodyPr/>
        <a:lstStyle/>
        <a:p>
          <a:endParaRPr lang="en-US"/>
        </a:p>
      </dgm:t>
    </dgm:pt>
    <dgm:pt modelId="{2E01FEA1-6823-44BC-B64B-19AED274075F}">
      <dgm:prSet/>
      <dgm:spPr/>
      <dgm:t>
        <a:bodyPr/>
        <a:lstStyle/>
        <a:p>
          <a:r>
            <a:rPr lang="en-US" dirty="0" smtClean="0"/>
            <a:t>Ready for WG LC</a:t>
          </a:r>
          <a:endParaRPr lang="en-US" dirty="0" smtClean="0"/>
        </a:p>
      </dgm:t>
    </dgm:pt>
    <dgm:pt modelId="{7A968942-1F07-4BD8-8E89-FB773BC89CDF}" type="parTrans" cxnId="{7A8ABB06-3E2A-46D6-AF0D-6E9AD28A1085}">
      <dgm:prSet/>
      <dgm:spPr/>
      <dgm:t>
        <a:bodyPr/>
        <a:lstStyle/>
        <a:p>
          <a:endParaRPr lang="en-US"/>
        </a:p>
      </dgm:t>
    </dgm:pt>
    <dgm:pt modelId="{D2A7758C-17B0-4F00-ADF6-89FEEB1F735E}" type="sibTrans" cxnId="{7A8ABB06-3E2A-46D6-AF0D-6E9AD28A1085}">
      <dgm:prSet/>
      <dgm:spPr/>
      <dgm:t>
        <a:bodyPr/>
        <a:lstStyle/>
        <a:p>
          <a:endParaRPr lang="en-US"/>
        </a:p>
      </dgm:t>
    </dgm:pt>
    <dgm:pt modelId="{01159EF7-3008-4AB1-BCC5-1165C58DEB79}">
      <dgm:prSet/>
      <dgm:spPr/>
      <dgm:t>
        <a:bodyPr/>
        <a:lstStyle/>
        <a:p>
          <a:r>
            <a:rPr lang="en-US" dirty="0" smtClean="0"/>
            <a:t>Clarification on PLSP-ID and </a:t>
          </a:r>
          <a:r>
            <a:rPr lang="en-US" b="0" i="0" dirty="0" smtClean="0"/>
            <a:t>SPEAKER-IDENTITY-TLV usage in </a:t>
          </a:r>
          <a:r>
            <a:rPr lang="en-US" b="0" i="0" dirty="0" err="1" smtClean="0"/>
            <a:t>PCRpt</a:t>
          </a:r>
          <a:r>
            <a:rPr lang="en-US" b="0" i="0" dirty="0" smtClean="0"/>
            <a:t> from child to parent PCE </a:t>
          </a:r>
          <a:endParaRPr lang="en-US" dirty="0" smtClean="0"/>
        </a:p>
      </dgm:t>
    </dgm:pt>
    <dgm:pt modelId="{B85BB4CB-7A74-47C3-95E9-F926423684C7}" type="parTrans" cxnId="{ACB92231-32B9-4D67-AC41-5F1032739B2C}">
      <dgm:prSet/>
      <dgm:spPr/>
      <dgm:t>
        <a:bodyPr/>
        <a:lstStyle/>
        <a:p>
          <a:endParaRPr lang="en-US"/>
        </a:p>
      </dgm:t>
    </dgm:pt>
    <dgm:pt modelId="{286E8297-BA1E-406D-BD6F-53B82E51312E}" type="sibTrans" cxnId="{ACB92231-32B9-4D67-AC41-5F1032739B2C}">
      <dgm:prSet/>
      <dgm:spPr/>
      <dgm:t>
        <a:bodyPr/>
        <a:lstStyle/>
        <a:p>
          <a:endParaRPr lang="en-US"/>
        </a:p>
      </dgm:t>
    </dgm:pt>
    <dgm:pt modelId="{A23F44E9-055B-4782-B805-DB35AEAD630D}">
      <dgm:prSet/>
      <dgm:spPr/>
      <dgm:t>
        <a:bodyPr/>
        <a:lstStyle/>
        <a:p>
          <a:r>
            <a:rPr lang="en-US" dirty="0" smtClean="0"/>
            <a:t>As per </a:t>
          </a:r>
          <a:r>
            <a:rPr lang="en-US" b="0" i="0" dirty="0" smtClean="0"/>
            <a:t>[I-</a:t>
          </a:r>
          <a:r>
            <a:rPr lang="en-US" b="0" i="0" dirty="0" err="1" smtClean="0"/>
            <a:t>D.litkowski</a:t>
          </a:r>
          <a:r>
            <a:rPr lang="en-US" b="0" i="0" dirty="0" smtClean="0"/>
            <a:t>-</a:t>
          </a:r>
          <a:r>
            <a:rPr lang="en-US" b="0" i="0" dirty="0" err="1" smtClean="0"/>
            <a:t>pce</a:t>
          </a:r>
          <a:r>
            <a:rPr lang="en-US" b="0" i="0" dirty="0" smtClean="0"/>
            <a:t>-state-sync]</a:t>
          </a:r>
          <a:endParaRPr lang="en-US" dirty="0" smtClean="0"/>
        </a:p>
      </dgm:t>
    </dgm:pt>
    <dgm:pt modelId="{BCEE8D97-3C24-4958-BC9D-D8CCFE1327DD}" type="parTrans" cxnId="{342FF246-5BA7-4076-AA45-CB682D645D64}">
      <dgm:prSet/>
      <dgm:spPr/>
      <dgm:t>
        <a:bodyPr/>
        <a:lstStyle/>
        <a:p>
          <a:endParaRPr lang="en-US"/>
        </a:p>
      </dgm:t>
    </dgm:pt>
    <dgm:pt modelId="{B4EA8A00-1EA5-4B35-BF15-02612193C136}" type="sibTrans" cxnId="{342FF246-5BA7-4076-AA45-CB682D645D64}">
      <dgm:prSet/>
      <dgm:spPr/>
      <dgm:t>
        <a:bodyPr/>
        <a:lstStyle/>
        <a:p>
          <a:endParaRPr lang="en-US"/>
        </a:p>
      </dgm:t>
    </dgm:pt>
    <dgm:pt modelId="{7C435268-0B8E-4B6A-8826-AB5C75C5919C}">
      <dgm:prSet/>
      <dgm:spPr/>
      <dgm:t>
        <a:bodyPr/>
        <a:lstStyle/>
        <a:p>
          <a:r>
            <a:rPr lang="en-US" dirty="0" smtClean="0"/>
            <a:t>Re-optimization handling</a:t>
          </a:r>
          <a:endParaRPr lang="en-US" dirty="0" smtClean="0"/>
        </a:p>
      </dgm:t>
    </dgm:pt>
    <dgm:pt modelId="{BED7F82A-7233-4576-8024-122B394F373A}" type="parTrans" cxnId="{5436FE1A-A517-4126-B71B-DA33F12EA21F}">
      <dgm:prSet/>
      <dgm:spPr/>
      <dgm:t>
        <a:bodyPr/>
        <a:lstStyle/>
        <a:p>
          <a:endParaRPr lang="en-US"/>
        </a:p>
      </dgm:t>
    </dgm:pt>
    <dgm:pt modelId="{B5974E2E-5061-40C4-8212-C4D4F6219916}" type="sibTrans" cxnId="{5436FE1A-A517-4126-B71B-DA33F12EA21F}">
      <dgm:prSet/>
      <dgm:spPr/>
      <dgm:t>
        <a:bodyPr/>
        <a:lstStyle/>
        <a:p>
          <a:endParaRPr lang="en-US"/>
        </a:p>
      </dgm:t>
    </dgm:pt>
    <dgm:pt modelId="{84F2F267-D767-4B4C-A161-C87AE3FF88FD}" type="pres">
      <dgm:prSet presAssocID="{69B8F0A3-0F32-417A-B225-D0CB3027A475}" presName="linear" presStyleCnt="0">
        <dgm:presLayoutVars>
          <dgm:animLvl val="lvl"/>
          <dgm:resizeHandles val="exact"/>
        </dgm:presLayoutVars>
      </dgm:prSet>
      <dgm:spPr/>
    </dgm:pt>
    <dgm:pt modelId="{E675B9A2-DF4D-4041-BB1F-112F7841D0F5}" type="pres">
      <dgm:prSet presAssocID="{52CC4C85-1AA0-4AAC-AB5E-723A916BF1F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B29EF-4B64-472B-A8E5-6E1537C31F03}" type="pres">
      <dgm:prSet presAssocID="{4454C369-0E45-4043-BA83-62591BBC2E7C}" presName="spacer" presStyleCnt="0"/>
      <dgm:spPr/>
    </dgm:pt>
    <dgm:pt modelId="{3D11A4CE-4395-4AA3-91E9-2353B539BBC5}" type="pres">
      <dgm:prSet presAssocID="{5985E546-E42C-4F45-A6E8-95B89B63C8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AB310-D389-4E28-BD34-65D25BFF3010}" type="pres">
      <dgm:prSet presAssocID="{5985E546-E42C-4F45-A6E8-95B89B63C8F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8AB44-F765-4361-A39E-F5C9B6110F64}" type="pres">
      <dgm:prSet presAssocID="{2E01FEA1-6823-44BC-B64B-19AED27407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36FE1A-A517-4126-B71B-DA33F12EA21F}" srcId="{5985E546-E42C-4F45-A6E8-95B89B63C8F9}" destId="{7C435268-0B8E-4B6A-8826-AB5C75C5919C}" srcOrd="0" destOrd="0" parTransId="{BED7F82A-7233-4576-8024-122B394F373A}" sibTransId="{B5974E2E-5061-40C4-8212-C4D4F6219916}"/>
    <dgm:cxn modelId="{342FF246-5BA7-4076-AA45-CB682D645D64}" srcId="{01159EF7-3008-4AB1-BCC5-1165C58DEB79}" destId="{A23F44E9-055B-4782-B805-DB35AEAD630D}" srcOrd="0" destOrd="0" parTransId="{BCEE8D97-3C24-4958-BC9D-D8CCFE1327DD}" sibTransId="{B4EA8A00-1EA5-4B35-BF15-02612193C136}"/>
    <dgm:cxn modelId="{89EF88FD-800A-471F-ADD1-2B868CFD177A}" type="presOf" srcId="{69B8F0A3-0F32-417A-B225-D0CB3027A475}" destId="{84F2F267-D767-4B4C-A161-C87AE3FF88FD}" srcOrd="0" destOrd="0" presId="urn:microsoft.com/office/officeart/2005/8/layout/vList2"/>
    <dgm:cxn modelId="{A35350FA-4BA1-4D03-BB34-BB8C0B24D5B9}" srcId="{69B8F0A3-0F32-417A-B225-D0CB3027A475}" destId="{52CC4C85-1AA0-4AAC-AB5E-723A916BF1F8}" srcOrd="0" destOrd="0" parTransId="{222362AB-5751-47C3-93C4-9EAB4B49B3D5}" sibTransId="{4454C369-0E45-4043-BA83-62591BBC2E7C}"/>
    <dgm:cxn modelId="{3D8041CF-6B2C-4179-A185-7C629C713128}" type="presOf" srcId="{52CC4C85-1AA0-4AAC-AB5E-723A916BF1F8}" destId="{E675B9A2-DF4D-4041-BB1F-112F7841D0F5}" srcOrd="0" destOrd="0" presId="urn:microsoft.com/office/officeart/2005/8/layout/vList2"/>
    <dgm:cxn modelId="{8113AD28-0694-4AAC-9DE6-FB694E9E96AF}" type="presOf" srcId="{2E01FEA1-6823-44BC-B64B-19AED274075F}" destId="{A7B8AB44-F765-4361-A39E-F5C9B6110F64}" srcOrd="0" destOrd="0" presId="urn:microsoft.com/office/officeart/2005/8/layout/vList2"/>
    <dgm:cxn modelId="{20DB019E-77BC-4760-8618-D4B214937179}" type="presOf" srcId="{A23F44E9-055B-4782-B805-DB35AEAD630D}" destId="{300AB310-D389-4E28-BD34-65D25BFF3010}" srcOrd="0" destOrd="2" presId="urn:microsoft.com/office/officeart/2005/8/layout/vList2"/>
    <dgm:cxn modelId="{4E4733ED-D004-46DE-BB53-6C518E879130}" type="presOf" srcId="{01159EF7-3008-4AB1-BCC5-1165C58DEB79}" destId="{300AB310-D389-4E28-BD34-65D25BFF3010}" srcOrd="0" destOrd="1" presId="urn:microsoft.com/office/officeart/2005/8/layout/vList2"/>
    <dgm:cxn modelId="{3D628C05-D4AD-4109-917C-2B8A4CEF18D1}" type="presOf" srcId="{5985E546-E42C-4F45-A6E8-95B89B63C8F9}" destId="{3D11A4CE-4395-4AA3-91E9-2353B539BBC5}" srcOrd="0" destOrd="0" presId="urn:microsoft.com/office/officeart/2005/8/layout/vList2"/>
    <dgm:cxn modelId="{2DEB581C-4019-4F1E-A9C8-967E9D263D2D}" type="presOf" srcId="{A60F716B-DD85-4A14-80A6-FB46A3BBB01C}" destId="{300AB310-D389-4E28-BD34-65D25BFF3010}" srcOrd="0" destOrd="3" presId="urn:microsoft.com/office/officeart/2005/8/layout/vList2"/>
    <dgm:cxn modelId="{C9E99500-F6BA-4B37-B872-92E39681687A}" srcId="{69B8F0A3-0F32-417A-B225-D0CB3027A475}" destId="{5985E546-E42C-4F45-A6E8-95B89B63C8F9}" srcOrd="1" destOrd="0" parTransId="{37916A8F-914E-4B16-8142-1D02482DDADC}" sibTransId="{660F20C6-1F4E-41BC-A779-EBE0E2964345}"/>
    <dgm:cxn modelId="{C35CB62F-20F6-4B2A-975B-D00D5881382D}" srcId="{5985E546-E42C-4F45-A6E8-95B89B63C8F9}" destId="{A60F716B-DD85-4A14-80A6-FB46A3BBB01C}" srcOrd="2" destOrd="0" parTransId="{8C7FC0E0-6846-4007-934F-4F5467676E92}" sibTransId="{82FA53D2-DD18-4EA8-A237-D8F466BE23C9}"/>
    <dgm:cxn modelId="{95CBA168-9CCC-47C2-BA37-6963557F5298}" type="presOf" srcId="{7C435268-0B8E-4B6A-8826-AB5C75C5919C}" destId="{300AB310-D389-4E28-BD34-65D25BFF3010}" srcOrd="0" destOrd="0" presId="urn:microsoft.com/office/officeart/2005/8/layout/vList2"/>
    <dgm:cxn modelId="{ACB92231-32B9-4D67-AC41-5F1032739B2C}" srcId="{5985E546-E42C-4F45-A6E8-95B89B63C8F9}" destId="{01159EF7-3008-4AB1-BCC5-1165C58DEB79}" srcOrd="1" destOrd="0" parTransId="{B85BB4CB-7A74-47C3-95E9-F926423684C7}" sibTransId="{286E8297-BA1E-406D-BD6F-53B82E51312E}"/>
    <dgm:cxn modelId="{7A8ABB06-3E2A-46D6-AF0D-6E9AD28A1085}" srcId="{69B8F0A3-0F32-417A-B225-D0CB3027A475}" destId="{2E01FEA1-6823-44BC-B64B-19AED274075F}" srcOrd="2" destOrd="0" parTransId="{7A968942-1F07-4BD8-8E89-FB773BC89CDF}" sibTransId="{D2A7758C-17B0-4F00-ADF6-89FEEB1F735E}"/>
    <dgm:cxn modelId="{0D749178-B03D-4533-AF52-9E4F64DD53FA}" type="presParOf" srcId="{84F2F267-D767-4B4C-A161-C87AE3FF88FD}" destId="{E675B9A2-DF4D-4041-BB1F-112F7841D0F5}" srcOrd="0" destOrd="0" presId="urn:microsoft.com/office/officeart/2005/8/layout/vList2"/>
    <dgm:cxn modelId="{80003C3F-D34C-4426-91F1-14A6601A3CC9}" type="presParOf" srcId="{84F2F267-D767-4B4C-A161-C87AE3FF88FD}" destId="{1EAB29EF-4B64-472B-A8E5-6E1537C31F03}" srcOrd="1" destOrd="0" presId="urn:microsoft.com/office/officeart/2005/8/layout/vList2"/>
    <dgm:cxn modelId="{052FE203-62D9-4DEB-AED4-DD03DE59F644}" type="presParOf" srcId="{84F2F267-D767-4B4C-A161-C87AE3FF88FD}" destId="{3D11A4CE-4395-4AA3-91E9-2353B539BBC5}" srcOrd="2" destOrd="0" presId="urn:microsoft.com/office/officeart/2005/8/layout/vList2"/>
    <dgm:cxn modelId="{ABA8FC92-40AF-4F40-9AFD-0D299A6FAF38}" type="presParOf" srcId="{84F2F267-D767-4B4C-A161-C87AE3FF88FD}" destId="{300AB310-D389-4E28-BD34-65D25BFF3010}" srcOrd="3" destOrd="0" presId="urn:microsoft.com/office/officeart/2005/8/layout/vList2"/>
    <dgm:cxn modelId="{669AA9C0-02C7-4503-A482-B0AE9C15F1BB}" type="presParOf" srcId="{84F2F267-D767-4B4C-A161-C87AE3FF88FD}" destId="{A7B8AB44-F765-4361-A39E-F5C9B6110F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8F0A3-0F32-417A-B225-D0CB3027A4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4C85-1AA0-4AAC-AB5E-723A916BF1F8}">
      <dgm:prSet phldrT="[Text]"/>
      <dgm:spPr/>
      <dgm:t>
        <a:bodyPr/>
        <a:lstStyle/>
        <a:p>
          <a:r>
            <a:rPr lang="en-US" dirty="0" smtClean="0"/>
            <a:t>Last presented at IETF 101</a:t>
          </a:r>
          <a:endParaRPr lang="en-US" dirty="0"/>
        </a:p>
      </dgm:t>
    </dgm:pt>
    <dgm:pt modelId="{222362AB-5751-47C3-93C4-9EAB4B49B3D5}" type="parTrans" cxnId="{A35350FA-4BA1-4D03-BB34-BB8C0B24D5B9}">
      <dgm:prSet/>
      <dgm:spPr/>
      <dgm:t>
        <a:bodyPr/>
        <a:lstStyle/>
        <a:p>
          <a:endParaRPr lang="en-US"/>
        </a:p>
      </dgm:t>
    </dgm:pt>
    <dgm:pt modelId="{4454C369-0E45-4043-BA83-62591BBC2E7C}" type="sibTrans" cxnId="{A35350FA-4BA1-4D03-BB34-BB8C0B24D5B9}">
      <dgm:prSet/>
      <dgm:spPr/>
      <dgm:t>
        <a:bodyPr/>
        <a:lstStyle/>
        <a:p>
          <a:endParaRPr lang="en-US"/>
        </a:p>
      </dgm:t>
    </dgm:pt>
    <dgm:pt modelId="{5985E546-E42C-4F45-A6E8-95B89B63C8F9}">
      <dgm:prSet/>
      <dgm:spPr/>
      <dgm:t>
        <a:bodyPr/>
        <a:lstStyle/>
        <a:p>
          <a:r>
            <a:rPr lang="en-US" dirty="0" smtClean="0"/>
            <a:t>This update includes</a:t>
          </a:r>
          <a:endParaRPr lang="en-US" dirty="0"/>
        </a:p>
      </dgm:t>
    </dgm:pt>
    <dgm:pt modelId="{37916A8F-914E-4B16-8142-1D02482DDADC}" type="parTrans" cxnId="{C9E99500-F6BA-4B37-B872-92E39681687A}">
      <dgm:prSet/>
      <dgm:spPr/>
      <dgm:t>
        <a:bodyPr/>
        <a:lstStyle/>
        <a:p>
          <a:endParaRPr lang="en-US"/>
        </a:p>
      </dgm:t>
    </dgm:pt>
    <dgm:pt modelId="{660F20C6-1F4E-41BC-A779-EBE0E2964345}" type="sibTrans" cxnId="{C9E99500-F6BA-4B37-B872-92E39681687A}">
      <dgm:prSet/>
      <dgm:spPr/>
      <dgm:t>
        <a:bodyPr/>
        <a:lstStyle/>
        <a:p>
          <a:endParaRPr lang="en-US"/>
        </a:p>
      </dgm:t>
    </dgm:pt>
    <dgm:pt modelId="{A60F716B-DD85-4A14-80A6-FB46A3BBB01C}">
      <dgm:prSet/>
      <dgm:spPr/>
      <dgm:t>
        <a:bodyPr/>
        <a:lstStyle/>
        <a:p>
          <a:r>
            <a:rPr lang="en-US" dirty="0" smtClean="0"/>
            <a:t>Preparing the document for WG LC</a:t>
          </a:r>
          <a:endParaRPr lang="en-US" dirty="0" smtClean="0"/>
        </a:p>
      </dgm:t>
    </dgm:pt>
    <dgm:pt modelId="{8C7FC0E0-6846-4007-934F-4F5467676E92}" type="parTrans" cxnId="{C35CB62F-20F6-4B2A-975B-D00D5881382D}">
      <dgm:prSet/>
      <dgm:spPr/>
      <dgm:t>
        <a:bodyPr/>
        <a:lstStyle/>
        <a:p>
          <a:endParaRPr lang="en-US"/>
        </a:p>
      </dgm:t>
    </dgm:pt>
    <dgm:pt modelId="{82FA53D2-DD18-4EA8-A237-D8F466BE23C9}" type="sibTrans" cxnId="{C35CB62F-20F6-4B2A-975B-D00D5881382D}">
      <dgm:prSet/>
      <dgm:spPr/>
      <dgm:t>
        <a:bodyPr/>
        <a:lstStyle/>
        <a:p>
          <a:endParaRPr lang="en-US"/>
        </a:p>
      </dgm:t>
    </dgm:pt>
    <dgm:pt modelId="{2E01FEA1-6823-44BC-B64B-19AED274075F}">
      <dgm:prSet/>
      <dgm:spPr/>
      <dgm:t>
        <a:bodyPr/>
        <a:lstStyle/>
        <a:p>
          <a:r>
            <a:rPr lang="en-US" dirty="0" smtClean="0"/>
            <a:t>Ready for WG LC</a:t>
          </a:r>
          <a:endParaRPr lang="en-US" dirty="0" smtClean="0"/>
        </a:p>
      </dgm:t>
    </dgm:pt>
    <dgm:pt modelId="{7A968942-1F07-4BD8-8E89-FB773BC89CDF}" type="parTrans" cxnId="{7A8ABB06-3E2A-46D6-AF0D-6E9AD28A1085}">
      <dgm:prSet/>
      <dgm:spPr/>
      <dgm:t>
        <a:bodyPr/>
        <a:lstStyle/>
        <a:p>
          <a:endParaRPr lang="en-US"/>
        </a:p>
      </dgm:t>
    </dgm:pt>
    <dgm:pt modelId="{D2A7758C-17B0-4F00-ADF6-89FEEB1F735E}" type="sibTrans" cxnId="{7A8ABB06-3E2A-46D6-AF0D-6E9AD28A1085}">
      <dgm:prSet/>
      <dgm:spPr/>
      <dgm:t>
        <a:bodyPr/>
        <a:lstStyle/>
        <a:p>
          <a:endParaRPr lang="en-US"/>
        </a:p>
      </dgm:t>
    </dgm:pt>
    <dgm:pt modelId="{7C435268-0B8E-4B6A-8826-AB5C75C5919C}">
      <dgm:prSet/>
      <dgm:spPr/>
      <dgm:t>
        <a:bodyPr/>
        <a:lstStyle/>
        <a:p>
          <a:r>
            <a:rPr lang="en-US" dirty="0" smtClean="0"/>
            <a:t>Alignment to the ACTN documents</a:t>
          </a:r>
          <a:endParaRPr lang="en-US" dirty="0" smtClean="0"/>
        </a:p>
      </dgm:t>
    </dgm:pt>
    <dgm:pt modelId="{BED7F82A-7233-4576-8024-122B394F373A}" type="parTrans" cxnId="{5436FE1A-A517-4126-B71B-DA33F12EA21F}">
      <dgm:prSet/>
      <dgm:spPr/>
      <dgm:t>
        <a:bodyPr/>
        <a:lstStyle/>
        <a:p>
          <a:endParaRPr lang="en-US"/>
        </a:p>
      </dgm:t>
    </dgm:pt>
    <dgm:pt modelId="{B5974E2E-5061-40C4-8212-C4D4F6219916}" type="sibTrans" cxnId="{5436FE1A-A517-4126-B71B-DA33F12EA21F}">
      <dgm:prSet/>
      <dgm:spPr/>
      <dgm:t>
        <a:bodyPr/>
        <a:lstStyle/>
        <a:p>
          <a:endParaRPr lang="en-US"/>
        </a:p>
      </dgm:t>
    </dgm:pt>
    <dgm:pt modelId="{05A11EE9-C194-4E56-8349-875E2B6B1BC2}">
      <dgm:prSet/>
      <dgm:spPr/>
      <dgm:t>
        <a:bodyPr/>
        <a:lstStyle/>
        <a:p>
          <a:r>
            <a:rPr lang="en-US" dirty="0" smtClean="0"/>
            <a:t>As per the changes during IESG reviews</a:t>
          </a:r>
          <a:endParaRPr lang="en-US" dirty="0" smtClean="0"/>
        </a:p>
      </dgm:t>
    </dgm:pt>
    <dgm:pt modelId="{F00B5AD4-1133-40B4-A2A4-5A531AEC7C02}" type="parTrans" cxnId="{F5C0DF96-5520-471B-B97E-A32B2687FDB6}">
      <dgm:prSet/>
      <dgm:spPr/>
      <dgm:t>
        <a:bodyPr/>
        <a:lstStyle/>
        <a:p>
          <a:endParaRPr lang="en-US"/>
        </a:p>
      </dgm:t>
    </dgm:pt>
    <dgm:pt modelId="{E2B31160-CA53-41C6-A20A-63D01C6180C7}" type="sibTrans" cxnId="{F5C0DF96-5520-471B-B97E-A32B2687FDB6}">
      <dgm:prSet/>
      <dgm:spPr/>
      <dgm:t>
        <a:bodyPr/>
        <a:lstStyle/>
        <a:p>
          <a:endParaRPr lang="en-US"/>
        </a:p>
      </dgm:t>
    </dgm:pt>
    <dgm:pt modelId="{84F2F267-D767-4B4C-A161-C87AE3FF88FD}" type="pres">
      <dgm:prSet presAssocID="{69B8F0A3-0F32-417A-B225-D0CB3027A475}" presName="linear" presStyleCnt="0">
        <dgm:presLayoutVars>
          <dgm:animLvl val="lvl"/>
          <dgm:resizeHandles val="exact"/>
        </dgm:presLayoutVars>
      </dgm:prSet>
      <dgm:spPr/>
    </dgm:pt>
    <dgm:pt modelId="{E675B9A2-DF4D-4041-BB1F-112F7841D0F5}" type="pres">
      <dgm:prSet presAssocID="{52CC4C85-1AA0-4AAC-AB5E-723A916BF1F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B29EF-4B64-472B-A8E5-6E1537C31F03}" type="pres">
      <dgm:prSet presAssocID="{4454C369-0E45-4043-BA83-62591BBC2E7C}" presName="spacer" presStyleCnt="0"/>
      <dgm:spPr/>
    </dgm:pt>
    <dgm:pt modelId="{3D11A4CE-4395-4AA3-91E9-2353B539BBC5}" type="pres">
      <dgm:prSet presAssocID="{5985E546-E42C-4F45-A6E8-95B89B63C8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AB310-D389-4E28-BD34-65D25BFF3010}" type="pres">
      <dgm:prSet presAssocID="{5985E546-E42C-4F45-A6E8-95B89B63C8F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8AB44-F765-4361-A39E-F5C9B6110F64}" type="pres">
      <dgm:prSet presAssocID="{2E01FEA1-6823-44BC-B64B-19AED27407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36FE1A-A517-4126-B71B-DA33F12EA21F}" srcId="{5985E546-E42C-4F45-A6E8-95B89B63C8F9}" destId="{7C435268-0B8E-4B6A-8826-AB5C75C5919C}" srcOrd="0" destOrd="0" parTransId="{BED7F82A-7233-4576-8024-122B394F373A}" sibTransId="{B5974E2E-5061-40C4-8212-C4D4F6219916}"/>
    <dgm:cxn modelId="{A35350FA-4BA1-4D03-BB34-BB8C0B24D5B9}" srcId="{69B8F0A3-0F32-417A-B225-D0CB3027A475}" destId="{52CC4C85-1AA0-4AAC-AB5E-723A916BF1F8}" srcOrd="0" destOrd="0" parTransId="{222362AB-5751-47C3-93C4-9EAB4B49B3D5}" sibTransId="{4454C369-0E45-4043-BA83-62591BBC2E7C}"/>
    <dgm:cxn modelId="{F5C0DF96-5520-471B-B97E-A32B2687FDB6}" srcId="{7C435268-0B8E-4B6A-8826-AB5C75C5919C}" destId="{05A11EE9-C194-4E56-8349-875E2B6B1BC2}" srcOrd="0" destOrd="0" parTransId="{F00B5AD4-1133-40B4-A2A4-5A531AEC7C02}" sibTransId="{E2B31160-CA53-41C6-A20A-63D01C6180C7}"/>
    <dgm:cxn modelId="{0ECC7F0E-E7CA-4EFA-9D4F-1EB2870CC9EA}" type="presOf" srcId="{52CC4C85-1AA0-4AAC-AB5E-723A916BF1F8}" destId="{E675B9A2-DF4D-4041-BB1F-112F7841D0F5}" srcOrd="0" destOrd="0" presId="urn:microsoft.com/office/officeart/2005/8/layout/vList2"/>
    <dgm:cxn modelId="{D8A57C49-4F14-4A23-950D-A47378F81E36}" type="presOf" srcId="{05A11EE9-C194-4E56-8349-875E2B6B1BC2}" destId="{300AB310-D389-4E28-BD34-65D25BFF3010}" srcOrd="0" destOrd="1" presId="urn:microsoft.com/office/officeart/2005/8/layout/vList2"/>
    <dgm:cxn modelId="{978C7DEA-9221-4AEC-81D3-8C28F5EF175B}" type="presOf" srcId="{A60F716B-DD85-4A14-80A6-FB46A3BBB01C}" destId="{300AB310-D389-4E28-BD34-65D25BFF3010}" srcOrd="0" destOrd="2" presId="urn:microsoft.com/office/officeart/2005/8/layout/vList2"/>
    <dgm:cxn modelId="{46A87B80-F42C-4306-9F1C-4E97A6FBD465}" type="presOf" srcId="{2E01FEA1-6823-44BC-B64B-19AED274075F}" destId="{A7B8AB44-F765-4361-A39E-F5C9B6110F64}" srcOrd="0" destOrd="0" presId="urn:microsoft.com/office/officeart/2005/8/layout/vList2"/>
    <dgm:cxn modelId="{1A34F511-31F7-4A95-9F15-DC3A2B5315D8}" type="presOf" srcId="{7C435268-0B8E-4B6A-8826-AB5C75C5919C}" destId="{300AB310-D389-4E28-BD34-65D25BFF3010}" srcOrd="0" destOrd="0" presId="urn:microsoft.com/office/officeart/2005/8/layout/vList2"/>
    <dgm:cxn modelId="{C9E99500-F6BA-4B37-B872-92E39681687A}" srcId="{69B8F0A3-0F32-417A-B225-D0CB3027A475}" destId="{5985E546-E42C-4F45-A6E8-95B89B63C8F9}" srcOrd="1" destOrd="0" parTransId="{37916A8F-914E-4B16-8142-1D02482DDADC}" sibTransId="{660F20C6-1F4E-41BC-A779-EBE0E2964345}"/>
    <dgm:cxn modelId="{440F836E-113F-4937-93D0-938A0335B23A}" type="presOf" srcId="{69B8F0A3-0F32-417A-B225-D0CB3027A475}" destId="{84F2F267-D767-4B4C-A161-C87AE3FF88FD}" srcOrd="0" destOrd="0" presId="urn:microsoft.com/office/officeart/2005/8/layout/vList2"/>
    <dgm:cxn modelId="{C35CB62F-20F6-4B2A-975B-D00D5881382D}" srcId="{5985E546-E42C-4F45-A6E8-95B89B63C8F9}" destId="{A60F716B-DD85-4A14-80A6-FB46A3BBB01C}" srcOrd="1" destOrd="0" parTransId="{8C7FC0E0-6846-4007-934F-4F5467676E92}" sibTransId="{82FA53D2-DD18-4EA8-A237-D8F466BE23C9}"/>
    <dgm:cxn modelId="{7A8ABB06-3E2A-46D6-AF0D-6E9AD28A1085}" srcId="{69B8F0A3-0F32-417A-B225-D0CB3027A475}" destId="{2E01FEA1-6823-44BC-B64B-19AED274075F}" srcOrd="2" destOrd="0" parTransId="{7A968942-1F07-4BD8-8E89-FB773BC89CDF}" sibTransId="{D2A7758C-17B0-4F00-ADF6-89FEEB1F735E}"/>
    <dgm:cxn modelId="{1E05746B-57F4-4F58-9FE6-E841C480F11E}" type="presOf" srcId="{5985E546-E42C-4F45-A6E8-95B89B63C8F9}" destId="{3D11A4CE-4395-4AA3-91E9-2353B539BBC5}" srcOrd="0" destOrd="0" presId="urn:microsoft.com/office/officeart/2005/8/layout/vList2"/>
    <dgm:cxn modelId="{F4FE7EF3-E54A-4C12-93D0-A64A60A45A00}" type="presParOf" srcId="{84F2F267-D767-4B4C-A161-C87AE3FF88FD}" destId="{E675B9A2-DF4D-4041-BB1F-112F7841D0F5}" srcOrd="0" destOrd="0" presId="urn:microsoft.com/office/officeart/2005/8/layout/vList2"/>
    <dgm:cxn modelId="{426695C1-290A-4883-9D6F-ADEBBB5E63B3}" type="presParOf" srcId="{84F2F267-D767-4B4C-A161-C87AE3FF88FD}" destId="{1EAB29EF-4B64-472B-A8E5-6E1537C31F03}" srcOrd="1" destOrd="0" presId="urn:microsoft.com/office/officeart/2005/8/layout/vList2"/>
    <dgm:cxn modelId="{127EA8D9-DFA0-4122-B2A1-5708F1FB7167}" type="presParOf" srcId="{84F2F267-D767-4B4C-A161-C87AE3FF88FD}" destId="{3D11A4CE-4395-4AA3-91E9-2353B539BBC5}" srcOrd="2" destOrd="0" presId="urn:microsoft.com/office/officeart/2005/8/layout/vList2"/>
    <dgm:cxn modelId="{9C08ACF5-9668-46A1-B753-F97A742D81CB}" type="presParOf" srcId="{84F2F267-D767-4B4C-A161-C87AE3FF88FD}" destId="{300AB310-D389-4E28-BD34-65D25BFF3010}" srcOrd="3" destOrd="0" presId="urn:microsoft.com/office/officeart/2005/8/layout/vList2"/>
    <dgm:cxn modelId="{AFCAFCF3-0FE4-4536-82A8-42714DE224F5}" type="presParOf" srcId="{84F2F267-D767-4B4C-A161-C87AE3FF88FD}" destId="{A7B8AB44-F765-4361-A39E-F5C9B6110F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0B4D5-DACA-476F-94DB-5BFC19488C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9C715B-525F-4263-93C6-D1A500C0C04B}">
      <dgm:prSet phldrT="[Text]"/>
      <dgm:spPr/>
      <dgm:t>
        <a:bodyPr/>
        <a:lstStyle/>
        <a:p>
          <a:r>
            <a:rPr lang="en-US" smtClean="0"/>
            <a:t>Clarifies how the Stateful H-PCE fits into the ACTN (MDSC-PNC) relationship</a:t>
          </a:r>
          <a:endParaRPr lang="en-US" dirty="0"/>
        </a:p>
      </dgm:t>
    </dgm:pt>
    <dgm:pt modelId="{2DA8755E-DFFB-4C38-B05E-DA07C03AC103}" type="parTrans" cxnId="{C116DA10-822C-4B3B-836F-7A2BCCC99DF4}">
      <dgm:prSet/>
      <dgm:spPr/>
      <dgm:t>
        <a:bodyPr/>
        <a:lstStyle/>
        <a:p>
          <a:endParaRPr lang="en-US"/>
        </a:p>
      </dgm:t>
    </dgm:pt>
    <dgm:pt modelId="{1BDCBE65-143A-46DF-9548-525EE0C644F4}" type="sibTrans" cxnId="{C116DA10-822C-4B3B-836F-7A2BCCC99DF4}">
      <dgm:prSet/>
      <dgm:spPr/>
      <dgm:t>
        <a:bodyPr/>
        <a:lstStyle/>
        <a:p>
          <a:endParaRPr lang="en-US"/>
        </a:p>
      </dgm:t>
    </dgm:pt>
    <dgm:pt modelId="{482BB269-9E2B-414E-8026-5976A58F33AD}">
      <dgm:prSet/>
      <dgm:spPr/>
      <dgm:t>
        <a:bodyPr/>
        <a:lstStyle/>
        <a:p>
          <a:r>
            <a:rPr lang="en-US" smtClean="0"/>
            <a:t>Explains the role of other PCEP extensions in ACTN framework</a:t>
          </a:r>
          <a:endParaRPr lang="en-US" dirty="0" smtClean="0"/>
        </a:p>
      </dgm:t>
    </dgm:pt>
    <dgm:pt modelId="{EB67DBEB-BC09-4808-8DBA-66FECCC751F5}" type="parTrans" cxnId="{5F396DE3-C2C3-44E1-9BFF-185E13DB361B}">
      <dgm:prSet/>
      <dgm:spPr/>
      <dgm:t>
        <a:bodyPr/>
        <a:lstStyle/>
        <a:p>
          <a:endParaRPr lang="en-US"/>
        </a:p>
      </dgm:t>
    </dgm:pt>
    <dgm:pt modelId="{D9FAAC9C-B295-48C6-A895-EDE0F5D11A73}" type="sibTrans" cxnId="{5F396DE3-C2C3-44E1-9BFF-185E13DB361B}">
      <dgm:prSet/>
      <dgm:spPr/>
      <dgm:t>
        <a:bodyPr/>
        <a:lstStyle/>
        <a:p>
          <a:endParaRPr lang="en-US"/>
        </a:p>
      </dgm:t>
    </dgm:pt>
    <dgm:pt modelId="{94D28992-3320-4401-93F0-D019349F7DB5}">
      <dgm:prSet/>
      <dgm:spPr/>
      <dgm:t>
        <a:bodyPr/>
        <a:lstStyle/>
        <a:p>
          <a:r>
            <a:rPr lang="en-US" smtClean="0"/>
            <a:t>This document is useful to understand how PCE and various extensions to PCEP comes together for ACTN. </a:t>
          </a:r>
          <a:endParaRPr lang="en-US" dirty="0"/>
        </a:p>
      </dgm:t>
    </dgm:pt>
    <dgm:pt modelId="{CC7057F3-600B-4B8F-8D56-0857BFC695A0}" type="parTrans" cxnId="{5339C42B-BD9D-4023-B7FA-8A8CB7FB113C}">
      <dgm:prSet/>
      <dgm:spPr/>
      <dgm:t>
        <a:bodyPr/>
        <a:lstStyle/>
        <a:p>
          <a:endParaRPr lang="en-US"/>
        </a:p>
      </dgm:t>
    </dgm:pt>
    <dgm:pt modelId="{A034A856-40DC-4252-B5B9-06B148CFA53C}" type="sibTrans" cxnId="{5339C42B-BD9D-4023-B7FA-8A8CB7FB113C}">
      <dgm:prSet/>
      <dgm:spPr/>
      <dgm:t>
        <a:bodyPr/>
        <a:lstStyle/>
        <a:p>
          <a:endParaRPr lang="en-US"/>
        </a:p>
      </dgm:t>
    </dgm:pt>
    <dgm:pt modelId="{6FB7AB40-578A-4435-9A7A-D568BB587F94}">
      <dgm:prSet/>
      <dgm:spPr/>
      <dgm:t>
        <a:bodyPr/>
        <a:lstStyle/>
        <a:p>
          <a:r>
            <a:rPr lang="en-US" smtClean="0"/>
            <a:t>ACTN Framework is now in RFC Editor Queue. </a:t>
          </a:r>
          <a:endParaRPr lang="en-US" dirty="0" smtClean="0"/>
        </a:p>
      </dgm:t>
    </dgm:pt>
    <dgm:pt modelId="{C9D374BD-D2ED-488B-824D-F78BC6B342B8}" type="parTrans" cxnId="{A7D98EB2-E0BF-4D58-A8B6-7600BCFF5B88}">
      <dgm:prSet/>
      <dgm:spPr/>
      <dgm:t>
        <a:bodyPr/>
        <a:lstStyle/>
        <a:p>
          <a:endParaRPr lang="en-US"/>
        </a:p>
      </dgm:t>
    </dgm:pt>
    <dgm:pt modelId="{4172982C-141C-4A2C-AC8D-96578E34D2CB}" type="sibTrans" cxnId="{A7D98EB2-E0BF-4D58-A8B6-7600BCFF5B88}">
      <dgm:prSet/>
      <dgm:spPr/>
      <dgm:t>
        <a:bodyPr/>
        <a:lstStyle/>
        <a:p>
          <a:endParaRPr lang="en-US"/>
        </a:p>
      </dgm:t>
    </dgm:pt>
    <dgm:pt modelId="{926A9DBB-22AD-441C-B5B3-B60B89D5EEE0}" type="pres">
      <dgm:prSet presAssocID="{3C90B4D5-DACA-476F-94DB-5BFC19488C07}" presName="diagram" presStyleCnt="0">
        <dgm:presLayoutVars>
          <dgm:dir/>
          <dgm:resizeHandles val="exact"/>
        </dgm:presLayoutVars>
      </dgm:prSet>
      <dgm:spPr/>
    </dgm:pt>
    <dgm:pt modelId="{B7035F73-48AA-4054-AEDF-7B28400453A7}" type="pres">
      <dgm:prSet presAssocID="{AA9C715B-525F-4263-93C6-D1A500C0C04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D42ED-2A38-495A-813E-65722CA4AFA7}" type="pres">
      <dgm:prSet presAssocID="{1BDCBE65-143A-46DF-9548-525EE0C644F4}" presName="sibTrans" presStyleCnt="0"/>
      <dgm:spPr/>
    </dgm:pt>
    <dgm:pt modelId="{2947E938-6C28-4408-9C70-8423B26CD410}" type="pres">
      <dgm:prSet presAssocID="{482BB269-9E2B-414E-8026-5976A58F33AD}" presName="node" presStyleLbl="node1" presStyleIdx="1" presStyleCnt="4">
        <dgm:presLayoutVars>
          <dgm:bulletEnabled val="1"/>
        </dgm:presLayoutVars>
      </dgm:prSet>
      <dgm:spPr/>
    </dgm:pt>
    <dgm:pt modelId="{AC32B074-F3A5-45AF-840C-43A19B6638E0}" type="pres">
      <dgm:prSet presAssocID="{D9FAAC9C-B295-48C6-A895-EDE0F5D11A73}" presName="sibTrans" presStyleCnt="0"/>
      <dgm:spPr/>
    </dgm:pt>
    <dgm:pt modelId="{1A563412-A8B7-43DB-9698-F09D3F61C448}" type="pres">
      <dgm:prSet presAssocID="{94D28992-3320-4401-93F0-D019349F7DB5}" presName="node" presStyleLbl="node1" presStyleIdx="2" presStyleCnt="4">
        <dgm:presLayoutVars>
          <dgm:bulletEnabled val="1"/>
        </dgm:presLayoutVars>
      </dgm:prSet>
      <dgm:spPr/>
    </dgm:pt>
    <dgm:pt modelId="{5C63E6A2-AC9D-41E3-9F64-EB010A0D42F8}" type="pres">
      <dgm:prSet presAssocID="{A034A856-40DC-4252-B5B9-06B148CFA53C}" presName="sibTrans" presStyleCnt="0"/>
      <dgm:spPr/>
    </dgm:pt>
    <dgm:pt modelId="{BFB9A48F-6F58-4083-BCB0-0A2921E22AB7}" type="pres">
      <dgm:prSet presAssocID="{6FB7AB40-578A-4435-9A7A-D568BB587F94}" presName="node" presStyleLbl="node1" presStyleIdx="3" presStyleCnt="4">
        <dgm:presLayoutVars>
          <dgm:bulletEnabled val="1"/>
        </dgm:presLayoutVars>
      </dgm:prSet>
      <dgm:spPr/>
    </dgm:pt>
  </dgm:ptLst>
  <dgm:cxnLst>
    <dgm:cxn modelId="{C116DA10-822C-4B3B-836F-7A2BCCC99DF4}" srcId="{3C90B4D5-DACA-476F-94DB-5BFC19488C07}" destId="{AA9C715B-525F-4263-93C6-D1A500C0C04B}" srcOrd="0" destOrd="0" parTransId="{2DA8755E-DFFB-4C38-B05E-DA07C03AC103}" sibTransId="{1BDCBE65-143A-46DF-9548-525EE0C644F4}"/>
    <dgm:cxn modelId="{5339C42B-BD9D-4023-B7FA-8A8CB7FB113C}" srcId="{3C90B4D5-DACA-476F-94DB-5BFC19488C07}" destId="{94D28992-3320-4401-93F0-D019349F7DB5}" srcOrd="2" destOrd="0" parTransId="{CC7057F3-600B-4B8F-8D56-0857BFC695A0}" sibTransId="{A034A856-40DC-4252-B5B9-06B148CFA53C}"/>
    <dgm:cxn modelId="{2FBA17DA-6A89-4A0B-95B9-C7087737B44E}" type="presOf" srcId="{6FB7AB40-578A-4435-9A7A-D568BB587F94}" destId="{BFB9A48F-6F58-4083-BCB0-0A2921E22AB7}" srcOrd="0" destOrd="0" presId="urn:microsoft.com/office/officeart/2005/8/layout/default"/>
    <dgm:cxn modelId="{AFCDCC40-5314-4B56-BBB4-29B48724D9F6}" type="presOf" srcId="{482BB269-9E2B-414E-8026-5976A58F33AD}" destId="{2947E938-6C28-4408-9C70-8423B26CD410}" srcOrd="0" destOrd="0" presId="urn:microsoft.com/office/officeart/2005/8/layout/default"/>
    <dgm:cxn modelId="{5F396DE3-C2C3-44E1-9BFF-185E13DB361B}" srcId="{3C90B4D5-DACA-476F-94DB-5BFC19488C07}" destId="{482BB269-9E2B-414E-8026-5976A58F33AD}" srcOrd="1" destOrd="0" parTransId="{EB67DBEB-BC09-4808-8DBA-66FECCC751F5}" sibTransId="{D9FAAC9C-B295-48C6-A895-EDE0F5D11A73}"/>
    <dgm:cxn modelId="{BE35F837-B664-46CA-B925-0AB5B569694B}" type="presOf" srcId="{94D28992-3320-4401-93F0-D019349F7DB5}" destId="{1A563412-A8B7-43DB-9698-F09D3F61C448}" srcOrd="0" destOrd="0" presId="urn:microsoft.com/office/officeart/2005/8/layout/default"/>
    <dgm:cxn modelId="{A7D98EB2-E0BF-4D58-A8B6-7600BCFF5B88}" srcId="{3C90B4D5-DACA-476F-94DB-5BFC19488C07}" destId="{6FB7AB40-578A-4435-9A7A-D568BB587F94}" srcOrd="3" destOrd="0" parTransId="{C9D374BD-D2ED-488B-824D-F78BC6B342B8}" sibTransId="{4172982C-141C-4A2C-AC8D-96578E34D2CB}"/>
    <dgm:cxn modelId="{EFC2EDDF-D783-4F8E-91AC-C21231C35C5A}" type="presOf" srcId="{3C90B4D5-DACA-476F-94DB-5BFC19488C07}" destId="{926A9DBB-22AD-441C-B5B3-B60B89D5EEE0}" srcOrd="0" destOrd="0" presId="urn:microsoft.com/office/officeart/2005/8/layout/default"/>
    <dgm:cxn modelId="{8F3446DB-FD61-4802-A5B8-032832A1EC69}" type="presOf" srcId="{AA9C715B-525F-4263-93C6-D1A500C0C04B}" destId="{B7035F73-48AA-4054-AEDF-7B28400453A7}" srcOrd="0" destOrd="0" presId="urn:microsoft.com/office/officeart/2005/8/layout/default"/>
    <dgm:cxn modelId="{AE74F0D8-0285-433C-9DF6-6D2D16F68167}" type="presParOf" srcId="{926A9DBB-22AD-441C-B5B3-B60B89D5EEE0}" destId="{B7035F73-48AA-4054-AEDF-7B28400453A7}" srcOrd="0" destOrd="0" presId="urn:microsoft.com/office/officeart/2005/8/layout/default"/>
    <dgm:cxn modelId="{D0FFD6A5-1D0E-4BBD-89A4-542ED66DBC67}" type="presParOf" srcId="{926A9DBB-22AD-441C-B5B3-B60B89D5EEE0}" destId="{1D6D42ED-2A38-495A-813E-65722CA4AFA7}" srcOrd="1" destOrd="0" presId="urn:microsoft.com/office/officeart/2005/8/layout/default"/>
    <dgm:cxn modelId="{8D9515EC-7636-417F-B348-CFF09571A7FE}" type="presParOf" srcId="{926A9DBB-22AD-441C-B5B3-B60B89D5EEE0}" destId="{2947E938-6C28-4408-9C70-8423B26CD410}" srcOrd="2" destOrd="0" presId="urn:microsoft.com/office/officeart/2005/8/layout/default"/>
    <dgm:cxn modelId="{C83F7BB3-0648-4C73-9FBE-1AA9118FA565}" type="presParOf" srcId="{926A9DBB-22AD-441C-B5B3-B60B89D5EEE0}" destId="{AC32B074-F3A5-45AF-840C-43A19B6638E0}" srcOrd="3" destOrd="0" presId="urn:microsoft.com/office/officeart/2005/8/layout/default"/>
    <dgm:cxn modelId="{8079DFC7-7F19-40B6-8E58-270A3FA15662}" type="presParOf" srcId="{926A9DBB-22AD-441C-B5B3-B60B89D5EEE0}" destId="{1A563412-A8B7-43DB-9698-F09D3F61C448}" srcOrd="4" destOrd="0" presId="urn:microsoft.com/office/officeart/2005/8/layout/default"/>
    <dgm:cxn modelId="{D1230E4A-1EB2-4D09-A4EC-893B1D8C1D6E}" type="presParOf" srcId="{926A9DBB-22AD-441C-B5B3-B60B89D5EEE0}" destId="{5C63E6A2-AC9D-41E3-9F64-EB010A0D42F8}" srcOrd="5" destOrd="0" presId="urn:microsoft.com/office/officeart/2005/8/layout/default"/>
    <dgm:cxn modelId="{3E58A013-59C9-42E1-866A-00A2EFEC4BDF}" type="presParOf" srcId="{926A9DBB-22AD-441C-B5B3-B60B89D5EEE0}" destId="{BFB9A48F-6F58-4083-BCB0-0A2921E22AB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5B9A2-DF4D-4041-BB1F-112F7841D0F5}">
      <dsp:nvSpPr>
        <dsp:cNvPr id="0" name=""/>
        <dsp:cNvSpPr/>
      </dsp:nvSpPr>
      <dsp:spPr>
        <a:xfrm>
          <a:off x="0" y="79248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Last presented at IETF 101</a:t>
          </a:r>
          <a:endParaRPr lang="en-US" sz="2800" kern="1200" dirty="0"/>
        </a:p>
      </dsp:txBody>
      <dsp:txXfrm>
        <a:off x="32784" y="112032"/>
        <a:ext cx="10688157" cy="606012"/>
      </dsp:txXfrm>
    </dsp:sp>
    <dsp:sp modelId="{A17335DE-AC9D-4FB5-9CB1-4161EECC429D}">
      <dsp:nvSpPr>
        <dsp:cNvPr id="0" name=""/>
        <dsp:cNvSpPr/>
      </dsp:nvSpPr>
      <dsp:spPr>
        <a:xfrm>
          <a:off x="0" y="750828"/>
          <a:ext cx="1075372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Was updated to include domain diversity requirements via extension to SVEC/OF objects</a:t>
          </a:r>
          <a:endParaRPr lang="en-US" sz="2200" kern="1200" dirty="0" smtClean="0"/>
        </a:p>
      </dsp:txBody>
      <dsp:txXfrm>
        <a:off x="0" y="750828"/>
        <a:ext cx="10753725" cy="463680"/>
      </dsp:txXfrm>
    </dsp:sp>
    <dsp:sp modelId="{3D11A4CE-4395-4AA3-91E9-2353B539BBC5}">
      <dsp:nvSpPr>
        <dsp:cNvPr id="0" name=""/>
        <dsp:cNvSpPr/>
      </dsp:nvSpPr>
      <dsp:spPr>
        <a:xfrm>
          <a:off x="0" y="1214508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This update includes</a:t>
          </a:r>
          <a:endParaRPr lang="en-US" sz="2800" kern="1200" dirty="0"/>
        </a:p>
      </dsp:txBody>
      <dsp:txXfrm>
        <a:off x="32784" y="1247292"/>
        <a:ext cx="10688157" cy="606012"/>
      </dsp:txXfrm>
    </dsp:sp>
    <dsp:sp modelId="{300AB310-D389-4E28-BD34-65D25BFF3010}">
      <dsp:nvSpPr>
        <dsp:cNvPr id="0" name=""/>
        <dsp:cNvSpPr/>
      </dsp:nvSpPr>
      <dsp:spPr>
        <a:xfrm>
          <a:off x="0" y="1886088"/>
          <a:ext cx="10753725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Update to use RFC 2119 (now RFC 8174) terms as per the standards track document.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Correction in references and section numbers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Preparing the document for WG LC</a:t>
          </a:r>
          <a:endParaRPr lang="en-US" sz="2200" kern="1200" dirty="0" smtClean="0"/>
        </a:p>
      </dsp:txBody>
      <dsp:txXfrm>
        <a:off x="0" y="1886088"/>
        <a:ext cx="10753725" cy="1130220"/>
      </dsp:txXfrm>
    </dsp:sp>
    <dsp:sp modelId="{A7B8AB44-F765-4361-A39E-F5C9B6110F64}">
      <dsp:nvSpPr>
        <dsp:cNvPr id="0" name=""/>
        <dsp:cNvSpPr/>
      </dsp:nvSpPr>
      <dsp:spPr>
        <a:xfrm>
          <a:off x="0" y="3016308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Ready for WG LC</a:t>
          </a:r>
          <a:endParaRPr lang="en-US" sz="2800" kern="1200" dirty="0" smtClean="0"/>
        </a:p>
      </dsp:txBody>
      <dsp:txXfrm>
        <a:off x="32784" y="3049092"/>
        <a:ext cx="10688157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69046-EA16-480C-899D-A0EA029561BD}">
      <dsp:nvSpPr>
        <dsp:cNvPr id="0" name=""/>
        <dsp:cNvSpPr/>
      </dsp:nvSpPr>
      <dsp:spPr>
        <a:xfrm>
          <a:off x="3150" y="258957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Capability Advertisement (H-PCE Capability)</a:t>
          </a:r>
          <a:endParaRPr lang="en-US" sz="2500" kern="1200" dirty="0"/>
        </a:p>
      </dsp:txBody>
      <dsp:txXfrm>
        <a:off x="3150" y="258957"/>
        <a:ext cx="2499400" cy="1499640"/>
      </dsp:txXfrm>
    </dsp:sp>
    <dsp:sp modelId="{025AD8E2-6035-41F1-B921-DABBA551BDEE}">
      <dsp:nvSpPr>
        <dsp:cNvPr id="0" name=""/>
        <dsp:cNvSpPr/>
      </dsp:nvSpPr>
      <dsp:spPr>
        <a:xfrm>
          <a:off x="2752491" y="258957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Domain Information (Domain-ID TLV)</a:t>
          </a:r>
          <a:endParaRPr lang="en-US" sz="2500" kern="1200" dirty="0"/>
        </a:p>
      </dsp:txBody>
      <dsp:txXfrm>
        <a:off x="2752491" y="258957"/>
        <a:ext cx="2499400" cy="1499640"/>
      </dsp:txXfrm>
    </dsp:sp>
    <dsp:sp modelId="{48BC2AF1-C55E-409B-AB2A-DD52E302B709}">
      <dsp:nvSpPr>
        <dsp:cNvPr id="0" name=""/>
        <dsp:cNvSpPr/>
      </dsp:nvSpPr>
      <dsp:spPr>
        <a:xfrm>
          <a:off x="5501832" y="258957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H-PCE-FLAG TLV in RP object</a:t>
          </a:r>
          <a:endParaRPr lang="en-US" sz="2500" kern="1200" dirty="0"/>
        </a:p>
      </dsp:txBody>
      <dsp:txXfrm>
        <a:off x="5501832" y="258957"/>
        <a:ext cx="2499400" cy="1499640"/>
      </dsp:txXfrm>
    </dsp:sp>
    <dsp:sp modelId="{9145EF47-7726-4029-9728-EBE16CFD1BD0}">
      <dsp:nvSpPr>
        <dsp:cNvPr id="0" name=""/>
        <dsp:cNvSpPr/>
      </dsp:nvSpPr>
      <dsp:spPr>
        <a:xfrm>
          <a:off x="8251173" y="258957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OF Codes </a:t>
          </a:r>
          <a:endParaRPr lang="en-US" sz="2500" kern="1200" dirty="0"/>
        </a:p>
      </dsp:txBody>
      <dsp:txXfrm>
        <a:off x="8251173" y="258957"/>
        <a:ext cx="2499400" cy="1499640"/>
      </dsp:txXfrm>
    </dsp:sp>
    <dsp:sp modelId="{983FF8CB-8219-4516-BB16-AE482EDFD67B}">
      <dsp:nvSpPr>
        <dsp:cNvPr id="0" name=""/>
        <dsp:cNvSpPr/>
      </dsp:nvSpPr>
      <dsp:spPr>
        <a:xfrm>
          <a:off x="3150" y="2008538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Metric Types</a:t>
          </a:r>
          <a:endParaRPr lang="en-US" sz="2500" kern="1200" dirty="0"/>
        </a:p>
      </dsp:txBody>
      <dsp:txXfrm>
        <a:off x="3150" y="2008538"/>
        <a:ext cx="2499400" cy="1499640"/>
      </dsp:txXfrm>
    </dsp:sp>
    <dsp:sp modelId="{E4F10E4A-33DB-448B-B6CF-2C8AED3B5B6E}">
      <dsp:nvSpPr>
        <dsp:cNvPr id="0" name=""/>
        <dsp:cNvSpPr/>
      </dsp:nvSpPr>
      <dsp:spPr>
        <a:xfrm>
          <a:off x="2752491" y="2008538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SVEC Flags</a:t>
          </a:r>
          <a:endParaRPr lang="en-US" sz="2500" kern="1200" dirty="0"/>
        </a:p>
      </dsp:txBody>
      <dsp:txXfrm>
        <a:off x="2752491" y="2008538"/>
        <a:ext cx="2499400" cy="1499640"/>
      </dsp:txXfrm>
    </dsp:sp>
    <dsp:sp modelId="{22CF7157-9337-493C-AF1A-96A7453BAA53}">
      <dsp:nvSpPr>
        <dsp:cNvPr id="0" name=""/>
        <dsp:cNvSpPr/>
      </dsp:nvSpPr>
      <dsp:spPr>
        <a:xfrm>
          <a:off x="5501832" y="2008538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Error &amp; NO-PATH</a:t>
          </a:r>
          <a:endParaRPr lang="en-US" sz="2500" kern="1200" dirty="0"/>
        </a:p>
      </dsp:txBody>
      <dsp:txXfrm>
        <a:off x="5501832" y="2008538"/>
        <a:ext cx="2499400" cy="1499640"/>
      </dsp:txXfrm>
    </dsp:sp>
    <dsp:sp modelId="{900DC069-0367-4519-B730-6520304B7910}">
      <dsp:nvSpPr>
        <dsp:cNvPr id="0" name=""/>
        <dsp:cNvSpPr/>
      </dsp:nvSpPr>
      <dsp:spPr>
        <a:xfrm>
          <a:off x="8251173" y="2008538"/>
          <a:ext cx="2499400" cy="1499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Implementation Status</a:t>
          </a:r>
          <a:endParaRPr lang="en-US" sz="2500" kern="1200" dirty="0"/>
        </a:p>
      </dsp:txBody>
      <dsp:txXfrm>
        <a:off x="8251173" y="2008538"/>
        <a:ext cx="2499400" cy="1499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5B9A2-DF4D-4041-BB1F-112F7841D0F5}">
      <dsp:nvSpPr>
        <dsp:cNvPr id="0" name=""/>
        <dsp:cNvSpPr/>
      </dsp:nvSpPr>
      <dsp:spPr>
        <a:xfrm>
          <a:off x="0" y="146726"/>
          <a:ext cx="1075372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Last presented at IETF 101</a:t>
          </a:r>
          <a:endParaRPr lang="en-US" sz="2700" kern="1200" dirty="0"/>
        </a:p>
      </dsp:txBody>
      <dsp:txXfrm>
        <a:off x="31613" y="178339"/>
        <a:ext cx="10690499" cy="584369"/>
      </dsp:txXfrm>
    </dsp:sp>
    <dsp:sp modelId="{3D11A4CE-4395-4AA3-91E9-2353B539BBC5}">
      <dsp:nvSpPr>
        <dsp:cNvPr id="0" name=""/>
        <dsp:cNvSpPr/>
      </dsp:nvSpPr>
      <dsp:spPr>
        <a:xfrm>
          <a:off x="0" y="872081"/>
          <a:ext cx="1075372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This update includes</a:t>
          </a:r>
          <a:endParaRPr lang="en-US" sz="2700" kern="1200" dirty="0"/>
        </a:p>
      </dsp:txBody>
      <dsp:txXfrm>
        <a:off x="31613" y="903694"/>
        <a:ext cx="10690499" cy="584369"/>
      </dsp:txXfrm>
    </dsp:sp>
    <dsp:sp modelId="{300AB310-D389-4E28-BD34-65D25BFF3010}">
      <dsp:nvSpPr>
        <dsp:cNvPr id="0" name=""/>
        <dsp:cNvSpPr/>
      </dsp:nvSpPr>
      <dsp:spPr>
        <a:xfrm>
          <a:off x="0" y="1519676"/>
          <a:ext cx="10753725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Re-optimization handling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Clarification on PLSP-ID and </a:t>
          </a:r>
          <a:r>
            <a:rPr lang="en-US" sz="2100" b="0" i="0" kern="1200" dirty="0" smtClean="0"/>
            <a:t>SPEAKER-IDENTITY-TLV usage in </a:t>
          </a:r>
          <a:r>
            <a:rPr lang="en-US" sz="2100" b="0" i="0" kern="1200" dirty="0" err="1" smtClean="0"/>
            <a:t>PCRpt</a:t>
          </a:r>
          <a:r>
            <a:rPr lang="en-US" sz="2100" b="0" i="0" kern="1200" dirty="0" smtClean="0"/>
            <a:t> from child to parent PCE </a:t>
          </a:r>
          <a:endParaRPr lang="en-US" sz="2100" kern="1200" dirty="0" smtClean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As per </a:t>
          </a:r>
          <a:r>
            <a:rPr lang="en-US" sz="2100" b="0" i="0" kern="1200" dirty="0" smtClean="0"/>
            <a:t>[I-</a:t>
          </a:r>
          <a:r>
            <a:rPr lang="en-US" sz="2100" b="0" i="0" kern="1200" dirty="0" err="1" smtClean="0"/>
            <a:t>D.litkowski</a:t>
          </a:r>
          <a:r>
            <a:rPr lang="en-US" sz="2100" b="0" i="0" kern="1200" dirty="0" smtClean="0"/>
            <a:t>-</a:t>
          </a:r>
          <a:r>
            <a:rPr lang="en-US" sz="2100" b="0" i="0" kern="1200" dirty="0" err="1" smtClean="0"/>
            <a:t>pce</a:t>
          </a:r>
          <a:r>
            <a:rPr lang="en-US" sz="2100" b="0" i="0" kern="1200" dirty="0" smtClean="0"/>
            <a:t>-state-sync]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Preparing the document for WG LC</a:t>
          </a:r>
          <a:endParaRPr lang="en-US" sz="2100" kern="1200" dirty="0" smtClean="0"/>
        </a:p>
      </dsp:txBody>
      <dsp:txXfrm>
        <a:off x="0" y="1519676"/>
        <a:ext cx="10753725" cy="1453140"/>
      </dsp:txXfrm>
    </dsp:sp>
    <dsp:sp modelId="{A7B8AB44-F765-4361-A39E-F5C9B6110F64}">
      <dsp:nvSpPr>
        <dsp:cNvPr id="0" name=""/>
        <dsp:cNvSpPr/>
      </dsp:nvSpPr>
      <dsp:spPr>
        <a:xfrm>
          <a:off x="0" y="2972816"/>
          <a:ext cx="1075372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Ready for WG LC</a:t>
          </a:r>
          <a:endParaRPr lang="en-US" sz="2700" kern="1200" dirty="0" smtClean="0"/>
        </a:p>
      </dsp:txBody>
      <dsp:txXfrm>
        <a:off x="31613" y="3004429"/>
        <a:ext cx="10690499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5B9A2-DF4D-4041-BB1F-112F7841D0F5}">
      <dsp:nvSpPr>
        <dsp:cNvPr id="0" name=""/>
        <dsp:cNvSpPr/>
      </dsp:nvSpPr>
      <dsp:spPr>
        <a:xfrm>
          <a:off x="0" y="40368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Last presented at IETF 101</a:t>
          </a:r>
          <a:endParaRPr lang="en-US" sz="3200" kern="1200" dirty="0"/>
        </a:p>
      </dsp:txBody>
      <dsp:txXfrm>
        <a:off x="37467" y="77835"/>
        <a:ext cx="10678791" cy="692586"/>
      </dsp:txXfrm>
    </dsp:sp>
    <dsp:sp modelId="{3D11A4CE-4395-4AA3-91E9-2353B539BBC5}">
      <dsp:nvSpPr>
        <dsp:cNvPr id="0" name=""/>
        <dsp:cNvSpPr/>
      </dsp:nvSpPr>
      <dsp:spPr>
        <a:xfrm>
          <a:off x="0" y="900048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This update includes</a:t>
          </a:r>
          <a:endParaRPr lang="en-US" sz="3200" kern="1200" dirty="0"/>
        </a:p>
      </dsp:txBody>
      <dsp:txXfrm>
        <a:off x="37467" y="937515"/>
        <a:ext cx="10678791" cy="692586"/>
      </dsp:txXfrm>
    </dsp:sp>
    <dsp:sp modelId="{300AB310-D389-4E28-BD34-65D25BFF3010}">
      <dsp:nvSpPr>
        <dsp:cNvPr id="0" name=""/>
        <dsp:cNvSpPr/>
      </dsp:nvSpPr>
      <dsp:spPr>
        <a:xfrm>
          <a:off x="0" y="1667568"/>
          <a:ext cx="10753725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Alignment to the ACTN documents</a:t>
          </a:r>
          <a:endParaRPr lang="en-US" sz="2500" kern="1200" dirty="0" smtClean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As per the changes during IESG reviews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Preparing the document for WG LC</a:t>
          </a:r>
          <a:endParaRPr lang="en-US" sz="2500" kern="1200" dirty="0" smtClean="0"/>
        </a:p>
      </dsp:txBody>
      <dsp:txXfrm>
        <a:off x="0" y="1667568"/>
        <a:ext cx="10753725" cy="1291680"/>
      </dsp:txXfrm>
    </dsp:sp>
    <dsp:sp modelId="{A7B8AB44-F765-4361-A39E-F5C9B6110F64}">
      <dsp:nvSpPr>
        <dsp:cNvPr id="0" name=""/>
        <dsp:cNvSpPr/>
      </dsp:nvSpPr>
      <dsp:spPr>
        <a:xfrm>
          <a:off x="0" y="2959248"/>
          <a:ext cx="107537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Ready for WG LC</a:t>
          </a:r>
          <a:endParaRPr lang="en-US" sz="3200" kern="1200" dirty="0" smtClean="0"/>
        </a:p>
      </dsp:txBody>
      <dsp:txXfrm>
        <a:off x="37467" y="2996715"/>
        <a:ext cx="10678791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35F73-48AA-4054-AEDF-7B28400453A7}">
      <dsp:nvSpPr>
        <dsp:cNvPr id="0" name=""/>
        <dsp:cNvSpPr/>
      </dsp:nvSpPr>
      <dsp:spPr>
        <a:xfrm>
          <a:off x="1707891" y="3153"/>
          <a:ext cx="3176900" cy="190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Clarifies how the Stateful H-PCE fits into the ACTN (MDSC-PNC) relationship</a:t>
          </a:r>
          <a:endParaRPr lang="en-US" sz="2400" kern="1200" dirty="0"/>
        </a:p>
      </dsp:txBody>
      <dsp:txXfrm>
        <a:off x="1707891" y="3153"/>
        <a:ext cx="3176900" cy="1906140"/>
      </dsp:txXfrm>
    </dsp:sp>
    <dsp:sp modelId="{2947E938-6C28-4408-9C70-8423B26CD410}">
      <dsp:nvSpPr>
        <dsp:cNvPr id="0" name=""/>
        <dsp:cNvSpPr/>
      </dsp:nvSpPr>
      <dsp:spPr>
        <a:xfrm>
          <a:off x="5202482" y="3153"/>
          <a:ext cx="3176900" cy="190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Explains the role of other PCEP extensions in ACTN framework</a:t>
          </a:r>
          <a:endParaRPr lang="en-US" sz="2400" kern="1200" dirty="0" smtClean="0"/>
        </a:p>
      </dsp:txBody>
      <dsp:txXfrm>
        <a:off x="5202482" y="3153"/>
        <a:ext cx="3176900" cy="1906140"/>
      </dsp:txXfrm>
    </dsp:sp>
    <dsp:sp modelId="{1A563412-A8B7-43DB-9698-F09D3F61C448}">
      <dsp:nvSpPr>
        <dsp:cNvPr id="0" name=""/>
        <dsp:cNvSpPr/>
      </dsp:nvSpPr>
      <dsp:spPr>
        <a:xfrm>
          <a:off x="1707891" y="2226984"/>
          <a:ext cx="3176900" cy="190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This document is useful to understand how PCE and various extensions to PCEP comes together for ACTN. </a:t>
          </a:r>
          <a:endParaRPr lang="en-US" sz="2400" kern="1200" dirty="0"/>
        </a:p>
      </dsp:txBody>
      <dsp:txXfrm>
        <a:off x="1707891" y="2226984"/>
        <a:ext cx="3176900" cy="1906140"/>
      </dsp:txXfrm>
    </dsp:sp>
    <dsp:sp modelId="{BFB9A48F-6F58-4083-BCB0-0A2921E22AB7}">
      <dsp:nvSpPr>
        <dsp:cNvPr id="0" name=""/>
        <dsp:cNvSpPr/>
      </dsp:nvSpPr>
      <dsp:spPr>
        <a:xfrm>
          <a:off x="5202482" y="2226984"/>
          <a:ext cx="3176900" cy="190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ACTN Framework is now in RFC Editor Queue. </a:t>
          </a:r>
          <a:endParaRPr lang="en-US" sz="2400" kern="1200" dirty="0" smtClean="0"/>
        </a:p>
      </dsp:txBody>
      <dsp:txXfrm>
        <a:off x="5202482" y="2226984"/>
        <a:ext cx="3176900" cy="190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053D-7972-4BEA-B7CD-FD4BA6B7613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80DBF-9D9B-47AE-8A8C-0869967E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DBF-9D9B-47AE-8A8C-0869967E6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0DBF-9D9B-47AE-8A8C-0869967E6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E354B-349A-4636-9DF8-53C51D9A5E6F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A921-6495-4BDE-972C-8ABAC91FAB1F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EB3D-BBD3-4BD3-B567-14AFFD2B1441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7A14-8A98-4675-8ECC-BD5E12D678FB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2998-0B09-47C2-8BF3-4A1F2420C0D1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4C5-473F-4D84-AD03-094BEC3A6BD0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8230-20DA-49DC-8D0C-3854FFBACF64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EA7D-3AF6-4318-8B2F-3A37099417BB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7E00-E3E3-4550-900B-12E8D1093971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33E6-1B00-4792-9B8A-8C585CE25CA0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08B9BF-18E7-4F98-B502-7CC61357C54A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F461E6F-2413-4BBF-9BC7-678B46343E79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945" y="230659"/>
            <a:ext cx="10782300" cy="33528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stateful</a:t>
            </a:r>
            <a:r>
              <a:rPr lang="en-US" dirty="0" smtClean="0"/>
              <a:t>) H-PCE &amp; ACTN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065" y="3583459"/>
            <a:ext cx="10470045" cy="164592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draft-ietf-pce-hierarchy-extensions-05</a:t>
            </a:r>
          </a:p>
          <a:p>
            <a:pPr algn="r"/>
            <a:r>
              <a:rPr lang="en-US" dirty="0" smtClean="0"/>
              <a:t>draft-ietf-pce-stateful-hpce-05</a:t>
            </a:r>
            <a:endParaRPr lang="en-US" dirty="0"/>
          </a:p>
          <a:p>
            <a:pPr algn="r"/>
            <a:r>
              <a:rPr lang="en-US" dirty="0" smtClean="0"/>
              <a:t>draft-ietf-pce-applicability-actn-06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48117"/>
              </p:ext>
            </p:extLst>
          </p:nvPr>
        </p:nvGraphicFramePr>
        <p:xfrm>
          <a:off x="345990" y="5866988"/>
          <a:ext cx="11508255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8695"/>
                <a:gridCol w="1278695"/>
                <a:gridCol w="1278695"/>
                <a:gridCol w="1278695"/>
                <a:gridCol w="1278695"/>
                <a:gridCol w="1278695"/>
                <a:gridCol w="1278695"/>
                <a:gridCol w="1278695"/>
                <a:gridCol w="1278695"/>
              </a:tblGrid>
              <a:tr h="5782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Fatai Zhang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Quintin Zhao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Oscar Gonzalez de Dios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Ramon Casellas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Daniel King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Dhruv Dhody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Young Lee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Daniele Ceccarelli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Jongyoon Shin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draft-ietf-pce-hierarchy-extensions-05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1301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draft-ietf-pce-hierarchy-extensions-05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35635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draft-ietf-pce-stateful-hpce-05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9691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/>
              <a:t>draft-ietf-pce-stateful-hpce-05</a:t>
            </a:r>
          </a:p>
        </p:txBody>
      </p:sp>
      <p:cxnSp>
        <p:nvCxnSpPr>
          <p:cNvPr id="5" name="Straight Arrow Connector 4"/>
          <p:cNvCxnSpPr>
            <a:stCxn id="43" idx="2"/>
            <a:endCxn id="39" idx="0"/>
          </p:cNvCxnSpPr>
          <p:nvPr/>
        </p:nvCxnSpPr>
        <p:spPr>
          <a:xfrm flipH="1">
            <a:off x="3504046" y="2463009"/>
            <a:ext cx="133214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8970" y="5027874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19551" y="5718293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2178" y="3615137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29196" y="4974765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5348" y="366824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53150" y="430555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26320" y="388068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80210" y="426320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04800" y="561207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90168" y="492165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38951" y="587762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29196" y="524031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09696" y="582451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99942" y="502787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0432" y="593072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7262" y="524031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80523" y="624938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19551" y="619627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6136" y="577140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17107" y="582451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1" idx="2"/>
            <a:endCxn id="25" idx="0"/>
          </p:cNvCxnSpPr>
          <p:nvPr/>
        </p:nvCxnSpPr>
        <p:spPr>
          <a:xfrm>
            <a:off x="5989735" y="4464882"/>
            <a:ext cx="1063957" cy="1359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0" idx="2"/>
          </p:cNvCxnSpPr>
          <p:nvPr/>
        </p:nvCxnSpPr>
        <p:spPr>
          <a:xfrm flipV="1">
            <a:off x="4136527" y="3827573"/>
            <a:ext cx="965406" cy="1200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  <a:endCxn id="23" idx="1"/>
          </p:cNvCxnSpPr>
          <p:nvPr/>
        </p:nvCxnSpPr>
        <p:spPr>
          <a:xfrm>
            <a:off x="4546281" y="5983838"/>
            <a:ext cx="1073270" cy="2921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4" idx="0"/>
          </p:cNvCxnSpPr>
          <p:nvPr/>
        </p:nvCxnSpPr>
        <p:spPr>
          <a:xfrm>
            <a:off x="4136527" y="5187201"/>
            <a:ext cx="1756194" cy="5842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</p:cNvCxnSpPr>
          <p:nvPr/>
        </p:nvCxnSpPr>
        <p:spPr>
          <a:xfrm>
            <a:off x="6399490" y="3960346"/>
            <a:ext cx="1561414" cy="12799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</p:cNvCxnSpPr>
          <p:nvPr/>
        </p:nvCxnSpPr>
        <p:spPr>
          <a:xfrm flipV="1">
            <a:off x="7190277" y="5399639"/>
            <a:ext cx="838920" cy="50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3"/>
            <a:endCxn id="16" idx="1"/>
          </p:cNvCxnSpPr>
          <p:nvPr/>
        </p:nvCxnSpPr>
        <p:spPr>
          <a:xfrm>
            <a:off x="6126320" y="4385219"/>
            <a:ext cx="2312631" cy="15720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3"/>
            <a:endCxn id="16" idx="1"/>
          </p:cNvCxnSpPr>
          <p:nvPr/>
        </p:nvCxnSpPr>
        <p:spPr>
          <a:xfrm flipV="1">
            <a:off x="7053693" y="5957284"/>
            <a:ext cx="1385258" cy="371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00970" y="537192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91770" y="605772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30170" y="529572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63570" y="567672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3" idx="2"/>
            <a:endCxn id="18" idx="0"/>
          </p:cNvCxnSpPr>
          <p:nvPr/>
        </p:nvCxnSpPr>
        <p:spPr>
          <a:xfrm flipH="1">
            <a:off x="4546281" y="4422536"/>
            <a:ext cx="570514" cy="14019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24026" y="4839273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4266" y="3327105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20370" y="5415337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652618" y="4695257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36194" y="2102969"/>
            <a:ext cx="280831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Parent Stateful PCE</a:t>
            </a:r>
            <a:endParaRPr lang="en-US" sz="1600" b="1" dirty="0"/>
          </a:p>
        </p:txBody>
      </p:sp>
      <p:cxnSp>
        <p:nvCxnSpPr>
          <p:cNvPr id="44" name="Straight Arrow Connector 43"/>
          <p:cNvCxnSpPr>
            <a:stCxn id="43" idx="6"/>
            <a:endCxn id="42" idx="0"/>
          </p:cNvCxnSpPr>
          <p:nvPr/>
        </p:nvCxnSpPr>
        <p:spPr>
          <a:xfrm>
            <a:off x="7644506" y="2463009"/>
            <a:ext cx="1188132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4"/>
            <a:endCxn id="40" idx="0"/>
          </p:cNvCxnSpPr>
          <p:nvPr/>
        </p:nvCxnSpPr>
        <p:spPr>
          <a:xfrm flipH="1">
            <a:off x="5664286" y="2823049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1" idx="0"/>
          </p:cNvCxnSpPr>
          <p:nvPr/>
        </p:nvCxnSpPr>
        <p:spPr>
          <a:xfrm flipH="1">
            <a:off x="6600390" y="2717596"/>
            <a:ext cx="632848" cy="269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850219" y="4023619"/>
            <a:ext cx="13529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Child Stateful PCE</a:t>
            </a:r>
          </a:p>
          <a:p>
            <a:r>
              <a:rPr lang="en-US" sz="1100" dirty="0"/>
              <a:t>w</a:t>
            </a:r>
            <a:r>
              <a:rPr lang="en-US" sz="1100" dirty="0" smtClean="0"/>
              <a:t>ith per domain TEDB and LSPDB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7269376" y="1853994"/>
            <a:ext cx="2499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Maintain the domain topology </a:t>
            </a:r>
            <a:r>
              <a:rPr lang="en-US" sz="1100" dirty="0" smtClean="0"/>
              <a:t>map and </a:t>
            </a:r>
            <a:r>
              <a:rPr lang="en-US" sz="1100" dirty="0"/>
              <a:t>LSP-DB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39418" y="395583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4"/>
          <p:cNvSpPr>
            <a:spLocks noGrp="1"/>
          </p:cNvSpPr>
          <p:nvPr>
            <p:ph idx="10"/>
          </p:nvPr>
        </p:nvSpPr>
        <p:spPr>
          <a:xfrm>
            <a:off x="116643" y="1939666"/>
            <a:ext cx="3352851" cy="367240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H-PCE + Stateful </a:t>
            </a:r>
            <a:r>
              <a:rPr lang="en-US" altLang="ko-KR" sz="2000" dirty="0" smtClean="0">
                <a:solidFill>
                  <a:schemeClr val="tx1"/>
                </a:solidFill>
              </a:rPr>
              <a:t>PCE =  Hierarchy </a:t>
            </a:r>
            <a:r>
              <a:rPr lang="en-US" altLang="ko-KR" sz="2000" dirty="0">
                <a:solidFill>
                  <a:schemeClr val="tx1"/>
                </a:solidFill>
              </a:rPr>
              <a:t>of Stateful PCE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State report from Child to Parent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Update from Parent to Child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Initiate from Parent to Child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E2E and Per-domain LSPs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Informational </a:t>
            </a:r>
            <a:r>
              <a:rPr lang="en-US" altLang="ko-KR" sz="2000" dirty="0">
                <a:solidFill>
                  <a:schemeClr val="tx1"/>
                </a:solidFill>
              </a:rPr>
              <a:t>Draft as no encoding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draft-ietf-pce-applicability-actn-06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28069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/>
              <a:t>draft-ietf-pce-applicability-actn-06</a:t>
            </a: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123897494"/>
              </p:ext>
            </p:extLst>
          </p:nvPr>
        </p:nvGraphicFramePr>
        <p:xfrm>
          <a:off x="1049155" y="2002055"/>
          <a:ext cx="10087274" cy="413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13" y="2225992"/>
            <a:ext cx="54102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9545613">
            <a:off x="629475" y="1388263"/>
            <a:ext cx="41953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Ready for </a:t>
            </a:r>
          </a:p>
          <a:p>
            <a:pPr algn="ctr"/>
            <a:r>
              <a:rPr lang="en-US" sz="5400" b="0" i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WGLC!</a:t>
            </a:r>
            <a:endParaRPr lang="en-US" sz="5400" b="0" i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118</TotalTime>
  <Words>357</Words>
  <Application>Microsoft Office PowerPoint</Application>
  <PresentationFormat>Widescreen</PresentationFormat>
  <Paragraphs>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Lucida Handwriting</vt:lpstr>
      <vt:lpstr>Metropolitan</vt:lpstr>
      <vt:lpstr>(stateful) H-PCE &amp; ACTN</vt:lpstr>
      <vt:lpstr>draft-ietf-pce-hierarchy-extensions-05</vt:lpstr>
      <vt:lpstr>Recap: draft-ietf-pce-hierarchy-extensions-05</vt:lpstr>
      <vt:lpstr>draft-ietf-pce-stateful-hpce-05</vt:lpstr>
      <vt:lpstr>Recap: draft-ietf-pce-stateful-hpce-05</vt:lpstr>
      <vt:lpstr>draft-ietf-pce-applicability-actn-06</vt:lpstr>
      <vt:lpstr>Recap: draft-ietf-pce-applicability-actn-06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(stateful) H-PCE &amp; ACTN</dc:title>
  <dc:creator>Dhruv Dhody</dc:creator>
  <cp:lastModifiedBy>Dhruv Dhody</cp:lastModifiedBy>
  <cp:revision>10</cp:revision>
  <dcterms:created xsi:type="dcterms:W3CDTF">2018-07-10T03:12:32Z</dcterms:created>
  <dcterms:modified xsi:type="dcterms:W3CDTF">2018-07-10T05:10:36Z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(2)IMXTbMFKUwAyEbWcafVaDSgExBuLYLuztYTk17EQyoKRhe3wmicI9MmdMmtz8szsNDy8MiHb
c27bPEMJswedQgeZ/rNlTke4MiCb9VVi7vyZ+vd0kK1y3EsXlJAwySkEA+PsBW8KrEkAtjHW
dldxLGCTlqQCQbl5wikm48s9q/VPg9ceQEYqpvQLnZHzyni3ineYmVq/HmfXVPGuvM2CTaru
niXbgJzxdhsi8X8kmc</vt:lpwstr>
  </property>
  <property fmtid="{D5CDD505-2E9C-101B-9397-08002B2CF9AE}" pid="3" name="_2015_ms_pID_7253431">
    <vt:lpwstr>/qyPTnp8rwp0jNSohDwzQVvb5f42bL3reBijFk0R+xBMF9RC+jt+St
trxVuAho8tzWXCrkyDppqz7D1ZQ6mecCDIrq1Q67Hz/9VKy7woPc+Jbjqv9C8OMzy8SUzd8j
AV8T4QC5b+2C9esEU7+31F/n0ilBkhL+cgiMDPdZEXTJDtTU97UwpZG8gDq9ZeJ7Y8o=</vt:lpwstr>
  </property>
</Properties>
</file>