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07E23-241D-4C03-8639-7AC3CC101E42}" type="doc">
      <dgm:prSet loTypeId="urn:microsoft.com/office/officeart/2005/8/layout/h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10CE0C29-4C51-4619-A264-146ADCB67D21}">
      <dgm:prSet/>
      <dgm:spPr/>
      <dgm:t>
        <a:bodyPr/>
        <a:lstStyle/>
        <a:p>
          <a:r>
            <a:rPr lang="en-IN" smtClean="0"/>
            <a:t>draft-ietf-pce-association-group</a:t>
          </a:r>
          <a:endParaRPr lang="en-IN"/>
        </a:p>
      </dgm:t>
    </dgm:pt>
    <dgm:pt modelId="{39DBE411-A626-4FCC-8B83-D8E978C8BF31}" type="parTrans" cxnId="{BA230610-FE6D-4502-A513-B47FE67E8645}">
      <dgm:prSet/>
      <dgm:spPr/>
      <dgm:t>
        <a:bodyPr/>
        <a:lstStyle/>
        <a:p>
          <a:endParaRPr lang="en-IN"/>
        </a:p>
      </dgm:t>
    </dgm:pt>
    <dgm:pt modelId="{B30BB0BA-C53E-47C7-96B8-525A310D1767}" type="sibTrans" cxnId="{BA230610-FE6D-4502-A513-B47FE67E8645}">
      <dgm:prSet/>
      <dgm:spPr/>
      <dgm:t>
        <a:bodyPr/>
        <a:lstStyle/>
        <a:p>
          <a:endParaRPr lang="en-IN"/>
        </a:p>
      </dgm:t>
    </dgm:pt>
    <dgm:pt modelId="{843F4B24-D50C-408B-AB5B-CF2D21FA9EBE}">
      <dgm:prSet/>
      <dgm:spPr/>
      <dgm:t>
        <a:bodyPr/>
        <a:lstStyle/>
        <a:p>
          <a:r>
            <a:rPr lang="en-IN" dirty="0" smtClean="0"/>
            <a:t>draft-</a:t>
          </a:r>
          <a:r>
            <a:rPr lang="en-IN" dirty="0" err="1" smtClean="0"/>
            <a:t>ietf</a:t>
          </a:r>
          <a:r>
            <a:rPr lang="en-IN" dirty="0" smtClean="0"/>
            <a:t>-</a:t>
          </a:r>
          <a:r>
            <a:rPr lang="en-IN" dirty="0" err="1" smtClean="0"/>
            <a:t>pce</a:t>
          </a:r>
          <a:r>
            <a:rPr lang="en-IN" dirty="0" smtClean="0"/>
            <a:t>-association-diversity</a:t>
          </a:r>
          <a:endParaRPr lang="en-IN" dirty="0"/>
        </a:p>
      </dgm:t>
    </dgm:pt>
    <dgm:pt modelId="{553E6898-0B4B-4B69-A5B5-92A17DCC8684}" type="parTrans" cxnId="{2C87B9D2-41AE-4D04-A57C-C8F2E6D14B5C}">
      <dgm:prSet/>
      <dgm:spPr/>
      <dgm:t>
        <a:bodyPr/>
        <a:lstStyle/>
        <a:p>
          <a:endParaRPr lang="en-IN"/>
        </a:p>
      </dgm:t>
    </dgm:pt>
    <dgm:pt modelId="{38E71703-5448-418E-9002-A1C0FAA5B8E3}" type="sibTrans" cxnId="{2C87B9D2-41AE-4D04-A57C-C8F2E6D14B5C}">
      <dgm:prSet/>
      <dgm:spPr/>
      <dgm:t>
        <a:bodyPr/>
        <a:lstStyle/>
        <a:p>
          <a:endParaRPr lang="en-IN"/>
        </a:p>
      </dgm:t>
    </dgm:pt>
    <dgm:pt modelId="{6F23D63C-7C1A-4614-BCB0-8FD781820AE3}">
      <dgm:prSet/>
      <dgm:spPr/>
      <dgm:t>
        <a:bodyPr/>
        <a:lstStyle/>
        <a:p>
          <a:r>
            <a:rPr lang="en-IN" dirty="0" smtClean="0"/>
            <a:t>draft-</a:t>
          </a:r>
          <a:r>
            <a:rPr lang="en-IN" dirty="0" err="1" smtClean="0"/>
            <a:t>ietf</a:t>
          </a:r>
          <a:r>
            <a:rPr lang="en-IN" dirty="0" smtClean="0"/>
            <a:t>-</a:t>
          </a:r>
          <a:r>
            <a:rPr lang="en-IN" dirty="0" err="1" smtClean="0"/>
            <a:t>pce</a:t>
          </a:r>
          <a:r>
            <a:rPr lang="en-IN" dirty="0" smtClean="0"/>
            <a:t>-association-policy</a:t>
          </a:r>
          <a:endParaRPr lang="en-IN" dirty="0"/>
        </a:p>
      </dgm:t>
    </dgm:pt>
    <dgm:pt modelId="{3AC742A3-A6EA-4A55-BC5D-7F3E5D69AB02}" type="parTrans" cxnId="{C0585A94-FAB2-4727-872C-5F4D8EED5FAE}">
      <dgm:prSet/>
      <dgm:spPr/>
      <dgm:t>
        <a:bodyPr/>
        <a:lstStyle/>
        <a:p>
          <a:endParaRPr lang="en-IN"/>
        </a:p>
      </dgm:t>
    </dgm:pt>
    <dgm:pt modelId="{016DAB45-3042-4FD7-B5CF-3F5FE8C10704}" type="sibTrans" cxnId="{C0585A94-FAB2-4727-872C-5F4D8EED5FAE}">
      <dgm:prSet/>
      <dgm:spPr/>
      <dgm:t>
        <a:bodyPr/>
        <a:lstStyle/>
        <a:p>
          <a:endParaRPr lang="en-IN"/>
        </a:p>
      </dgm:t>
    </dgm:pt>
    <dgm:pt modelId="{C61459E1-79AC-404A-BE45-35C2488D1382}">
      <dgm:prSet/>
      <dgm:spPr/>
      <dgm:t>
        <a:bodyPr/>
        <a:lstStyle/>
        <a:p>
          <a:r>
            <a:rPr lang="en-IN" dirty="0" smtClean="0"/>
            <a:t>draft-</a:t>
          </a:r>
          <a:r>
            <a:rPr lang="en-IN" dirty="0" err="1" smtClean="0"/>
            <a:t>ietf</a:t>
          </a:r>
          <a:r>
            <a:rPr lang="en-IN" dirty="0" smtClean="0"/>
            <a:t>-</a:t>
          </a:r>
          <a:r>
            <a:rPr lang="en-IN" dirty="0" err="1" smtClean="0"/>
            <a:t>pce</a:t>
          </a:r>
          <a:r>
            <a:rPr lang="en-IN" dirty="0" smtClean="0"/>
            <a:t>-</a:t>
          </a:r>
          <a:r>
            <a:rPr lang="en-IN" dirty="0" err="1" smtClean="0"/>
            <a:t>stateful</a:t>
          </a:r>
          <a:r>
            <a:rPr lang="en-IN" dirty="0" smtClean="0"/>
            <a:t>-path-protection</a:t>
          </a:r>
          <a:endParaRPr lang="en-IN" dirty="0"/>
        </a:p>
      </dgm:t>
    </dgm:pt>
    <dgm:pt modelId="{75882224-3C58-4C12-8599-6C42D2205F87}" type="parTrans" cxnId="{5E9EAE73-998F-48BA-81E8-592766C546A9}">
      <dgm:prSet/>
      <dgm:spPr/>
      <dgm:t>
        <a:bodyPr/>
        <a:lstStyle/>
        <a:p>
          <a:endParaRPr lang="en-IN"/>
        </a:p>
      </dgm:t>
    </dgm:pt>
    <dgm:pt modelId="{7DCC17F8-3F76-4F65-A70E-8618637260A5}" type="sibTrans" cxnId="{5E9EAE73-998F-48BA-81E8-592766C546A9}">
      <dgm:prSet/>
      <dgm:spPr/>
      <dgm:t>
        <a:bodyPr/>
        <a:lstStyle/>
        <a:p>
          <a:endParaRPr lang="en-IN"/>
        </a:p>
      </dgm:t>
    </dgm:pt>
    <dgm:pt modelId="{39937076-5C5C-431D-8ECC-AE9EA32822CF}">
      <dgm:prSet/>
      <dgm:spPr/>
      <dgm:t>
        <a:bodyPr/>
        <a:lstStyle/>
        <a:p>
          <a:r>
            <a:rPr lang="en-IN" dirty="0" smtClean="0"/>
            <a:t>draft-</a:t>
          </a:r>
          <a:r>
            <a:rPr lang="en-IN" dirty="0" err="1" smtClean="0"/>
            <a:t>ietf</a:t>
          </a:r>
          <a:r>
            <a:rPr lang="en-IN" dirty="0" smtClean="0"/>
            <a:t>-</a:t>
          </a:r>
          <a:r>
            <a:rPr lang="en-IN" dirty="0" err="1" smtClean="0"/>
            <a:t>pce</a:t>
          </a:r>
          <a:r>
            <a:rPr lang="en-IN" dirty="0" smtClean="0"/>
            <a:t>-association-</a:t>
          </a:r>
          <a:r>
            <a:rPr lang="en-IN" dirty="0" err="1" smtClean="0"/>
            <a:t>bidir</a:t>
          </a:r>
          <a:endParaRPr lang="en-IN" dirty="0"/>
        </a:p>
      </dgm:t>
    </dgm:pt>
    <dgm:pt modelId="{DC87B567-1A16-4F58-B1FA-41006C303897}" type="parTrans" cxnId="{873B1C33-2AAD-4033-B3F8-4B9F5C43F979}">
      <dgm:prSet/>
      <dgm:spPr/>
      <dgm:t>
        <a:bodyPr/>
        <a:lstStyle/>
        <a:p>
          <a:endParaRPr lang="en-IN"/>
        </a:p>
      </dgm:t>
    </dgm:pt>
    <dgm:pt modelId="{B8B76753-E8F9-41AF-AD3F-B1BE24599D78}" type="sibTrans" cxnId="{873B1C33-2AAD-4033-B3F8-4B9F5C43F979}">
      <dgm:prSet/>
      <dgm:spPr/>
      <dgm:t>
        <a:bodyPr/>
        <a:lstStyle/>
        <a:p>
          <a:endParaRPr lang="en-IN"/>
        </a:p>
      </dgm:t>
    </dgm:pt>
    <dgm:pt modelId="{CDA9DDE2-F48A-440F-AF23-30F0CC5F366C}">
      <dgm:prSet/>
      <dgm:spPr/>
      <dgm:t>
        <a:bodyPr/>
        <a:lstStyle/>
        <a:p>
          <a:r>
            <a:rPr lang="en-IN" smtClean="0"/>
            <a:t>draft-leedhody-pce-vn-association</a:t>
          </a:r>
          <a:endParaRPr lang="en-IN"/>
        </a:p>
      </dgm:t>
    </dgm:pt>
    <dgm:pt modelId="{3627E8FA-DB80-4A1A-BD86-4EC91584E6A3}" type="parTrans" cxnId="{D86AFEDF-612A-4594-B0FD-9FFC0762C54F}">
      <dgm:prSet/>
      <dgm:spPr/>
      <dgm:t>
        <a:bodyPr/>
        <a:lstStyle/>
        <a:p>
          <a:endParaRPr lang="en-IN"/>
        </a:p>
      </dgm:t>
    </dgm:pt>
    <dgm:pt modelId="{7798EBA9-2C6C-4F94-B554-CA7E897FC891}" type="sibTrans" cxnId="{D86AFEDF-612A-4594-B0FD-9FFC0762C54F}">
      <dgm:prSet/>
      <dgm:spPr/>
      <dgm:t>
        <a:bodyPr/>
        <a:lstStyle/>
        <a:p>
          <a:endParaRPr lang="en-IN"/>
        </a:p>
      </dgm:t>
    </dgm:pt>
    <dgm:pt modelId="{67BFD14C-E814-4EEB-AF67-FEAC39C88BF7}">
      <dgm:prSet/>
      <dgm:spPr/>
      <dgm:t>
        <a:bodyPr/>
        <a:lstStyle/>
        <a:p>
          <a:r>
            <a:rPr lang="en-IN" smtClean="0"/>
            <a:t>draft-li-pce-sr-bidir-path</a:t>
          </a:r>
          <a:endParaRPr lang="en-IN"/>
        </a:p>
      </dgm:t>
    </dgm:pt>
    <dgm:pt modelId="{CCD9C8DC-A124-4B07-B27B-71DFAD6D121D}" type="parTrans" cxnId="{E21CCBFD-FE92-474C-9A4C-62408AF513B3}">
      <dgm:prSet/>
      <dgm:spPr/>
      <dgm:t>
        <a:bodyPr/>
        <a:lstStyle/>
        <a:p>
          <a:endParaRPr lang="en-IN"/>
        </a:p>
      </dgm:t>
    </dgm:pt>
    <dgm:pt modelId="{B78EACD2-A26C-47EA-AFFA-FA778AF4C2D4}" type="sibTrans" cxnId="{E21CCBFD-FE92-474C-9A4C-62408AF513B3}">
      <dgm:prSet/>
      <dgm:spPr/>
      <dgm:t>
        <a:bodyPr/>
        <a:lstStyle/>
        <a:p>
          <a:endParaRPr lang="en-IN"/>
        </a:p>
      </dgm:t>
    </dgm:pt>
    <dgm:pt modelId="{06EAF014-BD62-40D4-A7F4-36C579F220AD}">
      <dgm:prSet/>
      <dgm:spPr/>
      <dgm:t>
        <a:bodyPr/>
        <a:lstStyle/>
        <a:p>
          <a:r>
            <a:rPr lang="en-IN" dirty="0" smtClean="0"/>
            <a:t>draft-</a:t>
          </a:r>
          <a:r>
            <a:rPr lang="en-IN" dirty="0" err="1" smtClean="0"/>
            <a:t>zhang</a:t>
          </a:r>
          <a:r>
            <a:rPr lang="en-IN" dirty="0" smtClean="0"/>
            <a:t>-</a:t>
          </a:r>
          <a:r>
            <a:rPr lang="en-IN" dirty="0" err="1" smtClean="0"/>
            <a:t>pce</a:t>
          </a:r>
          <a:r>
            <a:rPr lang="en-IN" dirty="0" smtClean="0"/>
            <a:t>-resource-sharing</a:t>
          </a:r>
          <a:endParaRPr lang="en-IN" dirty="0"/>
        </a:p>
      </dgm:t>
    </dgm:pt>
    <dgm:pt modelId="{CCD51F68-C6E1-4271-B56E-BD28F7B8149D}" type="parTrans" cxnId="{01D9EE1A-62DA-4AEA-86F0-D5427086BABE}">
      <dgm:prSet/>
      <dgm:spPr/>
      <dgm:t>
        <a:bodyPr/>
        <a:lstStyle/>
        <a:p>
          <a:endParaRPr lang="en-IN"/>
        </a:p>
      </dgm:t>
    </dgm:pt>
    <dgm:pt modelId="{1B9A2F82-F549-4427-BEEC-10027E93CF34}" type="sibTrans" cxnId="{01D9EE1A-62DA-4AEA-86F0-D5427086BABE}">
      <dgm:prSet/>
      <dgm:spPr/>
      <dgm:t>
        <a:bodyPr/>
        <a:lstStyle/>
        <a:p>
          <a:endParaRPr lang="en-IN"/>
        </a:p>
      </dgm:t>
    </dgm:pt>
    <dgm:pt modelId="{4A633F0A-E423-4491-9995-F6F424797B0A}">
      <dgm:prSet/>
      <dgm:spPr/>
      <dgm:t>
        <a:bodyPr/>
        <a:lstStyle/>
        <a:p>
          <a:r>
            <a:rPr lang="en-IN" dirty="0" smtClean="0"/>
            <a:t>draft-</a:t>
          </a:r>
          <a:r>
            <a:rPr lang="en-IN" dirty="0" err="1" smtClean="0"/>
            <a:t>tanaka</a:t>
          </a:r>
          <a:r>
            <a:rPr lang="en-IN" dirty="0" smtClean="0"/>
            <a:t>-</a:t>
          </a:r>
          <a:r>
            <a:rPr lang="en-IN" dirty="0" err="1" smtClean="0"/>
            <a:t>pce-stateful-pce-mbb</a:t>
          </a:r>
          <a:endParaRPr lang="en-IN" dirty="0"/>
        </a:p>
      </dgm:t>
    </dgm:pt>
    <dgm:pt modelId="{21FA7E45-6C66-451C-8CAA-A5AE4EAABB12}" type="parTrans" cxnId="{A31E4C43-DDF3-4FB1-AD05-1056C5BCBD11}">
      <dgm:prSet/>
      <dgm:spPr/>
      <dgm:t>
        <a:bodyPr/>
        <a:lstStyle/>
        <a:p>
          <a:endParaRPr lang="en-IN"/>
        </a:p>
      </dgm:t>
    </dgm:pt>
    <dgm:pt modelId="{4E94382C-FB6E-430C-8838-6E2036B63461}" type="sibTrans" cxnId="{A31E4C43-DDF3-4FB1-AD05-1056C5BCBD11}">
      <dgm:prSet/>
      <dgm:spPr/>
      <dgm:t>
        <a:bodyPr/>
        <a:lstStyle/>
        <a:p>
          <a:endParaRPr lang="en-IN"/>
        </a:p>
      </dgm:t>
    </dgm:pt>
    <dgm:pt modelId="{1AB55BBC-D1C0-4EBF-A8E4-1EC5436A7B64}">
      <dgm:prSet/>
      <dgm:spPr/>
      <dgm:t>
        <a:bodyPr/>
        <a:lstStyle/>
        <a:p>
          <a:r>
            <a:rPr lang="en-IN" b="0" i="0" dirty="0" smtClean="0"/>
            <a:t>draft-</a:t>
          </a:r>
          <a:r>
            <a:rPr lang="en-IN" b="0" i="0" dirty="0" err="1" smtClean="0"/>
            <a:t>barth</a:t>
          </a:r>
          <a:r>
            <a:rPr lang="en-IN" b="0" i="0" dirty="0" smtClean="0"/>
            <a:t>-</a:t>
          </a:r>
          <a:r>
            <a:rPr lang="en-IN" b="0" i="0" dirty="0" err="1" smtClean="0"/>
            <a:t>pce</a:t>
          </a:r>
          <a:r>
            <a:rPr lang="en-IN" b="0" i="0" dirty="0" smtClean="0"/>
            <a:t>-segment-routing-policy-</a:t>
          </a:r>
          <a:r>
            <a:rPr lang="en-IN" b="0" i="0" dirty="0" err="1" smtClean="0"/>
            <a:t>cp</a:t>
          </a:r>
          <a:endParaRPr lang="en-IN" dirty="0"/>
        </a:p>
      </dgm:t>
    </dgm:pt>
    <dgm:pt modelId="{7381FC02-4750-4CD6-A32C-2B4002E724CB}" type="parTrans" cxnId="{913CC91B-E410-465F-B248-B5027BEE31A2}">
      <dgm:prSet/>
      <dgm:spPr/>
      <dgm:t>
        <a:bodyPr/>
        <a:lstStyle/>
        <a:p>
          <a:endParaRPr lang="en-IN"/>
        </a:p>
      </dgm:t>
    </dgm:pt>
    <dgm:pt modelId="{813EA8C2-022D-45EC-9E51-96FC4DAB9457}" type="sibTrans" cxnId="{913CC91B-E410-465F-B248-B5027BEE31A2}">
      <dgm:prSet/>
      <dgm:spPr/>
      <dgm:t>
        <a:bodyPr/>
        <a:lstStyle/>
        <a:p>
          <a:endParaRPr lang="en-IN"/>
        </a:p>
      </dgm:t>
    </dgm:pt>
    <dgm:pt modelId="{CE7D6687-6839-470E-A35E-4DB50507E744}" type="pres">
      <dgm:prSet presAssocID="{F8E07E23-241D-4C03-8639-7AC3CC101E4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9DB998-DD1E-4E7B-B8DB-4FDC9F205293}" type="pres">
      <dgm:prSet presAssocID="{10CE0C29-4C51-4619-A264-146ADCB67D21}" presName="roof" presStyleLbl="dkBgShp" presStyleIdx="0" presStyleCnt="2"/>
      <dgm:spPr/>
      <dgm:t>
        <a:bodyPr/>
        <a:lstStyle/>
        <a:p>
          <a:endParaRPr lang="en-US"/>
        </a:p>
      </dgm:t>
    </dgm:pt>
    <dgm:pt modelId="{A776D5BD-2A3B-4E61-878A-9BBCE3C872AD}" type="pres">
      <dgm:prSet presAssocID="{10CE0C29-4C51-4619-A264-146ADCB67D21}" presName="pillars" presStyleCnt="0"/>
      <dgm:spPr/>
    </dgm:pt>
    <dgm:pt modelId="{32B4DC66-0FDF-41B1-B093-395CB539D9EF}" type="pres">
      <dgm:prSet presAssocID="{10CE0C29-4C51-4619-A264-146ADCB67D21}" presName="pillar1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C67E1-1E78-4BA5-9572-1B453C2443CF}" type="pres">
      <dgm:prSet presAssocID="{6F23D63C-7C1A-4614-BCB0-8FD781820AE3}" presName="pillarX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378C65-4347-4B5B-8E18-6815666DC397}" type="pres">
      <dgm:prSet presAssocID="{C61459E1-79AC-404A-BE45-35C2488D1382}" presName="pillarX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9480BF-04A8-4004-9D01-4398BF8254D2}" type="pres">
      <dgm:prSet presAssocID="{39937076-5C5C-431D-8ECC-AE9EA32822CF}" presName="pillarX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44D4B-4E31-4595-B2E4-E2F06BE18BDC}" type="pres">
      <dgm:prSet presAssocID="{CDA9DDE2-F48A-440F-AF23-30F0CC5F366C}" presName="pillarX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23DAA-DBF8-49D8-92C3-A939ACBE6BA9}" type="pres">
      <dgm:prSet presAssocID="{67BFD14C-E814-4EEB-AF67-FEAC39C88BF7}" presName="pillarX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E564F-E758-4C6C-B31E-9A9A77097283}" type="pres">
      <dgm:prSet presAssocID="{06EAF014-BD62-40D4-A7F4-36C579F220AD}" presName="pillarX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AE2C5-860D-4A3D-AB01-196187BA79B6}" type="pres">
      <dgm:prSet presAssocID="{4A633F0A-E423-4491-9995-F6F424797B0A}" presName="pillarX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84BFC3-BCBF-4E94-9011-B7FC49A621B2}" type="pres">
      <dgm:prSet presAssocID="{1AB55BBC-D1C0-4EBF-A8E4-1EC5436A7B64}" presName="pillarX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5C4584-866E-4A42-B58F-14E5EEFF0569}" type="pres">
      <dgm:prSet presAssocID="{10CE0C29-4C51-4619-A264-146ADCB67D21}" presName="base" presStyleLbl="dkBgShp" presStyleIdx="1" presStyleCnt="2"/>
      <dgm:spPr/>
    </dgm:pt>
  </dgm:ptLst>
  <dgm:cxnLst>
    <dgm:cxn modelId="{E21CCBFD-FE92-474C-9A4C-62408AF513B3}" srcId="{10CE0C29-4C51-4619-A264-146ADCB67D21}" destId="{67BFD14C-E814-4EEB-AF67-FEAC39C88BF7}" srcOrd="5" destOrd="0" parTransId="{CCD9C8DC-A124-4B07-B27B-71DFAD6D121D}" sibTransId="{B78EACD2-A26C-47EA-AFFA-FA778AF4C2D4}"/>
    <dgm:cxn modelId="{AC147F2E-5150-4DA1-9F06-716597695A5F}" type="presOf" srcId="{F8E07E23-241D-4C03-8639-7AC3CC101E42}" destId="{CE7D6687-6839-470E-A35E-4DB50507E744}" srcOrd="0" destOrd="0" presId="urn:microsoft.com/office/officeart/2005/8/layout/hList3"/>
    <dgm:cxn modelId="{D86AFEDF-612A-4594-B0FD-9FFC0762C54F}" srcId="{10CE0C29-4C51-4619-A264-146ADCB67D21}" destId="{CDA9DDE2-F48A-440F-AF23-30F0CC5F366C}" srcOrd="4" destOrd="0" parTransId="{3627E8FA-DB80-4A1A-BD86-4EC91584E6A3}" sibTransId="{7798EBA9-2C6C-4F94-B554-CA7E897FC891}"/>
    <dgm:cxn modelId="{A102B792-7830-47AD-ACA4-BCB94C0E2F45}" type="presOf" srcId="{67BFD14C-E814-4EEB-AF67-FEAC39C88BF7}" destId="{DAA23DAA-DBF8-49D8-92C3-A939ACBE6BA9}" srcOrd="0" destOrd="0" presId="urn:microsoft.com/office/officeart/2005/8/layout/hList3"/>
    <dgm:cxn modelId="{716C6FBB-DB7C-44A3-B70D-392CD901D0CF}" type="presOf" srcId="{6F23D63C-7C1A-4614-BCB0-8FD781820AE3}" destId="{F71C67E1-1E78-4BA5-9572-1B453C2443CF}" srcOrd="0" destOrd="0" presId="urn:microsoft.com/office/officeart/2005/8/layout/hList3"/>
    <dgm:cxn modelId="{79561F34-0CD1-4AD6-855D-316648CF49DF}" type="presOf" srcId="{CDA9DDE2-F48A-440F-AF23-30F0CC5F366C}" destId="{73744D4B-4E31-4595-B2E4-E2F06BE18BDC}" srcOrd="0" destOrd="0" presId="urn:microsoft.com/office/officeart/2005/8/layout/hList3"/>
    <dgm:cxn modelId="{873B1C33-2AAD-4033-B3F8-4B9F5C43F979}" srcId="{10CE0C29-4C51-4619-A264-146ADCB67D21}" destId="{39937076-5C5C-431D-8ECC-AE9EA32822CF}" srcOrd="3" destOrd="0" parTransId="{DC87B567-1A16-4F58-B1FA-41006C303897}" sibTransId="{B8B76753-E8F9-41AF-AD3F-B1BE24599D78}"/>
    <dgm:cxn modelId="{E8D636D8-C792-40D4-9326-9D005CC8F8CC}" type="presOf" srcId="{06EAF014-BD62-40D4-A7F4-36C579F220AD}" destId="{631E564F-E758-4C6C-B31E-9A9A77097283}" srcOrd="0" destOrd="0" presId="urn:microsoft.com/office/officeart/2005/8/layout/hList3"/>
    <dgm:cxn modelId="{86869E8B-AF3C-4F7E-94D0-5E835546A440}" type="presOf" srcId="{39937076-5C5C-431D-8ECC-AE9EA32822CF}" destId="{C19480BF-04A8-4004-9D01-4398BF8254D2}" srcOrd="0" destOrd="0" presId="urn:microsoft.com/office/officeart/2005/8/layout/hList3"/>
    <dgm:cxn modelId="{508317B6-5130-4A06-A541-22CB2FCF54A1}" type="presOf" srcId="{C61459E1-79AC-404A-BE45-35C2488D1382}" destId="{31378C65-4347-4B5B-8E18-6815666DC397}" srcOrd="0" destOrd="0" presId="urn:microsoft.com/office/officeart/2005/8/layout/hList3"/>
    <dgm:cxn modelId="{A31E4C43-DDF3-4FB1-AD05-1056C5BCBD11}" srcId="{10CE0C29-4C51-4619-A264-146ADCB67D21}" destId="{4A633F0A-E423-4491-9995-F6F424797B0A}" srcOrd="7" destOrd="0" parTransId="{21FA7E45-6C66-451C-8CAA-A5AE4EAABB12}" sibTransId="{4E94382C-FB6E-430C-8838-6E2036B63461}"/>
    <dgm:cxn modelId="{01D9EE1A-62DA-4AEA-86F0-D5427086BABE}" srcId="{10CE0C29-4C51-4619-A264-146ADCB67D21}" destId="{06EAF014-BD62-40D4-A7F4-36C579F220AD}" srcOrd="6" destOrd="0" parTransId="{CCD51F68-C6E1-4271-B56E-BD28F7B8149D}" sibTransId="{1B9A2F82-F549-4427-BEEC-10027E93CF34}"/>
    <dgm:cxn modelId="{9D05C7F0-127F-41F1-909B-F8313CBBFE52}" type="presOf" srcId="{10CE0C29-4C51-4619-A264-146ADCB67D21}" destId="{159DB998-DD1E-4E7B-B8DB-4FDC9F205293}" srcOrd="0" destOrd="0" presId="urn:microsoft.com/office/officeart/2005/8/layout/hList3"/>
    <dgm:cxn modelId="{CE3CFB2D-B7BE-4FAC-A8C0-C5C16F4F5989}" type="presOf" srcId="{843F4B24-D50C-408B-AB5B-CF2D21FA9EBE}" destId="{32B4DC66-0FDF-41B1-B093-395CB539D9EF}" srcOrd="0" destOrd="0" presId="urn:microsoft.com/office/officeart/2005/8/layout/hList3"/>
    <dgm:cxn modelId="{2C87B9D2-41AE-4D04-A57C-C8F2E6D14B5C}" srcId="{10CE0C29-4C51-4619-A264-146ADCB67D21}" destId="{843F4B24-D50C-408B-AB5B-CF2D21FA9EBE}" srcOrd="0" destOrd="0" parTransId="{553E6898-0B4B-4B69-A5B5-92A17DCC8684}" sibTransId="{38E71703-5448-418E-9002-A1C0FAA5B8E3}"/>
    <dgm:cxn modelId="{C0585A94-FAB2-4727-872C-5F4D8EED5FAE}" srcId="{10CE0C29-4C51-4619-A264-146ADCB67D21}" destId="{6F23D63C-7C1A-4614-BCB0-8FD781820AE3}" srcOrd="1" destOrd="0" parTransId="{3AC742A3-A6EA-4A55-BC5D-7F3E5D69AB02}" sibTransId="{016DAB45-3042-4FD7-B5CF-3F5FE8C10704}"/>
    <dgm:cxn modelId="{33EF2C83-14F5-4717-A5BC-94CB8683124C}" type="presOf" srcId="{1AB55BBC-D1C0-4EBF-A8E4-1EC5436A7B64}" destId="{0A84BFC3-BCBF-4E94-9011-B7FC49A621B2}" srcOrd="0" destOrd="0" presId="urn:microsoft.com/office/officeart/2005/8/layout/hList3"/>
    <dgm:cxn modelId="{BA230610-FE6D-4502-A513-B47FE67E8645}" srcId="{F8E07E23-241D-4C03-8639-7AC3CC101E42}" destId="{10CE0C29-4C51-4619-A264-146ADCB67D21}" srcOrd="0" destOrd="0" parTransId="{39DBE411-A626-4FCC-8B83-D8E978C8BF31}" sibTransId="{B30BB0BA-C53E-47C7-96B8-525A310D1767}"/>
    <dgm:cxn modelId="{5E9EAE73-998F-48BA-81E8-592766C546A9}" srcId="{10CE0C29-4C51-4619-A264-146ADCB67D21}" destId="{C61459E1-79AC-404A-BE45-35C2488D1382}" srcOrd="2" destOrd="0" parTransId="{75882224-3C58-4C12-8599-6C42D2205F87}" sibTransId="{7DCC17F8-3F76-4F65-A70E-8618637260A5}"/>
    <dgm:cxn modelId="{3E8783D1-B8EA-4533-AECD-2C6532736409}" type="presOf" srcId="{4A633F0A-E423-4491-9995-F6F424797B0A}" destId="{78EAE2C5-860D-4A3D-AB01-196187BA79B6}" srcOrd="0" destOrd="0" presId="urn:microsoft.com/office/officeart/2005/8/layout/hList3"/>
    <dgm:cxn modelId="{913CC91B-E410-465F-B248-B5027BEE31A2}" srcId="{10CE0C29-4C51-4619-A264-146ADCB67D21}" destId="{1AB55BBC-D1C0-4EBF-A8E4-1EC5436A7B64}" srcOrd="8" destOrd="0" parTransId="{7381FC02-4750-4CD6-A32C-2B4002E724CB}" sibTransId="{813EA8C2-022D-45EC-9E51-96FC4DAB9457}"/>
    <dgm:cxn modelId="{C733F1A2-18C7-48F0-9F09-8BF9C8761A8E}" type="presParOf" srcId="{CE7D6687-6839-470E-A35E-4DB50507E744}" destId="{159DB998-DD1E-4E7B-B8DB-4FDC9F205293}" srcOrd="0" destOrd="0" presId="urn:microsoft.com/office/officeart/2005/8/layout/hList3"/>
    <dgm:cxn modelId="{896E8E8A-399F-49BA-A53E-C876F028390D}" type="presParOf" srcId="{CE7D6687-6839-470E-A35E-4DB50507E744}" destId="{A776D5BD-2A3B-4E61-878A-9BBCE3C872AD}" srcOrd="1" destOrd="0" presId="urn:microsoft.com/office/officeart/2005/8/layout/hList3"/>
    <dgm:cxn modelId="{C3D6922C-A6A8-4D05-8798-08D541470C96}" type="presParOf" srcId="{A776D5BD-2A3B-4E61-878A-9BBCE3C872AD}" destId="{32B4DC66-0FDF-41B1-B093-395CB539D9EF}" srcOrd="0" destOrd="0" presId="urn:microsoft.com/office/officeart/2005/8/layout/hList3"/>
    <dgm:cxn modelId="{002DA071-84FB-40E8-93F1-AA90CE8D1DD9}" type="presParOf" srcId="{A776D5BD-2A3B-4E61-878A-9BBCE3C872AD}" destId="{F71C67E1-1E78-4BA5-9572-1B453C2443CF}" srcOrd="1" destOrd="0" presId="urn:microsoft.com/office/officeart/2005/8/layout/hList3"/>
    <dgm:cxn modelId="{3B0FC1DB-E160-44F2-A8B0-3BE4CF81DF45}" type="presParOf" srcId="{A776D5BD-2A3B-4E61-878A-9BBCE3C872AD}" destId="{31378C65-4347-4B5B-8E18-6815666DC397}" srcOrd="2" destOrd="0" presId="urn:microsoft.com/office/officeart/2005/8/layout/hList3"/>
    <dgm:cxn modelId="{4AA602D4-E83A-476D-B294-A05989215B2D}" type="presParOf" srcId="{A776D5BD-2A3B-4E61-878A-9BBCE3C872AD}" destId="{C19480BF-04A8-4004-9D01-4398BF8254D2}" srcOrd="3" destOrd="0" presId="urn:microsoft.com/office/officeart/2005/8/layout/hList3"/>
    <dgm:cxn modelId="{7CA8D950-04E3-4C5C-8C55-ACB0B64FA953}" type="presParOf" srcId="{A776D5BD-2A3B-4E61-878A-9BBCE3C872AD}" destId="{73744D4B-4E31-4595-B2E4-E2F06BE18BDC}" srcOrd="4" destOrd="0" presId="urn:microsoft.com/office/officeart/2005/8/layout/hList3"/>
    <dgm:cxn modelId="{3CDC3C4A-B1CF-43DE-8778-D7E3DEC01860}" type="presParOf" srcId="{A776D5BD-2A3B-4E61-878A-9BBCE3C872AD}" destId="{DAA23DAA-DBF8-49D8-92C3-A939ACBE6BA9}" srcOrd="5" destOrd="0" presId="urn:microsoft.com/office/officeart/2005/8/layout/hList3"/>
    <dgm:cxn modelId="{0AD18377-A2E1-45D5-B9F3-10A665142374}" type="presParOf" srcId="{A776D5BD-2A3B-4E61-878A-9BBCE3C872AD}" destId="{631E564F-E758-4C6C-B31E-9A9A77097283}" srcOrd="6" destOrd="0" presId="urn:microsoft.com/office/officeart/2005/8/layout/hList3"/>
    <dgm:cxn modelId="{EC825432-F534-4E0C-9827-A3102826D1DB}" type="presParOf" srcId="{A776D5BD-2A3B-4E61-878A-9BBCE3C872AD}" destId="{78EAE2C5-860D-4A3D-AB01-196187BA79B6}" srcOrd="7" destOrd="0" presId="urn:microsoft.com/office/officeart/2005/8/layout/hList3"/>
    <dgm:cxn modelId="{2FC6839C-843D-4BD3-ADF5-7AE48034F05B}" type="presParOf" srcId="{A776D5BD-2A3B-4E61-878A-9BBCE3C872AD}" destId="{0A84BFC3-BCBF-4E94-9011-B7FC49A621B2}" srcOrd="8" destOrd="0" presId="urn:microsoft.com/office/officeart/2005/8/layout/hList3"/>
    <dgm:cxn modelId="{19128855-5F50-419B-AE55-F97314F7DD30}" type="presParOf" srcId="{CE7D6687-6839-470E-A35E-4DB50507E744}" destId="{575C4584-866E-4A42-B58F-14E5EEFF056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B5A499-16C7-435F-ABF8-831570E8FC1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EAED22-1AA2-4DB2-BA50-F5696B6DB2E9}">
      <dgm:prSet phldrT="[Text]"/>
      <dgm:spPr/>
      <dgm:t>
        <a:bodyPr/>
        <a:lstStyle/>
        <a:p>
          <a:r>
            <a:rPr lang="en-US" dirty="0" smtClean="0"/>
            <a:t>…specify if the association type advertisement is mandatory</a:t>
          </a:r>
          <a:endParaRPr lang="en-US" dirty="0"/>
        </a:p>
      </dgm:t>
    </dgm:pt>
    <dgm:pt modelId="{96D06BAC-DED7-4930-B325-999690F50CF2}" type="parTrans" cxnId="{B148AF15-56D5-40EE-A460-85A1DB0A175E}">
      <dgm:prSet/>
      <dgm:spPr/>
      <dgm:t>
        <a:bodyPr/>
        <a:lstStyle/>
        <a:p>
          <a:endParaRPr lang="en-US"/>
        </a:p>
      </dgm:t>
    </dgm:pt>
    <dgm:pt modelId="{7BAFA247-F247-4F44-8829-EBD851EC5753}" type="sibTrans" cxnId="{B148AF15-56D5-40EE-A460-85A1DB0A175E}">
      <dgm:prSet/>
      <dgm:spPr/>
      <dgm:t>
        <a:bodyPr/>
        <a:lstStyle/>
        <a:p>
          <a:endParaRPr lang="en-US"/>
        </a:p>
      </dgm:t>
    </dgm:pt>
    <dgm:pt modelId="{6CF977C2-5732-41CF-9722-5C64C0865B35}">
      <dgm:prSet/>
      <dgm:spPr/>
      <dgm:t>
        <a:bodyPr/>
        <a:lstStyle/>
        <a:p>
          <a:r>
            <a:rPr lang="en-US" dirty="0" smtClean="0"/>
            <a:t>…state if the association type is dynamic, operator-configured or both! </a:t>
          </a:r>
        </a:p>
      </dgm:t>
    </dgm:pt>
    <dgm:pt modelId="{3E754780-F82F-443A-BD59-83555EB5BEB3}" type="parTrans" cxnId="{EC4CBD76-D349-45F1-8710-4FC5E78BF8B0}">
      <dgm:prSet/>
      <dgm:spPr/>
      <dgm:t>
        <a:bodyPr/>
        <a:lstStyle/>
        <a:p>
          <a:endParaRPr lang="en-US"/>
        </a:p>
      </dgm:t>
    </dgm:pt>
    <dgm:pt modelId="{21191DB7-9ECE-4D29-8A31-A2264B961830}" type="sibTrans" cxnId="{EC4CBD76-D349-45F1-8710-4FC5E78BF8B0}">
      <dgm:prSet/>
      <dgm:spPr/>
      <dgm:t>
        <a:bodyPr/>
        <a:lstStyle/>
        <a:p>
          <a:endParaRPr lang="en-US"/>
        </a:p>
      </dgm:t>
    </dgm:pt>
    <dgm:pt modelId="{7DE30932-E258-4C6B-910A-430E854FE31C}">
      <dgm:prSet/>
      <dgm:spPr/>
      <dgm:t>
        <a:bodyPr/>
        <a:lstStyle/>
        <a:p>
          <a:r>
            <a:rPr lang="en-IN" dirty="0" smtClean="0"/>
            <a:t>Operator-configured Association Range needs to be set for ‘both’!</a:t>
          </a:r>
          <a:endParaRPr lang="en-IN" dirty="0"/>
        </a:p>
      </dgm:t>
    </dgm:pt>
    <dgm:pt modelId="{8F7ED95B-54E0-4778-94CA-39F10153E29F}" type="parTrans" cxnId="{F1DA5081-803D-488A-8A9F-56CBC33A895F}">
      <dgm:prSet/>
      <dgm:spPr/>
      <dgm:t>
        <a:bodyPr/>
        <a:lstStyle/>
        <a:p>
          <a:endParaRPr lang="en-US"/>
        </a:p>
      </dgm:t>
    </dgm:pt>
    <dgm:pt modelId="{489745E0-F7EC-4002-8677-9E8B4470CC32}" type="sibTrans" cxnId="{F1DA5081-803D-488A-8A9F-56CBC33A895F}">
      <dgm:prSet/>
      <dgm:spPr/>
      <dgm:t>
        <a:bodyPr/>
        <a:lstStyle/>
        <a:p>
          <a:endParaRPr lang="en-US"/>
        </a:p>
      </dgm:t>
    </dgm:pt>
    <dgm:pt modelId="{B73D8488-5F14-4C3F-A733-AC5C0A809E4E}">
      <dgm:prSet phldrT="[Text]"/>
      <dgm:spPr/>
      <dgm:t>
        <a:bodyPr/>
        <a:lstStyle/>
        <a:p>
          <a:r>
            <a:rPr lang="en-US" smtClean="0"/>
            <a:t>or not! </a:t>
          </a:r>
          <a:endParaRPr lang="en-US"/>
        </a:p>
      </dgm:t>
    </dgm:pt>
    <dgm:pt modelId="{29100FA3-2E4D-40B7-9ADC-6174EACABD59}" type="parTrans" cxnId="{A7A78895-435F-4753-A011-8AD2637C5AC3}">
      <dgm:prSet/>
      <dgm:spPr/>
      <dgm:t>
        <a:bodyPr/>
        <a:lstStyle/>
        <a:p>
          <a:endParaRPr lang="en-US"/>
        </a:p>
      </dgm:t>
    </dgm:pt>
    <dgm:pt modelId="{A45E63AB-095C-4258-8CAF-069D78035C93}" type="sibTrans" cxnId="{A7A78895-435F-4753-A011-8AD2637C5AC3}">
      <dgm:prSet/>
      <dgm:spPr/>
      <dgm:t>
        <a:bodyPr/>
        <a:lstStyle/>
        <a:p>
          <a:endParaRPr lang="en-US"/>
        </a:p>
      </dgm:t>
    </dgm:pt>
    <dgm:pt modelId="{22CC1C96-AEFA-42A9-868A-61E91ADE42A0}" type="pres">
      <dgm:prSet presAssocID="{B3B5A499-16C7-435F-ABF8-831570E8FC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F9798D-DC89-41AB-879D-859ED930AB60}" type="pres">
      <dgm:prSet presAssocID="{ACEAED22-1AA2-4DB2-BA50-F5696B6DB2E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949FC-5EC3-41C2-B7CA-84EDCB333CD7}" type="pres">
      <dgm:prSet presAssocID="{ACEAED22-1AA2-4DB2-BA50-F5696B6DB2E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9179B0-F131-42AD-B3A9-A5AEE5BB9959}" type="pres">
      <dgm:prSet presAssocID="{6CF977C2-5732-41CF-9722-5C64C0865B3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FA9AC-48D0-439C-8A6C-92F111C19CEC}" type="pres">
      <dgm:prSet presAssocID="{6CF977C2-5732-41CF-9722-5C64C0865B3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604259-579F-4FE6-8890-EECC9E3CF2DE}" type="presOf" srcId="{B3B5A499-16C7-435F-ABF8-831570E8FC13}" destId="{22CC1C96-AEFA-42A9-868A-61E91ADE42A0}" srcOrd="0" destOrd="0" presId="urn:microsoft.com/office/officeart/2005/8/layout/vList2"/>
    <dgm:cxn modelId="{9F228933-2F31-4C2A-97EF-E40972F4DD2B}" type="presOf" srcId="{7DE30932-E258-4C6B-910A-430E854FE31C}" destId="{860FA9AC-48D0-439C-8A6C-92F111C19CEC}" srcOrd="0" destOrd="0" presId="urn:microsoft.com/office/officeart/2005/8/layout/vList2"/>
    <dgm:cxn modelId="{DACDE637-D233-466D-8C22-B9845DCA93BB}" type="presOf" srcId="{ACEAED22-1AA2-4DB2-BA50-F5696B6DB2E9}" destId="{A4F9798D-DC89-41AB-879D-859ED930AB60}" srcOrd="0" destOrd="0" presId="urn:microsoft.com/office/officeart/2005/8/layout/vList2"/>
    <dgm:cxn modelId="{4AE65245-E568-4DF0-A643-9415ACE488DB}" type="presOf" srcId="{B73D8488-5F14-4C3F-A733-AC5C0A809E4E}" destId="{D6C949FC-5EC3-41C2-B7CA-84EDCB333CD7}" srcOrd="0" destOrd="0" presId="urn:microsoft.com/office/officeart/2005/8/layout/vList2"/>
    <dgm:cxn modelId="{B148AF15-56D5-40EE-A460-85A1DB0A175E}" srcId="{B3B5A499-16C7-435F-ABF8-831570E8FC13}" destId="{ACEAED22-1AA2-4DB2-BA50-F5696B6DB2E9}" srcOrd="0" destOrd="0" parTransId="{96D06BAC-DED7-4930-B325-999690F50CF2}" sibTransId="{7BAFA247-F247-4F44-8829-EBD851EC5753}"/>
    <dgm:cxn modelId="{EC4CBD76-D349-45F1-8710-4FC5E78BF8B0}" srcId="{B3B5A499-16C7-435F-ABF8-831570E8FC13}" destId="{6CF977C2-5732-41CF-9722-5C64C0865B35}" srcOrd="1" destOrd="0" parTransId="{3E754780-F82F-443A-BD59-83555EB5BEB3}" sibTransId="{21191DB7-9ECE-4D29-8A31-A2264B961830}"/>
    <dgm:cxn modelId="{F1DA5081-803D-488A-8A9F-56CBC33A895F}" srcId="{6CF977C2-5732-41CF-9722-5C64C0865B35}" destId="{7DE30932-E258-4C6B-910A-430E854FE31C}" srcOrd="0" destOrd="0" parTransId="{8F7ED95B-54E0-4778-94CA-39F10153E29F}" sibTransId="{489745E0-F7EC-4002-8677-9E8B4470CC32}"/>
    <dgm:cxn modelId="{9F971CA9-E566-40D8-8F43-ADBD64A96C1C}" type="presOf" srcId="{6CF977C2-5732-41CF-9722-5C64C0865B35}" destId="{869179B0-F131-42AD-B3A9-A5AEE5BB9959}" srcOrd="0" destOrd="0" presId="urn:microsoft.com/office/officeart/2005/8/layout/vList2"/>
    <dgm:cxn modelId="{A7A78895-435F-4753-A011-8AD2637C5AC3}" srcId="{ACEAED22-1AA2-4DB2-BA50-F5696B6DB2E9}" destId="{B73D8488-5F14-4C3F-A733-AC5C0A809E4E}" srcOrd="0" destOrd="0" parTransId="{29100FA3-2E4D-40B7-9ADC-6174EACABD59}" sibTransId="{A45E63AB-095C-4258-8CAF-069D78035C93}"/>
    <dgm:cxn modelId="{A4B32369-19D8-4295-BAAF-F8CD730ED195}" type="presParOf" srcId="{22CC1C96-AEFA-42A9-868A-61E91ADE42A0}" destId="{A4F9798D-DC89-41AB-879D-859ED930AB60}" srcOrd="0" destOrd="0" presId="urn:microsoft.com/office/officeart/2005/8/layout/vList2"/>
    <dgm:cxn modelId="{51B389D6-7649-4651-BB38-A1CC0A819096}" type="presParOf" srcId="{22CC1C96-AEFA-42A9-868A-61E91ADE42A0}" destId="{D6C949FC-5EC3-41C2-B7CA-84EDCB333CD7}" srcOrd="1" destOrd="0" presId="urn:microsoft.com/office/officeart/2005/8/layout/vList2"/>
    <dgm:cxn modelId="{F8262226-0631-4351-9CCE-B3B68024054F}" type="presParOf" srcId="{22CC1C96-AEFA-42A9-868A-61E91ADE42A0}" destId="{869179B0-F131-42AD-B3A9-A5AEE5BB9959}" srcOrd="2" destOrd="0" presId="urn:microsoft.com/office/officeart/2005/8/layout/vList2"/>
    <dgm:cxn modelId="{66E6A4CD-C2CC-4A30-8DD4-E4F0D7EDE1E4}" type="presParOf" srcId="{22CC1C96-AEFA-42A9-868A-61E91ADE42A0}" destId="{860FA9AC-48D0-439C-8A6C-92F111C19CE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83A853-9311-482F-B391-3BB77A052207}" type="doc">
      <dgm:prSet loTypeId="urn:diagrams.loki3.com/Bracke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2158B95-BE05-49B7-A25B-BC71F1A79CCD}">
      <dgm:prSet/>
      <dgm:spPr/>
      <dgm:t>
        <a:bodyPr/>
        <a:lstStyle/>
        <a:p>
          <a:r>
            <a:rPr lang="en-IN" dirty="0" smtClean="0"/>
            <a:t>draft-ietf-pce-association-diversity-04</a:t>
          </a:r>
          <a:endParaRPr lang="en-US" dirty="0"/>
        </a:p>
      </dgm:t>
    </dgm:pt>
    <dgm:pt modelId="{880F2EB1-D93A-42A5-93E7-F7F3B6A77ADE}" type="parTrans" cxnId="{57EF47FE-A5E8-4ECB-8B0B-615025D100D4}">
      <dgm:prSet/>
      <dgm:spPr/>
      <dgm:t>
        <a:bodyPr/>
        <a:lstStyle/>
        <a:p>
          <a:endParaRPr lang="en-US"/>
        </a:p>
      </dgm:t>
    </dgm:pt>
    <dgm:pt modelId="{1071F1D1-028A-4C53-BEF8-4DD4E9FAB4DF}" type="sibTrans" cxnId="{57EF47FE-A5E8-4ECB-8B0B-615025D100D4}">
      <dgm:prSet/>
      <dgm:spPr/>
      <dgm:t>
        <a:bodyPr/>
        <a:lstStyle/>
        <a:p>
          <a:endParaRPr lang="en-US"/>
        </a:p>
      </dgm:t>
    </dgm:pt>
    <dgm:pt modelId="{4AC6689D-2315-4C08-BB62-378F7FBAD43A}">
      <dgm:prSet/>
      <dgm:spPr/>
      <dgm:t>
        <a:bodyPr/>
        <a:lstStyle/>
        <a:p>
          <a:r>
            <a:rPr lang="en-IN" dirty="0" smtClean="0"/>
            <a:t>draft-ietf-pce-association-policy-03</a:t>
          </a:r>
          <a:endParaRPr lang="en-IN" dirty="0"/>
        </a:p>
      </dgm:t>
    </dgm:pt>
    <dgm:pt modelId="{F70BE5A0-AE9F-4DFC-9FD8-08539BBDCAC6}" type="parTrans" cxnId="{2ECB6A6A-B186-4211-BA3C-394E020DF185}">
      <dgm:prSet/>
      <dgm:spPr/>
      <dgm:t>
        <a:bodyPr/>
        <a:lstStyle/>
        <a:p>
          <a:endParaRPr lang="en-US"/>
        </a:p>
      </dgm:t>
    </dgm:pt>
    <dgm:pt modelId="{0B15851A-E9B8-4967-85FB-FA6A0BCDA1EF}" type="sibTrans" cxnId="{2ECB6A6A-B186-4211-BA3C-394E020DF185}">
      <dgm:prSet/>
      <dgm:spPr/>
      <dgm:t>
        <a:bodyPr/>
        <a:lstStyle/>
        <a:p>
          <a:endParaRPr lang="en-US"/>
        </a:p>
      </dgm:t>
    </dgm:pt>
    <dgm:pt modelId="{3A4CB99A-8A08-4206-AA4D-13D24EC52239}">
      <dgm:prSet/>
      <dgm:spPr/>
      <dgm:t>
        <a:bodyPr/>
        <a:lstStyle/>
        <a:p>
          <a:r>
            <a:rPr lang="en-US" dirty="0" smtClean="0"/>
            <a:t>Capability advertisement (mandatory)</a:t>
          </a:r>
          <a:endParaRPr lang="en-US" dirty="0"/>
        </a:p>
      </dgm:t>
    </dgm:pt>
    <dgm:pt modelId="{37F4F411-577A-40EC-AB1A-CA4552D201B7}" type="parTrans" cxnId="{857CF883-D0F6-4AC9-A0D3-AF935E7AE153}">
      <dgm:prSet/>
      <dgm:spPr/>
      <dgm:t>
        <a:bodyPr/>
        <a:lstStyle/>
        <a:p>
          <a:endParaRPr lang="en-US"/>
        </a:p>
      </dgm:t>
    </dgm:pt>
    <dgm:pt modelId="{9F2CA5EC-A664-4A86-92EE-2FC754236E0C}" type="sibTrans" cxnId="{857CF883-D0F6-4AC9-A0D3-AF935E7AE153}">
      <dgm:prSet/>
      <dgm:spPr/>
      <dgm:t>
        <a:bodyPr/>
        <a:lstStyle/>
        <a:p>
          <a:endParaRPr lang="en-US"/>
        </a:p>
      </dgm:t>
    </dgm:pt>
    <dgm:pt modelId="{593EB891-C0A6-4364-AEF2-B29606ED70DB}">
      <dgm:prSet/>
      <dgm:spPr/>
      <dgm:t>
        <a:bodyPr/>
        <a:lstStyle/>
        <a:p>
          <a:r>
            <a:rPr lang="en-US" dirty="0" smtClean="0"/>
            <a:t>Capability advertisement (mandatory)</a:t>
          </a:r>
          <a:endParaRPr lang="en-IN" dirty="0"/>
        </a:p>
      </dgm:t>
    </dgm:pt>
    <dgm:pt modelId="{B92C8DF2-5ED5-4915-B6ED-D00ABF40DE05}" type="parTrans" cxnId="{68EC2242-A91D-4D89-8C29-080BB874AE94}">
      <dgm:prSet/>
      <dgm:spPr/>
      <dgm:t>
        <a:bodyPr/>
        <a:lstStyle/>
        <a:p>
          <a:endParaRPr lang="en-US"/>
        </a:p>
      </dgm:t>
    </dgm:pt>
    <dgm:pt modelId="{D7B47493-52A4-41AA-B1DD-A0CA6E432DEA}" type="sibTrans" cxnId="{68EC2242-A91D-4D89-8C29-080BB874AE94}">
      <dgm:prSet/>
      <dgm:spPr/>
      <dgm:t>
        <a:bodyPr/>
        <a:lstStyle/>
        <a:p>
          <a:endParaRPr lang="en-US"/>
        </a:p>
      </dgm:t>
    </dgm:pt>
    <dgm:pt modelId="{BC3FF410-D2FD-40B5-B09A-C5603B6D8AA0}">
      <dgm:prSet/>
      <dgm:spPr/>
      <dgm:t>
        <a:bodyPr/>
        <a:lstStyle/>
        <a:p>
          <a:r>
            <a:rPr lang="en-US" dirty="0" smtClean="0"/>
            <a:t>Dynamic and Operator-Configured</a:t>
          </a:r>
          <a:endParaRPr lang="en-US" dirty="0"/>
        </a:p>
      </dgm:t>
    </dgm:pt>
    <dgm:pt modelId="{B162B42B-DDEF-4A8D-A416-0AA4A72CFD80}" type="parTrans" cxnId="{A7214628-D118-4B43-8BB5-1E4798730D4B}">
      <dgm:prSet/>
      <dgm:spPr/>
      <dgm:t>
        <a:bodyPr/>
        <a:lstStyle/>
        <a:p>
          <a:endParaRPr lang="en-US"/>
        </a:p>
      </dgm:t>
    </dgm:pt>
    <dgm:pt modelId="{FA15854A-AFED-4DFE-9EDE-BA8CD09E718A}" type="sibTrans" cxnId="{A7214628-D118-4B43-8BB5-1E4798730D4B}">
      <dgm:prSet/>
      <dgm:spPr/>
      <dgm:t>
        <a:bodyPr/>
        <a:lstStyle/>
        <a:p>
          <a:endParaRPr lang="en-US"/>
        </a:p>
      </dgm:t>
    </dgm:pt>
    <dgm:pt modelId="{6B7E894D-A8CF-463E-B00C-F4ACB0FEF038}">
      <dgm:prSet/>
      <dgm:spPr/>
      <dgm:t>
        <a:bodyPr/>
        <a:lstStyle/>
        <a:p>
          <a:r>
            <a:rPr lang="en-IN" dirty="0" smtClean="0"/>
            <a:t>Operator-configured Association Range must be set </a:t>
          </a:r>
          <a:endParaRPr lang="en-US" dirty="0"/>
        </a:p>
      </dgm:t>
    </dgm:pt>
    <dgm:pt modelId="{78B71F11-6667-4C5C-B4F0-8FB5B72405C6}" type="parTrans" cxnId="{CD75659D-21D1-454B-AB1F-58E64754616B}">
      <dgm:prSet/>
      <dgm:spPr/>
      <dgm:t>
        <a:bodyPr/>
        <a:lstStyle/>
        <a:p>
          <a:endParaRPr lang="en-US"/>
        </a:p>
      </dgm:t>
    </dgm:pt>
    <dgm:pt modelId="{F15CBF6F-120D-4DDA-9343-A30FDFDA8FDA}" type="sibTrans" cxnId="{CD75659D-21D1-454B-AB1F-58E64754616B}">
      <dgm:prSet/>
      <dgm:spPr/>
      <dgm:t>
        <a:bodyPr/>
        <a:lstStyle/>
        <a:p>
          <a:endParaRPr lang="en-US"/>
        </a:p>
      </dgm:t>
    </dgm:pt>
    <dgm:pt modelId="{CB10C78E-CFE9-4FC3-AB0A-7078C6772ED1}">
      <dgm:prSet/>
      <dgm:spPr/>
      <dgm:t>
        <a:bodyPr/>
        <a:lstStyle/>
        <a:p>
          <a:r>
            <a:rPr lang="en-US" dirty="0" smtClean="0"/>
            <a:t>Other editorial changes…</a:t>
          </a:r>
          <a:endParaRPr lang="en-US" dirty="0"/>
        </a:p>
      </dgm:t>
    </dgm:pt>
    <dgm:pt modelId="{197E4692-5EEF-4988-8644-DC4DF059A512}" type="parTrans" cxnId="{42A712A9-52BA-4A4C-A523-1DEE402C02F4}">
      <dgm:prSet/>
      <dgm:spPr/>
      <dgm:t>
        <a:bodyPr/>
        <a:lstStyle/>
        <a:p>
          <a:endParaRPr lang="en-US"/>
        </a:p>
      </dgm:t>
    </dgm:pt>
    <dgm:pt modelId="{E8F18FC8-2EEE-4B1B-B1CF-550FB4176F16}" type="sibTrans" cxnId="{42A712A9-52BA-4A4C-A523-1DEE402C02F4}">
      <dgm:prSet/>
      <dgm:spPr/>
      <dgm:t>
        <a:bodyPr/>
        <a:lstStyle/>
        <a:p>
          <a:endParaRPr lang="en-US"/>
        </a:p>
      </dgm:t>
    </dgm:pt>
    <dgm:pt modelId="{783A8C0E-0851-44CF-AF1A-3A5FB0304569}">
      <dgm:prSet/>
      <dgm:spPr/>
      <dgm:t>
        <a:bodyPr/>
        <a:lstStyle/>
        <a:p>
          <a:r>
            <a:rPr lang="en-IN" dirty="0" smtClean="0"/>
            <a:t>Operator-configured </a:t>
          </a:r>
          <a:endParaRPr lang="en-IN" dirty="0"/>
        </a:p>
      </dgm:t>
    </dgm:pt>
    <dgm:pt modelId="{23967AE9-C6B8-4ABF-8AA0-A6A90200EC0F}" type="parTrans" cxnId="{F15AE532-36D4-4B92-86CC-C6B80E67437B}">
      <dgm:prSet/>
      <dgm:spPr/>
      <dgm:t>
        <a:bodyPr/>
        <a:lstStyle/>
        <a:p>
          <a:endParaRPr lang="en-US"/>
        </a:p>
      </dgm:t>
    </dgm:pt>
    <dgm:pt modelId="{AB74F4B2-53EE-4FCD-BFF0-290E84E4FBB1}" type="sibTrans" cxnId="{F15AE532-36D4-4B92-86CC-C6B80E67437B}">
      <dgm:prSet/>
      <dgm:spPr/>
      <dgm:t>
        <a:bodyPr/>
        <a:lstStyle/>
        <a:p>
          <a:endParaRPr lang="en-US"/>
        </a:p>
      </dgm:t>
    </dgm:pt>
    <dgm:pt modelId="{4581E7F8-CE1B-42B6-9516-BDBC9102C512}" type="pres">
      <dgm:prSet presAssocID="{0483A853-9311-482F-B391-3BB77A05220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64D914-4880-4495-97A4-EB2E1A66C2BB}" type="pres">
      <dgm:prSet presAssocID="{D2158B95-BE05-49B7-A25B-BC71F1A79CCD}" presName="linNode" presStyleCnt="0"/>
      <dgm:spPr/>
    </dgm:pt>
    <dgm:pt modelId="{161D827B-38F9-4EA3-8B26-B57727BBD15C}" type="pres">
      <dgm:prSet presAssocID="{D2158B95-BE05-49B7-A25B-BC71F1A79CCD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8624A-2F42-435B-ACC6-EF182E0A8724}" type="pres">
      <dgm:prSet presAssocID="{D2158B95-BE05-49B7-A25B-BC71F1A79CCD}" presName="bracket" presStyleLbl="parChTrans1D1" presStyleIdx="0" presStyleCnt="2"/>
      <dgm:spPr/>
    </dgm:pt>
    <dgm:pt modelId="{B786E284-19AD-4DE0-9EAC-0BB92DC44A2E}" type="pres">
      <dgm:prSet presAssocID="{D2158B95-BE05-49B7-A25B-BC71F1A79CCD}" presName="spH" presStyleCnt="0"/>
      <dgm:spPr/>
    </dgm:pt>
    <dgm:pt modelId="{485A8D7F-9EDC-46F4-807A-F86F0BAEB640}" type="pres">
      <dgm:prSet presAssocID="{D2158B95-BE05-49B7-A25B-BC71F1A79CCD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F314E-F4E3-4D2B-9454-4FF6BBA6CD73}" type="pres">
      <dgm:prSet presAssocID="{1071F1D1-028A-4C53-BEF8-4DD4E9FAB4DF}" presName="spV" presStyleCnt="0"/>
      <dgm:spPr/>
    </dgm:pt>
    <dgm:pt modelId="{138241E4-EDC8-42C9-996A-B7E244294C20}" type="pres">
      <dgm:prSet presAssocID="{4AC6689D-2315-4C08-BB62-378F7FBAD43A}" presName="linNode" presStyleCnt="0"/>
      <dgm:spPr/>
    </dgm:pt>
    <dgm:pt modelId="{86E99B68-B877-4A14-A3A0-35E50F091B90}" type="pres">
      <dgm:prSet presAssocID="{4AC6689D-2315-4C08-BB62-378F7FBAD43A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54F6D5-363A-497F-A331-C2F3DCA0A138}" type="pres">
      <dgm:prSet presAssocID="{4AC6689D-2315-4C08-BB62-378F7FBAD43A}" presName="bracket" presStyleLbl="parChTrans1D1" presStyleIdx="1" presStyleCnt="2"/>
      <dgm:spPr/>
    </dgm:pt>
    <dgm:pt modelId="{C2BF6E8A-F072-4D52-B9D0-8376F03B86A3}" type="pres">
      <dgm:prSet presAssocID="{4AC6689D-2315-4C08-BB62-378F7FBAD43A}" presName="spH" presStyleCnt="0"/>
      <dgm:spPr/>
    </dgm:pt>
    <dgm:pt modelId="{E83FDD83-D912-498F-B6AD-8E4204EACB52}" type="pres">
      <dgm:prSet presAssocID="{4AC6689D-2315-4C08-BB62-378F7FBAD43A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8318E9-01B0-4D0E-987A-052A5C5E7523}" type="presOf" srcId="{D2158B95-BE05-49B7-A25B-BC71F1A79CCD}" destId="{161D827B-38F9-4EA3-8B26-B57727BBD15C}" srcOrd="0" destOrd="0" presId="urn:diagrams.loki3.com/BracketList"/>
    <dgm:cxn modelId="{F15AE532-36D4-4B92-86CC-C6B80E67437B}" srcId="{4AC6689D-2315-4C08-BB62-378F7FBAD43A}" destId="{783A8C0E-0851-44CF-AF1A-3A5FB0304569}" srcOrd="1" destOrd="0" parTransId="{23967AE9-C6B8-4ABF-8AA0-A6A90200EC0F}" sibTransId="{AB74F4B2-53EE-4FCD-BFF0-290E84E4FBB1}"/>
    <dgm:cxn modelId="{A6B932AE-AB6D-4510-B206-7369A473E465}" type="presOf" srcId="{BC3FF410-D2FD-40B5-B09A-C5603B6D8AA0}" destId="{485A8D7F-9EDC-46F4-807A-F86F0BAEB640}" srcOrd="0" destOrd="1" presId="urn:diagrams.loki3.com/BracketList"/>
    <dgm:cxn modelId="{832DBF0C-217C-4234-981C-82DF61538952}" type="presOf" srcId="{4AC6689D-2315-4C08-BB62-378F7FBAD43A}" destId="{86E99B68-B877-4A14-A3A0-35E50F091B90}" srcOrd="0" destOrd="0" presId="urn:diagrams.loki3.com/BracketList"/>
    <dgm:cxn modelId="{A1043A40-5C49-4C57-B337-AE3856323166}" type="presOf" srcId="{CB10C78E-CFE9-4FC3-AB0A-7078C6772ED1}" destId="{485A8D7F-9EDC-46F4-807A-F86F0BAEB640}" srcOrd="0" destOrd="3" presId="urn:diagrams.loki3.com/BracketList"/>
    <dgm:cxn modelId="{656CC12C-8755-405F-BB7C-8C85A1D1168A}" type="presOf" srcId="{0483A853-9311-482F-B391-3BB77A052207}" destId="{4581E7F8-CE1B-42B6-9516-BDBC9102C512}" srcOrd="0" destOrd="0" presId="urn:diagrams.loki3.com/BracketList"/>
    <dgm:cxn modelId="{857CF883-D0F6-4AC9-A0D3-AF935E7AE153}" srcId="{D2158B95-BE05-49B7-A25B-BC71F1A79CCD}" destId="{3A4CB99A-8A08-4206-AA4D-13D24EC52239}" srcOrd="0" destOrd="0" parTransId="{37F4F411-577A-40EC-AB1A-CA4552D201B7}" sibTransId="{9F2CA5EC-A664-4A86-92EE-2FC754236E0C}"/>
    <dgm:cxn modelId="{42A712A9-52BA-4A4C-A523-1DEE402C02F4}" srcId="{D2158B95-BE05-49B7-A25B-BC71F1A79CCD}" destId="{CB10C78E-CFE9-4FC3-AB0A-7078C6772ED1}" srcOrd="2" destOrd="0" parTransId="{197E4692-5EEF-4988-8644-DC4DF059A512}" sibTransId="{E8F18FC8-2EEE-4B1B-B1CF-550FB4176F16}"/>
    <dgm:cxn modelId="{68EC2242-A91D-4D89-8C29-080BB874AE94}" srcId="{4AC6689D-2315-4C08-BB62-378F7FBAD43A}" destId="{593EB891-C0A6-4364-AEF2-B29606ED70DB}" srcOrd="0" destOrd="0" parTransId="{B92C8DF2-5ED5-4915-B6ED-D00ABF40DE05}" sibTransId="{D7B47493-52A4-41AA-B1DD-A0CA6E432DEA}"/>
    <dgm:cxn modelId="{69D9EAF9-2F8F-4E56-BEF2-4CE4D42E9F3E}" type="presOf" srcId="{593EB891-C0A6-4364-AEF2-B29606ED70DB}" destId="{E83FDD83-D912-498F-B6AD-8E4204EACB52}" srcOrd="0" destOrd="0" presId="urn:diagrams.loki3.com/BracketList"/>
    <dgm:cxn modelId="{57EF47FE-A5E8-4ECB-8B0B-615025D100D4}" srcId="{0483A853-9311-482F-B391-3BB77A052207}" destId="{D2158B95-BE05-49B7-A25B-BC71F1A79CCD}" srcOrd="0" destOrd="0" parTransId="{880F2EB1-D93A-42A5-93E7-F7F3B6A77ADE}" sibTransId="{1071F1D1-028A-4C53-BEF8-4DD4E9FAB4DF}"/>
    <dgm:cxn modelId="{A7214628-D118-4B43-8BB5-1E4798730D4B}" srcId="{D2158B95-BE05-49B7-A25B-BC71F1A79CCD}" destId="{BC3FF410-D2FD-40B5-B09A-C5603B6D8AA0}" srcOrd="1" destOrd="0" parTransId="{B162B42B-DDEF-4A8D-A416-0AA4A72CFD80}" sibTransId="{FA15854A-AFED-4DFE-9EDE-BA8CD09E718A}"/>
    <dgm:cxn modelId="{CD75659D-21D1-454B-AB1F-58E64754616B}" srcId="{BC3FF410-D2FD-40B5-B09A-C5603B6D8AA0}" destId="{6B7E894D-A8CF-463E-B00C-F4ACB0FEF038}" srcOrd="0" destOrd="0" parTransId="{78B71F11-6667-4C5C-B4F0-8FB5B72405C6}" sibTransId="{F15CBF6F-120D-4DDA-9343-A30FDFDA8FDA}"/>
    <dgm:cxn modelId="{6BA3A382-7100-4088-A8D2-A670413260E6}" type="presOf" srcId="{3A4CB99A-8A08-4206-AA4D-13D24EC52239}" destId="{485A8D7F-9EDC-46F4-807A-F86F0BAEB640}" srcOrd="0" destOrd="0" presId="urn:diagrams.loki3.com/BracketList"/>
    <dgm:cxn modelId="{5E99F4E8-C992-44D0-A88D-EE3FA6CA27D4}" type="presOf" srcId="{783A8C0E-0851-44CF-AF1A-3A5FB0304569}" destId="{E83FDD83-D912-498F-B6AD-8E4204EACB52}" srcOrd="0" destOrd="1" presId="urn:diagrams.loki3.com/BracketList"/>
    <dgm:cxn modelId="{2ECB6A6A-B186-4211-BA3C-394E020DF185}" srcId="{0483A853-9311-482F-B391-3BB77A052207}" destId="{4AC6689D-2315-4C08-BB62-378F7FBAD43A}" srcOrd="1" destOrd="0" parTransId="{F70BE5A0-AE9F-4DFC-9FD8-08539BBDCAC6}" sibTransId="{0B15851A-E9B8-4967-85FB-FA6A0BCDA1EF}"/>
    <dgm:cxn modelId="{7551209C-63BA-4D8F-989E-7CC2A9BCA339}" type="presOf" srcId="{6B7E894D-A8CF-463E-B00C-F4ACB0FEF038}" destId="{485A8D7F-9EDC-46F4-807A-F86F0BAEB640}" srcOrd="0" destOrd="2" presId="urn:diagrams.loki3.com/BracketList"/>
    <dgm:cxn modelId="{536207DC-753E-4F8D-8E9E-40FBD07A8415}" type="presParOf" srcId="{4581E7F8-CE1B-42B6-9516-BDBC9102C512}" destId="{5264D914-4880-4495-97A4-EB2E1A66C2BB}" srcOrd="0" destOrd="0" presId="urn:diagrams.loki3.com/BracketList"/>
    <dgm:cxn modelId="{5A19101D-DD9F-44E3-B364-2925977FFB84}" type="presParOf" srcId="{5264D914-4880-4495-97A4-EB2E1A66C2BB}" destId="{161D827B-38F9-4EA3-8B26-B57727BBD15C}" srcOrd="0" destOrd="0" presId="urn:diagrams.loki3.com/BracketList"/>
    <dgm:cxn modelId="{08A0AFF8-4A63-43D7-A655-A4E52DBBAEFE}" type="presParOf" srcId="{5264D914-4880-4495-97A4-EB2E1A66C2BB}" destId="{22C8624A-2F42-435B-ACC6-EF182E0A8724}" srcOrd="1" destOrd="0" presId="urn:diagrams.loki3.com/BracketList"/>
    <dgm:cxn modelId="{B9BF13DA-A568-40D8-8F0D-71740A34C7F9}" type="presParOf" srcId="{5264D914-4880-4495-97A4-EB2E1A66C2BB}" destId="{B786E284-19AD-4DE0-9EAC-0BB92DC44A2E}" srcOrd="2" destOrd="0" presId="urn:diagrams.loki3.com/BracketList"/>
    <dgm:cxn modelId="{C5AF4E7B-2341-4377-86E7-D5D8709990CE}" type="presParOf" srcId="{5264D914-4880-4495-97A4-EB2E1A66C2BB}" destId="{485A8D7F-9EDC-46F4-807A-F86F0BAEB640}" srcOrd="3" destOrd="0" presId="urn:diagrams.loki3.com/BracketList"/>
    <dgm:cxn modelId="{34179467-ECC2-4AAE-9E25-3380E206C05D}" type="presParOf" srcId="{4581E7F8-CE1B-42B6-9516-BDBC9102C512}" destId="{65BF314E-F4E3-4D2B-9454-4FF6BBA6CD73}" srcOrd="1" destOrd="0" presId="urn:diagrams.loki3.com/BracketList"/>
    <dgm:cxn modelId="{790B93F9-BFA3-498C-B1D4-878663647639}" type="presParOf" srcId="{4581E7F8-CE1B-42B6-9516-BDBC9102C512}" destId="{138241E4-EDC8-42C9-996A-B7E244294C20}" srcOrd="2" destOrd="0" presId="urn:diagrams.loki3.com/BracketList"/>
    <dgm:cxn modelId="{EA236D8F-E0A0-4E58-8C7E-0D49135587D5}" type="presParOf" srcId="{138241E4-EDC8-42C9-996A-B7E244294C20}" destId="{86E99B68-B877-4A14-A3A0-35E50F091B90}" srcOrd="0" destOrd="0" presId="urn:diagrams.loki3.com/BracketList"/>
    <dgm:cxn modelId="{6300ED23-4934-4366-BCF1-29A182E72BA1}" type="presParOf" srcId="{138241E4-EDC8-42C9-996A-B7E244294C20}" destId="{1154F6D5-363A-497F-A331-C2F3DCA0A138}" srcOrd="1" destOrd="0" presId="urn:diagrams.loki3.com/BracketList"/>
    <dgm:cxn modelId="{80A69010-1EEA-4A2E-BB7E-2D6436DEC870}" type="presParOf" srcId="{138241E4-EDC8-42C9-996A-B7E244294C20}" destId="{C2BF6E8A-F072-4D52-B9D0-8376F03B86A3}" srcOrd="2" destOrd="0" presId="urn:diagrams.loki3.com/BracketList"/>
    <dgm:cxn modelId="{BE08F5B0-8701-4EC7-B95E-A4D317DCD315}" type="presParOf" srcId="{138241E4-EDC8-42C9-996A-B7E244294C20}" destId="{E83FDD83-D912-498F-B6AD-8E4204EACB52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83A853-9311-482F-B391-3BB77A05220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E23E80-8ABD-4509-ABC6-86BFBCEE6B36}">
      <dgm:prSet/>
      <dgm:spPr/>
      <dgm:t>
        <a:bodyPr/>
        <a:lstStyle/>
        <a:p>
          <a:r>
            <a:rPr lang="en-IN" dirty="0" smtClean="0"/>
            <a:t>draft-ietf-pce-association-bidir-01</a:t>
          </a:r>
          <a:endParaRPr lang="en-IN" dirty="0"/>
        </a:p>
      </dgm:t>
    </dgm:pt>
    <dgm:pt modelId="{E8209691-F9C4-401D-BFF3-582696B8B3B3}" type="parTrans" cxnId="{323E33B8-3960-4F47-991C-208AD853A1AA}">
      <dgm:prSet/>
      <dgm:spPr/>
      <dgm:t>
        <a:bodyPr/>
        <a:lstStyle/>
        <a:p>
          <a:endParaRPr lang="en-US"/>
        </a:p>
      </dgm:t>
    </dgm:pt>
    <dgm:pt modelId="{C9D2430A-6F92-415C-8F55-931B42FC0101}" type="sibTrans" cxnId="{323E33B8-3960-4F47-991C-208AD853A1AA}">
      <dgm:prSet/>
      <dgm:spPr/>
      <dgm:t>
        <a:bodyPr/>
        <a:lstStyle/>
        <a:p>
          <a:endParaRPr lang="en-US"/>
        </a:p>
      </dgm:t>
    </dgm:pt>
    <dgm:pt modelId="{593EB891-C0A6-4364-AEF2-B29606ED70DB}">
      <dgm:prSet/>
      <dgm:spPr/>
      <dgm:t>
        <a:bodyPr/>
        <a:lstStyle/>
        <a:p>
          <a:r>
            <a:rPr lang="en-IN" dirty="0" smtClean="0"/>
            <a:t>draft-ietf-pce-stateful-path-protection-02</a:t>
          </a:r>
          <a:endParaRPr lang="en-IN" dirty="0"/>
        </a:p>
      </dgm:t>
    </dgm:pt>
    <dgm:pt modelId="{B92C8DF2-5ED5-4915-B6ED-D00ABF40DE05}" type="parTrans" cxnId="{68EC2242-A91D-4D89-8C29-080BB874AE94}">
      <dgm:prSet/>
      <dgm:spPr/>
      <dgm:t>
        <a:bodyPr/>
        <a:lstStyle/>
        <a:p>
          <a:endParaRPr lang="en-US"/>
        </a:p>
      </dgm:t>
    </dgm:pt>
    <dgm:pt modelId="{D7B47493-52A4-41AA-B1DD-A0CA6E432DEA}" type="sibTrans" cxnId="{68EC2242-A91D-4D89-8C29-080BB874AE94}">
      <dgm:prSet/>
      <dgm:spPr/>
      <dgm:t>
        <a:bodyPr/>
        <a:lstStyle/>
        <a:p>
          <a:endParaRPr lang="en-US"/>
        </a:p>
      </dgm:t>
    </dgm:pt>
    <dgm:pt modelId="{3352CEF8-4FFD-4310-8B3D-C01F96E154D0}">
      <dgm:prSet/>
      <dgm:spPr/>
      <dgm:t>
        <a:bodyPr/>
        <a:lstStyle/>
        <a:p>
          <a:r>
            <a:rPr lang="en-IN" dirty="0" smtClean="0"/>
            <a:t>Capability advertisement (optional)</a:t>
          </a:r>
          <a:endParaRPr lang="en-IN" dirty="0"/>
        </a:p>
      </dgm:t>
    </dgm:pt>
    <dgm:pt modelId="{A8875E38-149E-4436-B9E6-EA7818EE3027}" type="parTrans" cxnId="{05C682BB-945E-40E7-8F79-B12EC6EEF894}">
      <dgm:prSet/>
      <dgm:spPr/>
      <dgm:t>
        <a:bodyPr/>
        <a:lstStyle/>
        <a:p>
          <a:endParaRPr lang="en-US"/>
        </a:p>
      </dgm:t>
    </dgm:pt>
    <dgm:pt modelId="{F4AFEF06-68BA-4D1D-BF26-1F9069756781}" type="sibTrans" cxnId="{05C682BB-945E-40E7-8F79-B12EC6EEF894}">
      <dgm:prSet/>
      <dgm:spPr/>
      <dgm:t>
        <a:bodyPr/>
        <a:lstStyle/>
        <a:p>
          <a:endParaRPr lang="en-US"/>
        </a:p>
      </dgm:t>
    </dgm:pt>
    <dgm:pt modelId="{2769E779-9A49-4834-887D-7666A6DDB48F}">
      <dgm:prSet/>
      <dgm:spPr/>
      <dgm:t>
        <a:bodyPr/>
        <a:lstStyle/>
        <a:p>
          <a:r>
            <a:rPr lang="en-IN" dirty="0" smtClean="0"/>
            <a:t>Update done by Rakesh based on the comments received during WG adoption</a:t>
          </a:r>
          <a:endParaRPr lang="en-IN" dirty="0"/>
        </a:p>
      </dgm:t>
    </dgm:pt>
    <dgm:pt modelId="{AC2A957D-46AC-48C4-8A36-1E4EDBCD3769}" type="parTrans" cxnId="{D7B81D30-9E88-43A7-8852-62AF6CB73A53}">
      <dgm:prSet/>
      <dgm:spPr/>
      <dgm:t>
        <a:bodyPr/>
        <a:lstStyle/>
        <a:p>
          <a:endParaRPr lang="en-US"/>
        </a:p>
      </dgm:t>
    </dgm:pt>
    <dgm:pt modelId="{A4712973-7CE5-47C6-AACC-E17A1D258D2A}" type="sibTrans" cxnId="{D7B81D30-9E88-43A7-8852-62AF6CB73A53}">
      <dgm:prSet/>
      <dgm:spPr/>
      <dgm:t>
        <a:bodyPr/>
        <a:lstStyle/>
        <a:p>
          <a:endParaRPr lang="en-US"/>
        </a:p>
      </dgm:t>
    </dgm:pt>
    <dgm:pt modelId="{F3E7FBA6-DC51-47B2-B378-D1CD78C2326C}">
      <dgm:prSet/>
      <dgm:spPr/>
      <dgm:t>
        <a:bodyPr/>
        <a:lstStyle/>
        <a:p>
          <a:r>
            <a:rPr lang="en-IN" dirty="0" smtClean="0"/>
            <a:t>Figures and description added for single/double-sided initiation</a:t>
          </a:r>
          <a:endParaRPr lang="en-IN" dirty="0"/>
        </a:p>
      </dgm:t>
    </dgm:pt>
    <dgm:pt modelId="{707CA138-5B85-4CC3-A56E-37CA2467C9A4}" type="parTrans" cxnId="{7F45A620-962E-42A2-BD30-5115D503190D}">
      <dgm:prSet/>
      <dgm:spPr/>
      <dgm:t>
        <a:bodyPr/>
        <a:lstStyle/>
        <a:p>
          <a:endParaRPr lang="en-US"/>
        </a:p>
      </dgm:t>
    </dgm:pt>
    <dgm:pt modelId="{DC052F31-3BEA-42C3-8525-D3F7DC1C93C2}" type="sibTrans" cxnId="{7F45A620-962E-42A2-BD30-5115D503190D}">
      <dgm:prSet/>
      <dgm:spPr/>
      <dgm:t>
        <a:bodyPr/>
        <a:lstStyle/>
        <a:p>
          <a:endParaRPr lang="en-US"/>
        </a:p>
      </dgm:t>
    </dgm:pt>
    <dgm:pt modelId="{36C5098B-33CD-478E-811A-061720D199F6}">
      <dgm:prSet/>
      <dgm:spPr/>
      <dgm:t>
        <a:bodyPr/>
        <a:lstStyle/>
        <a:p>
          <a:r>
            <a:rPr lang="en-IN" dirty="0" smtClean="0"/>
            <a:t>Error handling! </a:t>
          </a:r>
          <a:endParaRPr lang="en-IN" dirty="0"/>
        </a:p>
      </dgm:t>
    </dgm:pt>
    <dgm:pt modelId="{31A31488-D99B-4148-9854-DBCDF78F01AF}" type="parTrans" cxnId="{84409963-B35D-493B-AD39-05CBD6F431EA}">
      <dgm:prSet/>
      <dgm:spPr/>
      <dgm:t>
        <a:bodyPr/>
        <a:lstStyle/>
        <a:p>
          <a:endParaRPr lang="en-US"/>
        </a:p>
      </dgm:t>
    </dgm:pt>
    <dgm:pt modelId="{BA1095E4-8857-42C6-98AD-FE43F2600E7E}" type="sibTrans" cxnId="{84409963-B35D-493B-AD39-05CBD6F431EA}">
      <dgm:prSet/>
      <dgm:spPr/>
      <dgm:t>
        <a:bodyPr/>
        <a:lstStyle/>
        <a:p>
          <a:endParaRPr lang="en-US"/>
        </a:p>
      </dgm:t>
    </dgm:pt>
    <dgm:pt modelId="{9C73052D-7996-4220-AC37-3BD6486BAA7B}">
      <dgm:prSet/>
      <dgm:spPr/>
      <dgm:t>
        <a:bodyPr/>
        <a:lstStyle/>
        <a:p>
          <a:r>
            <a:rPr lang="en-IN" dirty="0" smtClean="0"/>
            <a:t>PT field (protection type) – as per RFC 4872</a:t>
          </a:r>
          <a:endParaRPr lang="en-IN" dirty="0"/>
        </a:p>
      </dgm:t>
    </dgm:pt>
    <dgm:pt modelId="{7719333B-424B-4F56-A7A6-12F9F609668D}" type="parTrans" cxnId="{9BD1F568-5145-4FD6-A340-63822E3F5586}">
      <dgm:prSet/>
      <dgm:spPr/>
      <dgm:t>
        <a:bodyPr/>
        <a:lstStyle/>
        <a:p>
          <a:endParaRPr lang="en-US"/>
        </a:p>
      </dgm:t>
    </dgm:pt>
    <dgm:pt modelId="{60104B16-1FFB-48DA-AFBC-5B6E5B327027}" type="sibTrans" cxnId="{9BD1F568-5145-4FD6-A340-63822E3F5586}">
      <dgm:prSet/>
      <dgm:spPr/>
      <dgm:t>
        <a:bodyPr/>
        <a:lstStyle/>
        <a:p>
          <a:endParaRPr lang="en-US"/>
        </a:p>
      </dgm:t>
    </dgm:pt>
    <dgm:pt modelId="{2C61F730-C64E-4648-AE52-2F79EFBBDA32}">
      <dgm:prSet/>
      <dgm:spPr/>
      <dgm:t>
        <a:bodyPr/>
        <a:lstStyle/>
        <a:p>
          <a:r>
            <a:rPr lang="en-IN" dirty="0" smtClean="0"/>
            <a:t>Dynamic</a:t>
          </a:r>
          <a:endParaRPr lang="en-IN" dirty="0"/>
        </a:p>
      </dgm:t>
    </dgm:pt>
    <dgm:pt modelId="{BC5910D4-EDDF-40D7-88ED-0A5669FBF4B6}" type="parTrans" cxnId="{DDAA6809-A682-45E4-A500-2430FC71E037}">
      <dgm:prSet/>
      <dgm:spPr/>
      <dgm:t>
        <a:bodyPr/>
        <a:lstStyle/>
        <a:p>
          <a:endParaRPr lang="en-US"/>
        </a:p>
      </dgm:t>
    </dgm:pt>
    <dgm:pt modelId="{E61767FB-9411-47BE-B1ED-0106563F8368}" type="sibTrans" cxnId="{DDAA6809-A682-45E4-A500-2430FC71E037}">
      <dgm:prSet/>
      <dgm:spPr/>
      <dgm:t>
        <a:bodyPr/>
        <a:lstStyle/>
        <a:p>
          <a:endParaRPr lang="en-US"/>
        </a:p>
      </dgm:t>
    </dgm:pt>
    <dgm:pt modelId="{1B991455-68F8-4437-9E11-88EFA4F95F63}" type="pres">
      <dgm:prSet presAssocID="{0483A853-9311-482F-B391-3BB77A05220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F19F25-C6DD-4108-980B-0D6E4F1AB0E5}" type="pres">
      <dgm:prSet presAssocID="{593EB891-C0A6-4364-AEF2-B29606ED70D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F6095-5EA6-4486-BFB2-767F3FB2AA72}" type="pres">
      <dgm:prSet presAssocID="{593EB891-C0A6-4364-AEF2-B29606ED70DB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80B94-E1E1-48FF-940C-853665020A9B}" type="pres">
      <dgm:prSet presAssocID="{F3E23E80-8ABD-4509-ABC6-86BFBCEE6B3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C2C62E-C216-4E8C-8AE2-10121EBA80E1}" type="pres">
      <dgm:prSet presAssocID="{F3E23E80-8ABD-4509-ABC6-86BFBCEE6B3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58568F-094A-4323-B634-8E33835C3C28}" type="presOf" srcId="{F3E7FBA6-DC51-47B2-B378-D1CD78C2326C}" destId="{C5C2C62E-C216-4E8C-8AE2-10121EBA80E1}" srcOrd="0" destOrd="1" presId="urn:microsoft.com/office/officeart/2005/8/layout/vList2"/>
    <dgm:cxn modelId="{DDAA6809-A682-45E4-A500-2430FC71E037}" srcId="{593EB891-C0A6-4364-AEF2-B29606ED70DB}" destId="{2C61F730-C64E-4648-AE52-2F79EFBBDA32}" srcOrd="1" destOrd="0" parTransId="{BC5910D4-EDDF-40D7-88ED-0A5669FBF4B6}" sibTransId="{E61767FB-9411-47BE-B1ED-0106563F8368}"/>
    <dgm:cxn modelId="{1C40E584-9732-414E-ADD7-25D418DF9B96}" type="presOf" srcId="{2769E779-9A49-4834-887D-7666A6DDB48F}" destId="{C5C2C62E-C216-4E8C-8AE2-10121EBA80E1}" srcOrd="0" destOrd="0" presId="urn:microsoft.com/office/officeart/2005/8/layout/vList2"/>
    <dgm:cxn modelId="{5E214072-F6E5-4FE2-ADBE-20D5C0EA520E}" type="presOf" srcId="{0483A853-9311-482F-B391-3BB77A052207}" destId="{1B991455-68F8-4437-9E11-88EFA4F95F63}" srcOrd="0" destOrd="0" presId="urn:microsoft.com/office/officeart/2005/8/layout/vList2"/>
    <dgm:cxn modelId="{323E33B8-3960-4F47-991C-208AD853A1AA}" srcId="{0483A853-9311-482F-B391-3BB77A052207}" destId="{F3E23E80-8ABD-4509-ABC6-86BFBCEE6B36}" srcOrd="1" destOrd="0" parTransId="{E8209691-F9C4-401D-BFF3-582696B8B3B3}" sibTransId="{C9D2430A-6F92-415C-8F55-931B42FC0101}"/>
    <dgm:cxn modelId="{68EC2242-A91D-4D89-8C29-080BB874AE94}" srcId="{0483A853-9311-482F-B391-3BB77A052207}" destId="{593EB891-C0A6-4364-AEF2-B29606ED70DB}" srcOrd="0" destOrd="0" parTransId="{B92C8DF2-5ED5-4915-B6ED-D00ABF40DE05}" sibTransId="{D7B47493-52A4-41AA-B1DD-A0CA6E432DEA}"/>
    <dgm:cxn modelId="{32BBC068-7FE5-4E51-992B-CC97DD58CBA7}" type="presOf" srcId="{593EB891-C0A6-4364-AEF2-B29606ED70DB}" destId="{0AF19F25-C6DD-4108-980B-0D6E4F1AB0E5}" srcOrd="0" destOrd="0" presId="urn:microsoft.com/office/officeart/2005/8/layout/vList2"/>
    <dgm:cxn modelId="{84409963-B35D-493B-AD39-05CBD6F431EA}" srcId="{2769E779-9A49-4834-887D-7666A6DDB48F}" destId="{36C5098B-33CD-478E-811A-061720D199F6}" srcOrd="1" destOrd="0" parTransId="{31A31488-D99B-4148-9854-DBCDF78F01AF}" sibTransId="{BA1095E4-8857-42C6-98AD-FE43F2600E7E}"/>
    <dgm:cxn modelId="{9BD1F568-5145-4FD6-A340-63822E3F5586}" srcId="{593EB891-C0A6-4364-AEF2-B29606ED70DB}" destId="{9C73052D-7996-4220-AC37-3BD6486BAA7B}" srcOrd="2" destOrd="0" parTransId="{7719333B-424B-4F56-A7A6-12F9F609668D}" sibTransId="{60104B16-1FFB-48DA-AFBC-5B6E5B327027}"/>
    <dgm:cxn modelId="{D3FB0751-0BBC-4D58-A84A-9CC74472F448}" type="presOf" srcId="{F3E23E80-8ABD-4509-ABC6-86BFBCEE6B36}" destId="{D9C80B94-E1E1-48FF-940C-853665020A9B}" srcOrd="0" destOrd="0" presId="urn:microsoft.com/office/officeart/2005/8/layout/vList2"/>
    <dgm:cxn modelId="{23B6A682-331E-418D-AFA2-1E4A7B572954}" type="presOf" srcId="{36C5098B-33CD-478E-811A-061720D199F6}" destId="{C5C2C62E-C216-4E8C-8AE2-10121EBA80E1}" srcOrd="0" destOrd="2" presId="urn:microsoft.com/office/officeart/2005/8/layout/vList2"/>
    <dgm:cxn modelId="{05C682BB-945E-40E7-8F79-B12EC6EEF894}" srcId="{593EB891-C0A6-4364-AEF2-B29606ED70DB}" destId="{3352CEF8-4FFD-4310-8B3D-C01F96E154D0}" srcOrd="0" destOrd="0" parTransId="{A8875E38-149E-4436-B9E6-EA7818EE3027}" sibTransId="{F4AFEF06-68BA-4D1D-BF26-1F9069756781}"/>
    <dgm:cxn modelId="{7F45A620-962E-42A2-BD30-5115D503190D}" srcId="{2769E779-9A49-4834-887D-7666A6DDB48F}" destId="{F3E7FBA6-DC51-47B2-B378-D1CD78C2326C}" srcOrd="0" destOrd="0" parTransId="{707CA138-5B85-4CC3-A56E-37CA2467C9A4}" sibTransId="{DC052F31-3BEA-42C3-8525-D3F7DC1C93C2}"/>
    <dgm:cxn modelId="{77D272F8-A328-4E02-8A84-EA29BFE96ABA}" type="presOf" srcId="{2C61F730-C64E-4648-AE52-2F79EFBBDA32}" destId="{663F6095-5EA6-4486-BFB2-767F3FB2AA72}" srcOrd="0" destOrd="1" presId="urn:microsoft.com/office/officeart/2005/8/layout/vList2"/>
    <dgm:cxn modelId="{10FCEB64-F492-4DC0-919E-201D183F76F5}" type="presOf" srcId="{3352CEF8-4FFD-4310-8B3D-C01F96E154D0}" destId="{663F6095-5EA6-4486-BFB2-767F3FB2AA72}" srcOrd="0" destOrd="0" presId="urn:microsoft.com/office/officeart/2005/8/layout/vList2"/>
    <dgm:cxn modelId="{D7B81D30-9E88-43A7-8852-62AF6CB73A53}" srcId="{F3E23E80-8ABD-4509-ABC6-86BFBCEE6B36}" destId="{2769E779-9A49-4834-887D-7666A6DDB48F}" srcOrd="0" destOrd="0" parTransId="{AC2A957D-46AC-48C4-8A36-1E4EDBCD3769}" sibTransId="{A4712973-7CE5-47C6-AACC-E17A1D258D2A}"/>
    <dgm:cxn modelId="{4D9CD067-6C52-4132-B5FA-98413071EA27}" type="presOf" srcId="{9C73052D-7996-4220-AC37-3BD6486BAA7B}" destId="{663F6095-5EA6-4486-BFB2-767F3FB2AA72}" srcOrd="0" destOrd="2" presId="urn:microsoft.com/office/officeart/2005/8/layout/vList2"/>
    <dgm:cxn modelId="{C6F085F9-D36A-4074-B1B4-D1802078F329}" type="presParOf" srcId="{1B991455-68F8-4437-9E11-88EFA4F95F63}" destId="{0AF19F25-C6DD-4108-980B-0D6E4F1AB0E5}" srcOrd="0" destOrd="0" presId="urn:microsoft.com/office/officeart/2005/8/layout/vList2"/>
    <dgm:cxn modelId="{F387CDE4-DEBF-4F60-A9C1-20C4B33506B0}" type="presParOf" srcId="{1B991455-68F8-4437-9E11-88EFA4F95F63}" destId="{663F6095-5EA6-4486-BFB2-767F3FB2AA72}" srcOrd="1" destOrd="0" presId="urn:microsoft.com/office/officeart/2005/8/layout/vList2"/>
    <dgm:cxn modelId="{35673F90-0DF2-4332-A152-F4AAEC749E84}" type="presParOf" srcId="{1B991455-68F8-4437-9E11-88EFA4F95F63}" destId="{D9C80B94-E1E1-48FF-940C-853665020A9B}" srcOrd="2" destOrd="0" presId="urn:microsoft.com/office/officeart/2005/8/layout/vList2"/>
    <dgm:cxn modelId="{337E6A45-A4FA-4392-B5F8-B13D9B581B5B}" type="presParOf" srcId="{1B991455-68F8-4437-9E11-88EFA4F95F63}" destId="{C5C2C62E-C216-4E8C-8AE2-10121EBA80E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252674-574C-4BFD-AE24-ABCE2350D2B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3134870-03CF-4138-B5EE-D8F55B188ADC}">
      <dgm:prSet/>
      <dgm:spPr/>
      <dgm:t>
        <a:bodyPr/>
        <a:lstStyle/>
        <a:p>
          <a:r>
            <a:rPr lang="en-IN" dirty="0" smtClean="0"/>
            <a:t>draft-zhang-pce-resource-sharing-06</a:t>
          </a:r>
          <a:endParaRPr lang="en-US" dirty="0"/>
        </a:p>
      </dgm:t>
    </dgm:pt>
    <dgm:pt modelId="{BF7DF798-AF4D-455E-8C29-343C63C6E545}" type="parTrans" cxnId="{F00D5189-5BB7-4E5F-A399-4DFCCBD15AEE}">
      <dgm:prSet/>
      <dgm:spPr/>
      <dgm:t>
        <a:bodyPr/>
        <a:lstStyle/>
        <a:p>
          <a:endParaRPr lang="en-US"/>
        </a:p>
      </dgm:t>
    </dgm:pt>
    <dgm:pt modelId="{AD37820E-617E-4226-B48A-BF000CA92D6F}" type="sibTrans" cxnId="{F00D5189-5BB7-4E5F-A399-4DFCCBD15AEE}">
      <dgm:prSet/>
      <dgm:spPr/>
      <dgm:t>
        <a:bodyPr/>
        <a:lstStyle/>
        <a:p>
          <a:endParaRPr lang="en-US"/>
        </a:p>
      </dgm:t>
    </dgm:pt>
    <dgm:pt modelId="{4C4B6BD5-C28D-4985-BFE7-454835087EF5}">
      <dgm:prSet/>
      <dgm:spPr/>
      <dgm:t>
        <a:bodyPr/>
        <a:lstStyle/>
        <a:p>
          <a:r>
            <a:rPr lang="en-IN" dirty="0" smtClean="0"/>
            <a:t>draft-tanaka-pce-stateful-pce-mbb-06</a:t>
          </a:r>
          <a:endParaRPr lang="en-IN" dirty="0"/>
        </a:p>
      </dgm:t>
    </dgm:pt>
    <dgm:pt modelId="{D68015A2-1452-4532-9859-9D618F47FF1C}" type="parTrans" cxnId="{640B1826-BA6B-4AD0-8B66-C8CDB9C1923E}">
      <dgm:prSet/>
      <dgm:spPr/>
      <dgm:t>
        <a:bodyPr/>
        <a:lstStyle/>
        <a:p>
          <a:endParaRPr lang="en-US"/>
        </a:p>
      </dgm:t>
    </dgm:pt>
    <dgm:pt modelId="{624889C0-92C7-4DC6-94FA-8BFE9BF33DEF}" type="sibTrans" cxnId="{640B1826-BA6B-4AD0-8B66-C8CDB9C1923E}">
      <dgm:prSet/>
      <dgm:spPr/>
      <dgm:t>
        <a:bodyPr/>
        <a:lstStyle/>
        <a:p>
          <a:endParaRPr lang="en-US"/>
        </a:p>
      </dgm:t>
    </dgm:pt>
    <dgm:pt modelId="{8CA204A8-9CDD-43BB-BC1D-B0CE530468B7}">
      <dgm:prSet/>
      <dgm:spPr/>
      <dgm:t>
        <a:bodyPr/>
        <a:lstStyle/>
        <a:p>
          <a:r>
            <a:rPr lang="en-IN" b="0" i="0" dirty="0" smtClean="0"/>
            <a:t>draft-barth-pce-segment-routing-policy-cp-00</a:t>
          </a:r>
          <a:endParaRPr lang="en-IN" dirty="0"/>
        </a:p>
      </dgm:t>
    </dgm:pt>
    <dgm:pt modelId="{A89BEDC7-A100-4816-B3DA-5D351EC581FE}" type="parTrans" cxnId="{429128C8-DF08-4702-A62C-E96B11DE0039}">
      <dgm:prSet/>
      <dgm:spPr/>
      <dgm:t>
        <a:bodyPr/>
        <a:lstStyle/>
        <a:p>
          <a:endParaRPr lang="en-US"/>
        </a:p>
      </dgm:t>
    </dgm:pt>
    <dgm:pt modelId="{1C23CFF3-962E-494D-B260-821C78569E36}" type="sibTrans" cxnId="{429128C8-DF08-4702-A62C-E96B11DE0039}">
      <dgm:prSet/>
      <dgm:spPr/>
      <dgm:t>
        <a:bodyPr/>
        <a:lstStyle/>
        <a:p>
          <a:endParaRPr lang="en-US"/>
        </a:p>
      </dgm:t>
    </dgm:pt>
    <dgm:pt modelId="{99C886DC-772F-42A3-BA6E-3CAD1F1BA1FE}">
      <dgm:prSet/>
      <dgm:spPr/>
      <dgm:t>
        <a:bodyPr/>
        <a:lstStyle/>
        <a:p>
          <a:r>
            <a:rPr lang="en-US" dirty="0" smtClean="0"/>
            <a:t>No update</a:t>
          </a:r>
          <a:endParaRPr lang="en-US" dirty="0"/>
        </a:p>
      </dgm:t>
    </dgm:pt>
    <dgm:pt modelId="{9E924F85-7D0A-48D5-A74B-3AF0C3C653D4}" type="parTrans" cxnId="{D46A055B-43C0-4C59-A736-E61721994223}">
      <dgm:prSet/>
      <dgm:spPr/>
      <dgm:t>
        <a:bodyPr/>
        <a:lstStyle/>
        <a:p>
          <a:endParaRPr lang="en-US"/>
        </a:p>
      </dgm:t>
    </dgm:pt>
    <dgm:pt modelId="{6BFF5C94-5DD6-4739-BC03-C0CBAD246134}" type="sibTrans" cxnId="{D46A055B-43C0-4C59-A736-E61721994223}">
      <dgm:prSet/>
      <dgm:spPr/>
      <dgm:t>
        <a:bodyPr/>
        <a:lstStyle/>
        <a:p>
          <a:endParaRPr lang="en-US"/>
        </a:p>
      </dgm:t>
    </dgm:pt>
    <dgm:pt modelId="{55AD04FE-6316-4374-8369-1F1DFE94FA31}">
      <dgm:prSet/>
      <dgm:spPr/>
      <dgm:t>
        <a:bodyPr/>
        <a:lstStyle/>
        <a:p>
          <a:r>
            <a:rPr lang="en-IN" dirty="0" smtClean="0"/>
            <a:t>Capability advertisement (mandatory)</a:t>
          </a:r>
          <a:endParaRPr lang="en-IN" dirty="0"/>
        </a:p>
      </dgm:t>
    </dgm:pt>
    <dgm:pt modelId="{021A7E65-669F-4E7F-A490-D94D11466367}" type="parTrans" cxnId="{8D8C4FB3-C6BE-4CCC-A266-7E6692B06868}">
      <dgm:prSet/>
      <dgm:spPr/>
      <dgm:t>
        <a:bodyPr/>
        <a:lstStyle/>
        <a:p>
          <a:endParaRPr lang="en-US"/>
        </a:p>
      </dgm:t>
    </dgm:pt>
    <dgm:pt modelId="{855AA8B3-4799-4BF2-B75A-991BAA3FE521}" type="sibTrans" cxnId="{8D8C4FB3-C6BE-4CCC-A266-7E6692B06868}">
      <dgm:prSet/>
      <dgm:spPr/>
      <dgm:t>
        <a:bodyPr/>
        <a:lstStyle/>
        <a:p>
          <a:endParaRPr lang="en-US"/>
        </a:p>
      </dgm:t>
    </dgm:pt>
    <dgm:pt modelId="{E48CE156-AF60-4228-A854-1BD93898DFF1}">
      <dgm:prSet/>
      <dgm:spPr/>
      <dgm:t>
        <a:bodyPr/>
        <a:lstStyle/>
        <a:p>
          <a:r>
            <a:rPr lang="en-IN" dirty="0" smtClean="0"/>
            <a:t>Dynamic</a:t>
          </a:r>
          <a:endParaRPr lang="en-IN" dirty="0"/>
        </a:p>
      </dgm:t>
    </dgm:pt>
    <dgm:pt modelId="{69E0D8FA-FC23-40E7-AE71-E2CCB0E982CC}" type="parTrans" cxnId="{DE299F8F-22CD-4064-8EFF-24D70EC4BE39}">
      <dgm:prSet/>
      <dgm:spPr/>
      <dgm:t>
        <a:bodyPr/>
        <a:lstStyle/>
        <a:p>
          <a:endParaRPr lang="en-US"/>
        </a:p>
      </dgm:t>
    </dgm:pt>
    <dgm:pt modelId="{6BEC89EC-C818-4EB2-8E40-CA9DC2F9CF2E}" type="sibTrans" cxnId="{DE299F8F-22CD-4064-8EFF-24D70EC4BE39}">
      <dgm:prSet/>
      <dgm:spPr/>
      <dgm:t>
        <a:bodyPr/>
        <a:lstStyle/>
        <a:p>
          <a:endParaRPr lang="en-US"/>
        </a:p>
      </dgm:t>
    </dgm:pt>
    <dgm:pt modelId="{269A453A-9AF4-4DB1-9C7C-96C69F527E93}">
      <dgm:prSet/>
      <dgm:spPr/>
      <dgm:t>
        <a:bodyPr/>
        <a:lstStyle/>
        <a:p>
          <a:r>
            <a:rPr lang="en-IN" dirty="0" smtClean="0"/>
            <a:t>Editorial Changes</a:t>
          </a:r>
          <a:endParaRPr lang="en-IN" dirty="0"/>
        </a:p>
      </dgm:t>
    </dgm:pt>
    <dgm:pt modelId="{2F7885ED-08C5-4C61-B44F-26C7AE4248BF}" type="parTrans" cxnId="{4AD6C581-1011-4B85-86E5-94887296B2C9}">
      <dgm:prSet/>
      <dgm:spPr/>
      <dgm:t>
        <a:bodyPr/>
        <a:lstStyle/>
        <a:p>
          <a:endParaRPr lang="en-US"/>
        </a:p>
      </dgm:t>
    </dgm:pt>
    <dgm:pt modelId="{E76052E7-EF4A-44CE-A304-19BD7A5FD464}" type="sibTrans" cxnId="{4AD6C581-1011-4B85-86E5-94887296B2C9}">
      <dgm:prSet/>
      <dgm:spPr/>
      <dgm:t>
        <a:bodyPr/>
        <a:lstStyle/>
        <a:p>
          <a:endParaRPr lang="en-US"/>
        </a:p>
      </dgm:t>
    </dgm:pt>
    <dgm:pt modelId="{F4A6EBFD-5029-4938-A6B1-683D7A4D6BAD}">
      <dgm:prSet/>
      <dgm:spPr/>
      <dgm:t>
        <a:bodyPr/>
        <a:lstStyle/>
        <a:p>
          <a:r>
            <a:rPr lang="en-IN" dirty="0" smtClean="0"/>
            <a:t>Error Handling</a:t>
          </a:r>
          <a:endParaRPr lang="en-IN" dirty="0"/>
        </a:p>
      </dgm:t>
    </dgm:pt>
    <dgm:pt modelId="{58041E3B-C4F3-4A61-B17A-86B68C5933A1}" type="parTrans" cxnId="{BF9D4ED8-2527-4043-AB4B-0CDE473A1BE2}">
      <dgm:prSet/>
      <dgm:spPr/>
      <dgm:t>
        <a:bodyPr/>
        <a:lstStyle/>
        <a:p>
          <a:endParaRPr lang="en-US"/>
        </a:p>
      </dgm:t>
    </dgm:pt>
    <dgm:pt modelId="{31015FB3-CEB6-4690-909E-20C624391865}" type="sibTrans" cxnId="{BF9D4ED8-2527-4043-AB4B-0CDE473A1BE2}">
      <dgm:prSet/>
      <dgm:spPr/>
      <dgm:t>
        <a:bodyPr/>
        <a:lstStyle/>
        <a:p>
          <a:endParaRPr lang="en-US"/>
        </a:p>
      </dgm:t>
    </dgm:pt>
    <dgm:pt modelId="{08CF2BD1-756D-496A-8585-537853D748E7}">
      <dgm:prSet/>
      <dgm:spPr/>
      <dgm:t>
        <a:bodyPr/>
        <a:lstStyle/>
        <a:p>
          <a:r>
            <a:rPr lang="en-IN" dirty="0" smtClean="0"/>
            <a:t>New I-D for associating various candidate SR path belonging to a SR-TE policy</a:t>
          </a:r>
          <a:endParaRPr lang="en-IN" dirty="0"/>
        </a:p>
      </dgm:t>
    </dgm:pt>
    <dgm:pt modelId="{D3AF5E7C-84D1-419B-AFBC-4FEA76C9C443}" type="parTrans" cxnId="{EF7BCA95-0364-4289-B437-2D774D999CC8}">
      <dgm:prSet/>
      <dgm:spPr/>
      <dgm:t>
        <a:bodyPr/>
        <a:lstStyle/>
        <a:p>
          <a:endParaRPr lang="en-US"/>
        </a:p>
      </dgm:t>
    </dgm:pt>
    <dgm:pt modelId="{64479819-6193-4873-A741-01F518F92751}" type="sibTrans" cxnId="{EF7BCA95-0364-4289-B437-2D774D999CC8}">
      <dgm:prSet/>
      <dgm:spPr/>
      <dgm:t>
        <a:bodyPr/>
        <a:lstStyle/>
        <a:p>
          <a:endParaRPr lang="en-US"/>
        </a:p>
      </dgm:t>
    </dgm:pt>
    <dgm:pt modelId="{41EE0ACB-89A6-4A3B-8D5E-D8B5BABAB5C6}">
      <dgm:prSet/>
      <dgm:spPr/>
      <dgm:t>
        <a:bodyPr/>
        <a:lstStyle/>
        <a:p>
          <a:r>
            <a:rPr lang="en-US" dirty="0" smtClean="0"/>
            <a:t>SR Candidate Path Association Group</a:t>
          </a:r>
          <a:endParaRPr lang="en-IN" dirty="0"/>
        </a:p>
      </dgm:t>
    </dgm:pt>
    <dgm:pt modelId="{6F1D2F60-641D-4A40-8162-C09A5785B910}" type="parTrans" cxnId="{38A342F2-C8A5-44E4-B490-79F907D19CAA}">
      <dgm:prSet/>
      <dgm:spPr/>
      <dgm:t>
        <a:bodyPr/>
        <a:lstStyle/>
        <a:p>
          <a:endParaRPr lang="en-US"/>
        </a:p>
      </dgm:t>
    </dgm:pt>
    <dgm:pt modelId="{A2706FA1-CCBE-42F0-BDFE-4FD1E7F2B1A3}" type="sibTrans" cxnId="{38A342F2-C8A5-44E4-B490-79F907D19CAA}">
      <dgm:prSet/>
      <dgm:spPr/>
      <dgm:t>
        <a:bodyPr/>
        <a:lstStyle/>
        <a:p>
          <a:endParaRPr lang="en-US"/>
        </a:p>
      </dgm:t>
    </dgm:pt>
    <dgm:pt modelId="{1F83D229-E3AE-4A15-8C5E-3257EEDF75E1}">
      <dgm:prSet/>
      <dgm:spPr/>
      <dgm:t>
        <a:bodyPr/>
        <a:lstStyle/>
        <a:p>
          <a:r>
            <a:rPr lang="en-US" dirty="0" smtClean="0"/>
            <a:t>with a TLV to identify SR-TE policy (Color, Destination end-point, Preference)</a:t>
          </a:r>
          <a:endParaRPr lang="en-IN" dirty="0"/>
        </a:p>
      </dgm:t>
    </dgm:pt>
    <dgm:pt modelId="{2BFFEDA8-E165-4E46-9F5C-39D7E6F3B7AB}" type="parTrans" cxnId="{18731A23-48FA-449B-8216-509AE162E10B}">
      <dgm:prSet/>
      <dgm:spPr/>
      <dgm:t>
        <a:bodyPr/>
        <a:lstStyle/>
        <a:p>
          <a:endParaRPr lang="en-US"/>
        </a:p>
      </dgm:t>
    </dgm:pt>
    <dgm:pt modelId="{0DF18529-85FD-4611-A723-093346FC6101}" type="sibTrans" cxnId="{18731A23-48FA-449B-8216-509AE162E10B}">
      <dgm:prSet/>
      <dgm:spPr/>
      <dgm:t>
        <a:bodyPr/>
        <a:lstStyle/>
        <a:p>
          <a:endParaRPr lang="en-US"/>
        </a:p>
      </dgm:t>
    </dgm:pt>
    <dgm:pt modelId="{60607269-513B-4D99-BDAD-14B4A244B3B6}" type="pres">
      <dgm:prSet presAssocID="{1E252674-574C-4BFD-AE24-ABCE2350D2B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11EBA3-9542-4CB9-A654-13A4B6BF28E7}" type="pres">
      <dgm:prSet presAssocID="{13134870-03CF-4138-B5EE-D8F55B188ADC}" presName="parentLin" presStyleCnt="0"/>
      <dgm:spPr/>
    </dgm:pt>
    <dgm:pt modelId="{7D6E4128-3AEF-4BA5-B106-7AD20D226AA5}" type="pres">
      <dgm:prSet presAssocID="{13134870-03CF-4138-B5EE-D8F55B188AD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A8B0143-EC4F-4B7B-B292-85E5835A1500}" type="pres">
      <dgm:prSet presAssocID="{13134870-03CF-4138-B5EE-D8F55B188AD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2A06A-58F7-4D5E-8BD8-BA0716737869}" type="pres">
      <dgm:prSet presAssocID="{13134870-03CF-4138-B5EE-D8F55B188ADC}" presName="negativeSpace" presStyleCnt="0"/>
      <dgm:spPr/>
    </dgm:pt>
    <dgm:pt modelId="{24454AD6-3780-477E-936F-5F10CF01A95E}" type="pres">
      <dgm:prSet presAssocID="{13134870-03CF-4138-B5EE-D8F55B188AD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9F743-F141-4873-8B29-70A3E599419A}" type="pres">
      <dgm:prSet presAssocID="{AD37820E-617E-4226-B48A-BF000CA92D6F}" presName="spaceBetweenRectangles" presStyleCnt="0"/>
      <dgm:spPr/>
    </dgm:pt>
    <dgm:pt modelId="{A6136411-8CC9-4C12-877D-5882922D347C}" type="pres">
      <dgm:prSet presAssocID="{4C4B6BD5-C28D-4985-BFE7-454835087EF5}" presName="parentLin" presStyleCnt="0"/>
      <dgm:spPr/>
    </dgm:pt>
    <dgm:pt modelId="{D08D6118-2A27-464E-A67A-903C1B0655FD}" type="pres">
      <dgm:prSet presAssocID="{4C4B6BD5-C28D-4985-BFE7-454835087EF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F173329-0C95-4490-8C14-A1A9B169A3D8}" type="pres">
      <dgm:prSet presAssocID="{4C4B6BD5-C28D-4985-BFE7-454835087EF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5B16B-1CCA-4FCC-B48E-CE5C1788B52A}" type="pres">
      <dgm:prSet presAssocID="{4C4B6BD5-C28D-4985-BFE7-454835087EF5}" presName="negativeSpace" presStyleCnt="0"/>
      <dgm:spPr/>
    </dgm:pt>
    <dgm:pt modelId="{DFF76039-E66E-45BF-BDFC-DDE384ED4F30}" type="pres">
      <dgm:prSet presAssocID="{4C4B6BD5-C28D-4985-BFE7-454835087EF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A3ED2A-62D6-4E81-9E01-5DE390843AC4}" type="pres">
      <dgm:prSet presAssocID="{624889C0-92C7-4DC6-94FA-8BFE9BF33DEF}" presName="spaceBetweenRectangles" presStyleCnt="0"/>
      <dgm:spPr/>
    </dgm:pt>
    <dgm:pt modelId="{72051004-7C23-4AD6-B6D8-CE75DB5BC161}" type="pres">
      <dgm:prSet presAssocID="{8CA204A8-9CDD-43BB-BC1D-B0CE530468B7}" presName="parentLin" presStyleCnt="0"/>
      <dgm:spPr/>
    </dgm:pt>
    <dgm:pt modelId="{9BEA2D4C-5B7D-4FFE-BD9D-961B5B1FD017}" type="pres">
      <dgm:prSet presAssocID="{8CA204A8-9CDD-43BB-BC1D-B0CE530468B7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740E12B-0924-4372-AEDF-AFC9B4691312}" type="pres">
      <dgm:prSet presAssocID="{8CA204A8-9CDD-43BB-BC1D-B0CE530468B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94DC1-6280-4D61-9966-2233319317A2}" type="pres">
      <dgm:prSet presAssocID="{8CA204A8-9CDD-43BB-BC1D-B0CE530468B7}" presName="negativeSpace" presStyleCnt="0"/>
      <dgm:spPr/>
    </dgm:pt>
    <dgm:pt modelId="{40B9FC26-1682-40E6-B9C8-B4578AF4538D}" type="pres">
      <dgm:prSet presAssocID="{8CA204A8-9CDD-43BB-BC1D-B0CE530468B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9128C8-DF08-4702-A62C-E96B11DE0039}" srcId="{1E252674-574C-4BFD-AE24-ABCE2350D2B5}" destId="{8CA204A8-9CDD-43BB-BC1D-B0CE530468B7}" srcOrd="2" destOrd="0" parTransId="{A89BEDC7-A100-4816-B3DA-5D351EC581FE}" sibTransId="{1C23CFF3-962E-494D-B260-821C78569E36}"/>
    <dgm:cxn modelId="{C4B08EA0-24CD-4B6A-926B-085961D255EC}" type="presOf" srcId="{99C886DC-772F-42A3-BA6E-3CAD1F1BA1FE}" destId="{24454AD6-3780-477E-936F-5F10CF01A95E}" srcOrd="0" destOrd="0" presId="urn:microsoft.com/office/officeart/2005/8/layout/list1"/>
    <dgm:cxn modelId="{EF7BCA95-0364-4289-B437-2D774D999CC8}" srcId="{8CA204A8-9CDD-43BB-BC1D-B0CE530468B7}" destId="{08CF2BD1-756D-496A-8585-537853D748E7}" srcOrd="0" destOrd="0" parTransId="{D3AF5E7C-84D1-419B-AFBC-4FEA76C9C443}" sibTransId="{64479819-6193-4873-A741-01F518F92751}"/>
    <dgm:cxn modelId="{E75FB069-AD97-4A12-8963-E1DEA897C74A}" type="presOf" srcId="{4C4B6BD5-C28D-4985-BFE7-454835087EF5}" destId="{D08D6118-2A27-464E-A67A-903C1B0655FD}" srcOrd="0" destOrd="0" presId="urn:microsoft.com/office/officeart/2005/8/layout/list1"/>
    <dgm:cxn modelId="{4A4C119C-CEAA-462B-8F68-989CB88AFE85}" type="presOf" srcId="{41EE0ACB-89A6-4A3B-8D5E-D8B5BABAB5C6}" destId="{40B9FC26-1682-40E6-B9C8-B4578AF4538D}" srcOrd="0" destOrd="1" presId="urn:microsoft.com/office/officeart/2005/8/layout/list1"/>
    <dgm:cxn modelId="{640B1826-BA6B-4AD0-8B66-C8CDB9C1923E}" srcId="{1E252674-574C-4BFD-AE24-ABCE2350D2B5}" destId="{4C4B6BD5-C28D-4985-BFE7-454835087EF5}" srcOrd="1" destOrd="0" parTransId="{D68015A2-1452-4532-9859-9D618F47FF1C}" sibTransId="{624889C0-92C7-4DC6-94FA-8BFE9BF33DEF}"/>
    <dgm:cxn modelId="{8D8C4FB3-C6BE-4CCC-A266-7E6692B06868}" srcId="{4C4B6BD5-C28D-4985-BFE7-454835087EF5}" destId="{55AD04FE-6316-4374-8369-1F1DFE94FA31}" srcOrd="0" destOrd="0" parTransId="{021A7E65-669F-4E7F-A490-D94D11466367}" sibTransId="{855AA8B3-4799-4BF2-B75A-991BAA3FE521}"/>
    <dgm:cxn modelId="{38A342F2-C8A5-44E4-B490-79F907D19CAA}" srcId="{8CA204A8-9CDD-43BB-BC1D-B0CE530468B7}" destId="{41EE0ACB-89A6-4A3B-8D5E-D8B5BABAB5C6}" srcOrd="1" destOrd="0" parTransId="{6F1D2F60-641D-4A40-8162-C09A5785B910}" sibTransId="{A2706FA1-CCBE-42F0-BDFE-4FD1E7F2B1A3}"/>
    <dgm:cxn modelId="{D46A055B-43C0-4C59-A736-E61721994223}" srcId="{13134870-03CF-4138-B5EE-D8F55B188ADC}" destId="{99C886DC-772F-42A3-BA6E-3CAD1F1BA1FE}" srcOrd="0" destOrd="0" parTransId="{9E924F85-7D0A-48D5-A74B-3AF0C3C653D4}" sibTransId="{6BFF5C94-5DD6-4739-BC03-C0CBAD246134}"/>
    <dgm:cxn modelId="{C60942BC-49BF-48F0-8141-E8A053BEBB0B}" type="presOf" srcId="{E48CE156-AF60-4228-A854-1BD93898DFF1}" destId="{DFF76039-E66E-45BF-BDFC-DDE384ED4F30}" srcOrd="0" destOrd="1" presId="urn:microsoft.com/office/officeart/2005/8/layout/list1"/>
    <dgm:cxn modelId="{E5934743-E9F7-42CA-8A68-9C938FD444E0}" type="presOf" srcId="{55AD04FE-6316-4374-8369-1F1DFE94FA31}" destId="{DFF76039-E66E-45BF-BDFC-DDE384ED4F30}" srcOrd="0" destOrd="0" presId="urn:microsoft.com/office/officeart/2005/8/layout/list1"/>
    <dgm:cxn modelId="{2ECD97FC-735D-4B6D-AA11-7C86E14347E1}" type="presOf" srcId="{269A453A-9AF4-4DB1-9C7C-96C69F527E93}" destId="{DFF76039-E66E-45BF-BDFC-DDE384ED4F30}" srcOrd="0" destOrd="3" presId="urn:microsoft.com/office/officeart/2005/8/layout/list1"/>
    <dgm:cxn modelId="{DE299F8F-22CD-4064-8EFF-24D70EC4BE39}" srcId="{4C4B6BD5-C28D-4985-BFE7-454835087EF5}" destId="{E48CE156-AF60-4228-A854-1BD93898DFF1}" srcOrd="1" destOrd="0" parTransId="{69E0D8FA-FC23-40E7-AE71-E2CCB0E982CC}" sibTransId="{6BEC89EC-C818-4EB2-8E40-CA9DC2F9CF2E}"/>
    <dgm:cxn modelId="{BF9D4ED8-2527-4043-AB4B-0CDE473A1BE2}" srcId="{4C4B6BD5-C28D-4985-BFE7-454835087EF5}" destId="{F4A6EBFD-5029-4938-A6B1-683D7A4D6BAD}" srcOrd="2" destOrd="0" parTransId="{58041E3B-C4F3-4A61-B17A-86B68C5933A1}" sibTransId="{31015FB3-CEB6-4690-909E-20C624391865}"/>
    <dgm:cxn modelId="{92C74235-5587-4A27-8FEB-0AE44D6A33C2}" type="presOf" srcId="{8CA204A8-9CDD-43BB-BC1D-B0CE530468B7}" destId="{A740E12B-0924-4372-AEDF-AFC9B4691312}" srcOrd="1" destOrd="0" presId="urn:microsoft.com/office/officeart/2005/8/layout/list1"/>
    <dgm:cxn modelId="{F61E6966-862E-490F-8D9C-E7AE34298E2E}" type="presOf" srcId="{1F83D229-E3AE-4A15-8C5E-3257EEDF75E1}" destId="{40B9FC26-1682-40E6-B9C8-B4578AF4538D}" srcOrd="0" destOrd="2" presId="urn:microsoft.com/office/officeart/2005/8/layout/list1"/>
    <dgm:cxn modelId="{A2182230-C651-43A0-B192-B0616F7C546C}" type="presOf" srcId="{4C4B6BD5-C28D-4985-BFE7-454835087EF5}" destId="{AF173329-0C95-4490-8C14-A1A9B169A3D8}" srcOrd="1" destOrd="0" presId="urn:microsoft.com/office/officeart/2005/8/layout/list1"/>
    <dgm:cxn modelId="{8BCDDA46-E0DC-4A1A-B463-0A94A9CA9F8B}" type="presOf" srcId="{13134870-03CF-4138-B5EE-D8F55B188ADC}" destId="{8A8B0143-EC4F-4B7B-B292-85E5835A1500}" srcOrd="1" destOrd="0" presId="urn:microsoft.com/office/officeart/2005/8/layout/list1"/>
    <dgm:cxn modelId="{4214B13E-287F-4A2C-A9B1-A54A750B28DD}" type="presOf" srcId="{1E252674-574C-4BFD-AE24-ABCE2350D2B5}" destId="{60607269-513B-4D99-BDAD-14B4A244B3B6}" srcOrd="0" destOrd="0" presId="urn:microsoft.com/office/officeart/2005/8/layout/list1"/>
    <dgm:cxn modelId="{4A9E954F-27D4-4EFF-BE95-92995C9D845B}" type="presOf" srcId="{8CA204A8-9CDD-43BB-BC1D-B0CE530468B7}" destId="{9BEA2D4C-5B7D-4FFE-BD9D-961B5B1FD017}" srcOrd="0" destOrd="0" presId="urn:microsoft.com/office/officeart/2005/8/layout/list1"/>
    <dgm:cxn modelId="{18731A23-48FA-449B-8216-509AE162E10B}" srcId="{41EE0ACB-89A6-4A3B-8D5E-D8B5BABAB5C6}" destId="{1F83D229-E3AE-4A15-8C5E-3257EEDF75E1}" srcOrd="0" destOrd="0" parTransId="{2BFFEDA8-E165-4E46-9F5C-39D7E6F3B7AB}" sibTransId="{0DF18529-85FD-4611-A723-093346FC6101}"/>
    <dgm:cxn modelId="{084B5CC9-C4C6-4470-9056-BE34E3009237}" type="presOf" srcId="{F4A6EBFD-5029-4938-A6B1-683D7A4D6BAD}" destId="{DFF76039-E66E-45BF-BDFC-DDE384ED4F30}" srcOrd="0" destOrd="2" presId="urn:microsoft.com/office/officeart/2005/8/layout/list1"/>
    <dgm:cxn modelId="{CEF62D6A-6A7F-4187-B317-9903F1B6C345}" type="presOf" srcId="{13134870-03CF-4138-B5EE-D8F55B188ADC}" destId="{7D6E4128-3AEF-4BA5-B106-7AD20D226AA5}" srcOrd="0" destOrd="0" presId="urn:microsoft.com/office/officeart/2005/8/layout/list1"/>
    <dgm:cxn modelId="{415FDBBC-4AC6-421B-9F85-4B697859975D}" type="presOf" srcId="{08CF2BD1-756D-496A-8585-537853D748E7}" destId="{40B9FC26-1682-40E6-B9C8-B4578AF4538D}" srcOrd="0" destOrd="0" presId="urn:microsoft.com/office/officeart/2005/8/layout/list1"/>
    <dgm:cxn modelId="{4AD6C581-1011-4B85-86E5-94887296B2C9}" srcId="{4C4B6BD5-C28D-4985-BFE7-454835087EF5}" destId="{269A453A-9AF4-4DB1-9C7C-96C69F527E93}" srcOrd="3" destOrd="0" parTransId="{2F7885ED-08C5-4C61-B44F-26C7AE4248BF}" sibTransId="{E76052E7-EF4A-44CE-A304-19BD7A5FD464}"/>
    <dgm:cxn modelId="{F00D5189-5BB7-4E5F-A399-4DFCCBD15AEE}" srcId="{1E252674-574C-4BFD-AE24-ABCE2350D2B5}" destId="{13134870-03CF-4138-B5EE-D8F55B188ADC}" srcOrd="0" destOrd="0" parTransId="{BF7DF798-AF4D-455E-8C29-343C63C6E545}" sibTransId="{AD37820E-617E-4226-B48A-BF000CA92D6F}"/>
    <dgm:cxn modelId="{66FF9E29-172D-4F61-952F-62D8C74600B6}" type="presParOf" srcId="{60607269-513B-4D99-BDAD-14B4A244B3B6}" destId="{EA11EBA3-9542-4CB9-A654-13A4B6BF28E7}" srcOrd="0" destOrd="0" presId="urn:microsoft.com/office/officeart/2005/8/layout/list1"/>
    <dgm:cxn modelId="{F5E7FA69-558E-4674-9757-B37468F017E6}" type="presParOf" srcId="{EA11EBA3-9542-4CB9-A654-13A4B6BF28E7}" destId="{7D6E4128-3AEF-4BA5-B106-7AD20D226AA5}" srcOrd="0" destOrd="0" presId="urn:microsoft.com/office/officeart/2005/8/layout/list1"/>
    <dgm:cxn modelId="{14272DF3-09A5-4793-BFE7-AA643F321C43}" type="presParOf" srcId="{EA11EBA3-9542-4CB9-A654-13A4B6BF28E7}" destId="{8A8B0143-EC4F-4B7B-B292-85E5835A1500}" srcOrd="1" destOrd="0" presId="urn:microsoft.com/office/officeart/2005/8/layout/list1"/>
    <dgm:cxn modelId="{09AD2FD8-96D2-495F-B208-D6C7816AE055}" type="presParOf" srcId="{60607269-513B-4D99-BDAD-14B4A244B3B6}" destId="{6122A06A-58F7-4D5E-8BD8-BA0716737869}" srcOrd="1" destOrd="0" presId="urn:microsoft.com/office/officeart/2005/8/layout/list1"/>
    <dgm:cxn modelId="{FC2FE56F-2474-4B22-84C1-80122CCF4182}" type="presParOf" srcId="{60607269-513B-4D99-BDAD-14B4A244B3B6}" destId="{24454AD6-3780-477E-936F-5F10CF01A95E}" srcOrd="2" destOrd="0" presId="urn:microsoft.com/office/officeart/2005/8/layout/list1"/>
    <dgm:cxn modelId="{F29E8DB2-96C2-43F5-B87B-EF929A10643B}" type="presParOf" srcId="{60607269-513B-4D99-BDAD-14B4A244B3B6}" destId="{1929F743-F141-4873-8B29-70A3E599419A}" srcOrd="3" destOrd="0" presId="urn:microsoft.com/office/officeart/2005/8/layout/list1"/>
    <dgm:cxn modelId="{B7FAAD3D-CE72-491C-8870-B938C1DF4D6D}" type="presParOf" srcId="{60607269-513B-4D99-BDAD-14B4A244B3B6}" destId="{A6136411-8CC9-4C12-877D-5882922D347C}" srcOrd="4" destOrd="0" presId="urn:microsoft.com/office/officeart/2005/8/layout/list1"/>
    <dgm:cxn modelId="{D634C4FF-9CDE-4781-B5EC-CC5CC56CC0E2}" type="presParOf" srcId="{A6136411-8CC9-4C12-877D-5882922D347C}" destId="{D08D6118-2A27-464E-A67A-903C1B0655FD}" srcOrd="0" destOrd="0" presId="urn:microsoft.com/office/officeart/2005/8/layout/list1"/>
    <dgm:cxn modelId="{0ABDCA03-B20D-450F-B006-2880FE91DE4F}" type="presParOf" srcId="{A6136411-8CC9-4C12-877D-5882922D347C}" destId="{AF173329-0C95-4490-8C14-A1A9B169A3D8}" srcOrd="1" destOrd="0" presId="urn:microsoft.com/office/officeart/2005/8/layout/list1"/>
    <dgm:cxn modelId="{8FE168F9-ECB3-4A11-A0EA-0AC97E7F74A9}" type="presParOf" srcId="{60607269-513B-4D99-BDAD-14B4A244B3B6}" destId="{9B05B16B-1CCA-4FCC-B48E-CE5C1788B52A}" srcOrd="5" destOrd="0" presId="urn:microsoft.com/office/officeart/2005/8/layout/list1"/>
    <dgm:cxn modelId="{14883312-AF63-4B9A-971D-358604BE7A6D}" type="presParOf" srcId="{60607269-513B-4D99-BDAD-14B4A244B3B6}" destId="{DFF76039-E66E-45BF-BDFC-DDE384ED4F30}" srcOrd="6" destOrd="0" presId="urn:microsoft.com/office/officeart/2005/8/layout/list1"/>
    <dgm:cxn modelId="{8671CC75-4FE6-413C-84AB-944019CCB009}" type="presParOf" srcId="{60607269-513B-4D99-BDAD-14B4A244B3B6}" destId="{0AA3ED2A-62D6-4E81-9E01-5DE390843AC4}" srcOrd="7" destOrd="0" presId="urn:microsoft.com/office/officeart/2005/8/layout/list1"/>
    <dgm:cxn modelId="{84C52D5B-9E07-4702-8EF9-2A8837C6314B}" type="presParOf" srcId="{60607269-513B-4D99-BDAD-14B4A244B3B6}" destId="{72051004-7C23-4AD6-B6D8-CE75DB5BC161}" srcOrd="8" destOrd="0" presId="urn:microsoft.com/office/officeart/2005/8/layout/list1"/>
    <dgm:cxn modelId="{0F662262-2B15-4F50-996C-BBC20ED8CA85}" type="presParOf" srcId="{72051004-7C23-4AD6-B6D8-CE75DB5BC161}" destId="{9BEA2D4C-5B7D-4FFE-BD9D-961B5B1FD017}" srcOrd="0" destOrd="0" presId="urn:microsoft.com/office/officeart/2005/8/layout/list1"/>
    <dgm:cxn modelId="{8A509909-E891-4FAD-B0AC-6A24C855ECFD}" type="presParOf" srcId="{72051004-7C23-4AD6-B6D8-CE75DB5BC161}" destId="{A740E12B-0924-4372-AEDF-AFC9B4691312}" srcOrd="1" destOrd="0" presId="urn:microsoft.com/office/officeart/2005/8/layout/list1"/>
    <dgm:cxn modelId="{8BAF1145-2247-4322-A101-2BE87C1FE77A}" type="presParOf" srcId="{60607269-513B-4D99-BDAD-14B4A244B3B6}" destId="{07A94DC1-6280-4D61-9966-2233319317A2}" srcOrd="9" destOrd="0" presId="urn:microsoft.com/office/officeart/2005/8/layout/list1"/>
    <dgm:cxn modelId="{964224C2-35DA-46CB-B91A-49047FE06A93}" type="presParOf" srcId="{60607269-513B-4D99-BDAD-14B4A244B3B6}" destId="{40B9FC26-1682-40E6-B9C8-B4578AF4538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DB998-DD1E-4E7B-B8DB-4FDC9F205293}">
      <dsp:nvSpPr>
        <dsp:cNvPr id="0" name=""/>
        <dsp:cNvSpPr/>
      </dsp:nvSpPr>
      <dsp:spPr>
        <a:xfrm>
          <a:off x="0" y="0"/>
          <a:ext cx="10058399" cy="886536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100" kern="1200" smtClean="0"/>
            <a:t>draft-ietf-pce-association-group</a:t>
          </a:r>
          <a:endParaRPr lang="en-IN" sz="4100" kern="1200"/>
        </a:p>
      </dsp:txBody>
      <dsp:txXfrm>
        <a:off x="0" y="0"/>
        <a:ext cx="10058399" cy="886536"/>
      </dsp:txXfrm>
    </dsp:sp>
    <dsp:sp modelId="{32B4DC66-0FDF-41B1-B093-395CB539D9EF}">
      <dsp:nvSpPr>
        <dsp:cNvPr id="0" name=""/>
        <dsp:cNvSpPr/>
      </dsp:nvSpPr>
      <dsp:spPr>
        <a:xfrm>
          <a:off x="1227" y="886536"/>
          <a:ext cx="1117327" cy="18617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draft-</a:t>
          </a:r>
          <a:r>
            <a:rPr lang="en-IN" sz="1600" kern="1200" dirty="0" err="1" smtClean="0"/>
            <a:t>ietf</a:t>
          </a:r>
          <a:r>
            <a:rPr lang="en-IN" sz="1600" kern="1200" dirty="0" smtClean="0"/>
            <a:t>-</a:t>
          </a:r>
          <a:r>
            <a:rPr lang="en-IN" sz="1600" kern="1200" dirty="0" err="1" smtClean="0"/>
            <a:t>pce</a:t>
          </a:r>
          <a:r>
            <a:rPr lang="en-IN" sz="1600" kern="1200" dirty="0" smtClean="0"/>
            <a:t>-association-diversity</a:t>
          </a:r>
          <a:endParaRPr lang="en-IN" sz="1600" kern="1200" dirty="0"/>
        </a:p>
      </dsp:txBody>
      <dsp:txXfrm>
        <a:off x="1227" y="886536"/>
        <a:ext cx="1117327" cy="1861727"/>
      </dsp:txXfrm>
    </dsp:sp>
    <dsp:sp modelId="{F71C67E1-1E78-4BA5-9572-1B453C2443CF}">
      <dsp:nvSpPr>
        <dsp:cNvPr id="0" name=""/>
        <dsp:cNvSpPr/>
      </dsp:nvSpPr>
      <dsp:spPr>
        <a:xfrm>
          <a:off x="1118554" y="886536"/>
          <a:ext cx="1117327" cy="1861727"/>
        </a:xfrm>
        <a:prstGeom prst="rect">
          <a:avLst/>
        </a:prstGeom>
        <a:solidFill>
          <a:schemeClr val="accent5">
            <a:hueOff val="-1247718"/>
            <a:satOff val="-1932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draft-</a:t>
          </a:r>
          <a:r>
            <a:rPr lang="en-IN" sz="1600" kern="1200" dirty="0" err="1" smtClean="0"/>
            <a:t>ietf</a:t>
          </a:r>
          <a:r>
            <a:rPr lang="en-IN" sz="1600" kern="1200" dirty="0" smtClean="0"/>
            <a:t>-</a:t>
          </a:r>
          <a:r>
            <a:rPr lang="en-IN" sz="1600" kern="1200" dirty="0" err="1" smtClean="0"/>
            <a:t>pce</a:t>
          </a:r>
          <a:r>
            <a:rPr lang="en-IN" sz="1600" kern="1200" dirty="0" smtClean="0"/>
            <a:t>-association-policy</a:t>
          </a:r>
          <a:endParaRPr lang="en-IN" sz="1600" kern="1200" dirty="0"/>
        </a:p>
      </dsp:txBody>
      <dsp:txXfrm>
        <a:off x="1118554" y="886536"/>
        <a:ext cx="1117327" cy="1861727"/>
      </dsp:txXfrm>
    </dsp:sp>
    <dsp:sp modelId="{31378C65-4347-4B5B-8E18-6815666DC397}">
      <dsp:nvSpPr>
        <dsp:cNvPr id="0" name=""/>
        <dsp:cNvSpPr/>
      </dsp:nvSpPr>
      <dsp:spPr>
        <a:xfrm>
          <a:off x="2235882" y="886536"/>
          <a:ext cx="1117327" cy="1861727"/>
        </a:xfrm>
        <a:prstGeom prst="rect">
          <a:avLst/>
        </a:prstGeom>
        <a:solidFill>
          <a:schemeClr val="accent5">
            <a:hueOff val="-2495436"/>
            <a:satOff val="-386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draft-</a:t>
          </a:r>
          <a:r>
            <a:rPr lang="en-IN" sz="1600" kern="1200" dirty="0" err="1" smtClean="0"/>
            <a:t>ietf</a:t>
          </a:r>
          <a:r>
            <a:rPr lang="en-IN" sz="1600" kern="1200" dirty="0" smtClean="0"/>
            <a:t>-</a:t>
          </a:r>
          <a:r>
            <a:rPr lang="en-IN" sz="1600" kern="1200" dirty="0" err="1" smtClean="0"/>
            <a:t>pce</a:t>
          </a:r>
          <a:r>
            <a:rPr lang="en-IN" sz="1600" kern="1200" dirty="0" smtClean="0"/>
            <a:t>-</a:t>
          </a:r>
          <a:r>
            <a:rPr lang="en-IN" sz="1600" kern="1200" dirty="0" err="1" smtClean="0"/>
            <a:t>stateful</a:t>
          </a:r>
          <a:r>
            <a:rPr lang="en-IN" sz="1600" kern="1200" dirty="0" smtClean="0"/>
            <a:t>-path-protection</a:t>
          </a:r>
          <a:endParaRPr lang="en-IN" sz="1600" kern="1200" dirty="0"/>
        </a:p>
      </dsp:txBody>
      <dsp:txXfrm>
        <a:off x="2235882" y="886536"/>
        <a:ext cx="1117327" cy="1861727"/>
      </dsp:txXfrm>
    </dsp:sp>
    <dsp:sp modelId="{C19480BF-04A8-4004-9D01-4398BF8254D2}">
      <dsp:nvSpPr>
        <dsp:cNvPr id="0" name=""/>
        <dsp:cNvSpPr/>
      </dsp:nvSpPr>
      <dsp:spPr>
        <a:xfrm>
          <a:off x="3353209" y="886536"/>
          <a:ext cx="1117327" cy="1861727"/>
        </a:xfrm>
        <a:prstGeom prst="rect">
          <a:avLst/>
        </a:prstGeom>
        <a:solidFill>
          <a:schemeClr val="accent5">
            <a:hueOff val="-3743154"/>
            <a:satOff val="-5795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draft-</a:t>
          </a:r>
          <a:r>
            <a:rPr lang="en-IN" sz="1600" kern="1200" dirty="0" err="1" smtClean="0"/>
            <a:t>ietf</a:t>
          </a:r>
          <a:r>
            <a:rPr lang="en-IN" sz="1600" kern="1200" dirty="0" smtClean="0"/>
            <a:t>-</a:t>
          </a:r>
          <a:r>
            <a:rPr lang="en-IN" sz="1600" kern="1200" dirty="0" err="1" smtClean="0"/>
            <a:t>pce</a:t>
          </a:r>
          <a:r>
            <a:rPr lang="en-IN" sz="1600" kern="1200" dirty="0" smtClean="0"/>
            <a:t>-association-</a:t>
          </a:r>
          <a:r>
            <a:rPr lang="en-IN" sz="1600" kern="1200" dirty="0" err="1" smtClean="0"/>
            <a:t>bidir</a:t>
          </a:r>
          <a:endParaRPr lang="en-IN" sz="1600" kern="1200" dirty="0"/>
        </a:p>
      </dsp:txBody>
      <dsp:txXfrm>
        <a:off x="3353209" y="886536"/>
        <a:ext cx="1117327" cy="1861727"/>
      </dsp:txXfrm>
    </dsp:sp>
    <dsp:sp modelId="{73744D4B-4E31-4595-B2E4-E2F06BE18BDC}">
      <dsp:nvSpPr>
        <dsp:cNvPr id="0" name=""/>
        <dsp:cNvSpPr/>
      </dsp:nvSpPr>
      <dsp:spPr>
        <a:xfrm>
          <a:off x="4470536" y="886536"/>
          <a:ext cx="1117327" cy="1861727"/>
        </a:xfrm>
        <a:prstGeom prst="rect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draft-leedhody-pce-vn-association</a:t>
          </a:r>
          <a:endParaRPr lang="en-IN" sz="1600" kern="1200"/>
        </a:p>
      </dsp:txBody>
      <dsp:txXfrm>
        <a:off x="4470536" y="886536"/>
        <a:ext cx="1117327" cy="1861727"/>
      </dsp:txXfrm>
    </dsp:sp>
    <dsp:sp modelId="{DAA23DAA-DBF8-49D8-92C3-A939ACBE6BA9}">
      <dsp:nvSpPr>
        <dsp:cNvPr id="0" name=""/>
        <dsp:cNvSpPr/>
      </dsp:nvSpPr>
      <dsp:spPr>
        <a:xfrm>
          <a:off x="5587863" y="886536"/>
          <a:ext cx="1117327" cy="1861727"/>
        </a:xfrm>
        <a:prstGeom prst="rect">
          <a:avLst/>
        </a:prstGeom>
        <a:solidFill>
          <a:schemeClr val="accent5">
            <a:hueOff val="-6238591"/>
            <a:satOff val="-9659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/>
            <a:t>draft-li-pce-sr-bidir-path</a:t>
          </a:r>
          <a:endParaRPr lang="en-IN" sz="1600" kern="1200"/>
        </a:p>
      </dsp:txBody>
      <dsp:txXfrm>
        <a:off x="5587863" y="886536"/>
        <a:ext cx="1117327" cy="1861727"/>
      </dsp:txXfrm>
    </dsp:sp>
    <dsp:sp modelId="{631E564F-E758-4C6C-B31E-9A9A77097283}">
      <dsp:nvSpPr>
        <dsp:cNvPr id="0" name=""/>
        <dsp:cNvSpPr/>
      </dsp:nvSpPr>
      <dsp:spPr>
        <a:xfrm>
          <a:off x="6705190" y="886536"/>
          <a:ext cx="1117327" cy="1861727"/>
        </a:xfrm>
        <a:prstGeom prst="rect">
          <a:avLst/>
        </a:prstGeom>
        <a:solidFill>
          <a:schemeClr val="accent5">
            <a:hueOff val="-7486308"/>
            <a:satOff val="-11591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draft-</a:t>
          </a:r>
          <a:r>
            <a:rPr lang="en-IN" sz="1600" kern="1200" dirty="0" err="1" smtClean="0"/>
            <a:t>zhang</a:t>
          </a:r>
          <a:r>
            <a:rPr lang="en-IN" sz="1600" kern="1200" dirty="0" smtClean="0"/>
            <a:t>-</a:t>
          </a:r>
          <a:r>
            <a:rPr lang="en-IN" sz="1600" kern="1200" dirty="0" err="1" smtClean="0"/>
            <a:t>pce</a:t>
          </a:r>
          <a:r>
            <a:rPr lang="en-IN" sz="1600" kern="1200" dirty="0" smtClean="0"/>
            <a:t>-resource-sharing</a:t>
          </a:r>
          <a:endParaRPr lang="en-IN" sz="1600" kern="1200" dirty="0"/>
        </a:p>
      </dsp:txBody>
      <dsp:txXfrm>
        <a:off x="6705190" y="886536"/>
        <a:ext cx="1117327" cy="1861727"/>
      </dsp:txXfrm>
    </dsp:sp>
    <dsp:sp modelId="{78EAE2C5-860D-4A3D-AB01-196187BA79B6}">
      <dsp:nvSpPr>
        <dsp:cNvPr id="0" name=""/>
        <dsp:cNvSpPr/>
      </dsp:nvSpPr>
      <dsp:spPr>
        <a:xfrm>
          <a:off x="7822517" y="886536"/>
          <a:ext cx="1117327" cy="1861727"/>
        </a:xfrm>
        <a:prstGeom prst="rect">
          <a:avLst/>
        </a:prstGeom>
        <a:solidFill>
          <a:schemeClr val="accent5">
            <a:hueOff val="-8734026"/>
            <a:satOff val="-13522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draft-</a:t>
          </a:r>
          <a:r>
            <a:rPr lang="en-IN" sz="1600" kern="1200" dirty="0" err="1" smtClean="0"/>
            <a:t>tanaka</a:t>
          </a:r>
          <a:r>
            <a:rPr lang="en-IN" sz="1600" kern="1200" dirty="0" smtClean="0"/>
            <a:t>-</a:t>
          </a:r>
          <a:r>
            <a:rPr lang="en-IN" sz="1600" kern="1200" dirty="0" err="1" smtClean="0"/>
            <a:t>pce-stateful-pce-mbb</a:t>
          </a:r>
          <a:endParaRPr lang="en-IN" sz="1600" kern="1200" dirty="0"/>
        </a:p>
      </dsp:txBody>
      <dsp:txXfrm>
        <a:off x="7822517" y="886536"/>
        <a:ext cx="1117327" cy="1861727"/>
      </dsp:txXfrm>
    </dsp:sp>
    <dsp:sp modelId="{0A84BFC3-BCBF-4E94-9011-B7FC49A621B2}">
      <dsp:nvSpPr>
        <dsp:cNvPr id="0" name=""/>
        <dsp:cNvSpPr/>
      </dsp:nvSpPr>
      <dsp:spPr>
        <a:xfrm>
          <a:off x="8939845" y="886536"/>
          <a:ext cx="1117327" cy="1861727"/>
        </a:xfrm>
        <a:prstGeom prst="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i="0" kern="1200" dirty="0" smtClean="0"/>
            <a:t>draft-</a:t>
          </a:r>
          <a:r>
            <a:rPr lang="en-IN" sz="1600" b="0" i="0" kern="1200" dirty="0" err="1" smtClean="0"/>
            <a:t>barth</a:t>
          </a:r>
          <a:r>
            <a:rPr lang="en-IN" sz="1600" b="0" i="0" kern="1200" dirty="0" smtClean="0"/>
            <a:t>-</a:t>
          </a:r>
          <a:r>
            <a:rPr lang="en-IN" sz="1600" b="0" i="0" kern="1200" dirty="0" err="1" smtClean="0"/>
            <a:t>pce</a:t>
          </a:r>
          <a:r>
            <a:rPr lang="en-IN" sz="1600" b="0" i="0" kern="1200" dirty="0" smtClean="0"/>
            <a:t>-segment-routing-policy-</a:t>
          </a:r>
          <a:r>
            <a:rPr lang="en-IN" sz="1600" b="0" i="0" kern="1200" dirty="0" err="1" smtClean="0"/>
            <a:t>cp</a:t>
          </a:r>
          <a:endParaRPr lang="en-IN" sz="1600" kern="1200" dirty="0"/>
        </a:p>
      </dsp:txBody>
      <dsp:txXfrm>
        <a:off x="8939845" y="886536"/>
        <a:ext cx="1117327" cy="1861727"/>
      </dsp:txXfrm>
    </dsp:sp>
    <dsp:sp modelId="{575C4584-866E-4A42-B58F-14E5EEFF0569}">
      <dsp:nvSpPr>
        <dsp:cNvPr id="0" name=""/>
        <dsp:cNvSpPr/>
      </dsp:nvSpPr>
      <dsp:spPr>
        <a:xfrm>
          <a:off x="0" y="2748264"/>
          <a:ext cx="10058399" cy="206858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9798D-DC89-41AB-879D-859ED930AB60}">
      <dsp:nvSpPr>
        <dsp:cNvPr id="0" name=""/>
        <dsp:cNvSpPr/>
      </dsp:nvSpPr>
      <dsp:spPr>
        <a:xfrm>
          <a:off x="0" y="50558"/>
          <a:ext cx="10058399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…specify if the association type advertisement is mandatory</a:t>
          </a:r>
          <a:endParaRPr lang="en-US" sz="3400" kern="1200" dirty="0"/>
        </a:p>
      </dsp:txBody>
      <dsp:txXfrm>
        <a:off x="66025" y="116583"/>
        <a:ext cx="9926349" cy="1220470"/>
      </dsp:txXfrm>
    </dsp:sp>
    <dsp:sp modelId="{D6C949FC-5EC3-41C2-B7CA-84EDCB333CD7}">
      <dsp:nvSpPr>
        <dsp:cNvPr id="0" name=""/>
        <dsp:cNvSpPr/>
      </dsp:nvSpPr>
      <dsp:spPr>
        <a:xfrm>
          <a:off x="0" y="1403078"/>
          <a:ext cx="10058399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or not! </a:t>
          </a:r>
          <a:endParaRPr lang="en-US" sz="2700" kern="1200"/>
        </a:p>
      </dsp:txBody>
      <dsp:txXfrm>
        <a:off x="0" y="1403078"/>
        <a:ext cx="10058399" cy="563040"/>
      </dsp:txXfrm>
    </dsp:sp>
    <dsp:sp modelId="{869179B0-F131-42AD-B3A9-A5AEE5BB9959}">
      <dsp:nvSpPr>
        <dsp:cNvPr id="0" name=""/>
        <dsp:cNvSpPr/>
      </dsp:nvSpPr>
      <dsp:spPr>
        <a:xfrm>
          <a:off x="0" y="1966118"/>
          <a:ext cx="10058399" cy="1352520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…state if the association type is dynamic, operator-configured or both! </a:t>
          </a:r>
        </a:p>
      </dsp:txBody>
      <dsp:txXfrm>
        <a:off x="66025" y="2032143"/>
        <a:ext cx="9926349" cy="1220470"/>
      </dsp:txXfrm>
    </dsp:sp>
    <dsp:sp modelId="{860FA9AC-48D0-439C-8A6C-92F111C19CEC}">
      <dsp:nvSpPr>
        <dsp:cNvPr id="0" name=""/>
        <dsp:cNvSpPr/>
      </dsp:nvSpPr>
      <dsp:spPr>
        <a:xfrm>
          <a:off x="0" y="3318638"/>
          <a:ext cx="10058399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700" kern="1200" dirty="0" smtClean="0"/>
            <a:t>Operator-configured Association Range needs to be set for ‘both’!</a:t>
          </a:r>
          <a:endParaRPr lang="en-IN" sz="2700" kern="1200" dirty="0"/>
        </a:p>
      </dsp:txBody>
      <dsp:txXfrm>
        <a:off x="0" y="3318638"/>
        <a:ext cx="10058399" cy="56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D827B-38F9-4EA3-8B26-B57727BBD15C}">
      <dsp:nvSpPr>
        <dsp:cNvPr id="0" name=""/>
        <dsp:cNvSpPr/>
      </dsp:nvSpPr>
      <dsp:spPr>
        <a:xfrm>
          <a:off x="4911" y="599018"/>
          <a:ext cx="2512144" cy="131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draft-ietf-pce-association-diversity-04</a:t>
          </a:r>
          <a:endParaRPr lang="en-US" sz="2800" kern="1200" dirty="0"/>
        </a:p>
      </dsp:txBody>
      <dsp:txXfrm>
        <a:off x="4911" y="599018"/>
        <a:ext cx="2512144" cy="1316699"/>
      </dsp:txXfrm>
    </dsp:sp>
    <dsp:sp modelId="{22C8624A-2F42-435B-ACC6-EF182E0A8724}">
      <dsp:nvSpPr>
        <dsp:cNvPr id="0" name=""/>
        <dsp:cNvSpPr/>
      </dsp:nvSpPr>
      <dsp:spPr>
        <a:xfrm>
          <a:off x="2517055" y="64109"/>
          <a:ext cx="502428" cy="2386518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A8D7F-9EDC-46F4-807A-F86F0BAEB640}">
      <dsp:nvSpPr>
        <dsp:cNvPr id="0" name=""/>
        <dsp:cNvSpPr/>
      </dsp:nvSpPr>
      <dsp:spPr>
        <a:xfrm>
          <a:off x="3220456" y="64109"/>
          <a:ext cx="6833032" cy="23865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Capability advertisement (mandatory)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Dynamic and Operator-Configured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Operator-configured Association Range must be set 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Other editorial changes…</a:t>
          </a:r>
          <a:endParaRPr lang="en-US" sz="2800" kern="1200" dirty="0"/>
        </a:p>
      </dsp:txBody>
      <dsp:txXfrm>
        <a:off x="3220456" y="64109"/>
        <a:ext cx="6833032" cy="2386518"/>
      </dsp:txXfrm>
    </dsp:sp>
    <dsp:sp modelId="{86E99B68-B877-4A14-A3A0-35E50F091B90}">
      <dsp:nvSpPr>
        <dsp:cNvPr id="0" name=""/>
        <dsp:cNvSpPr/>
      </dsp:nvSpPr>
      <dsp:spPr>
        <a:xfrm>
          <a:off x="4911" y="2551427"/>
          <a:ext cx="2512144" cy="131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draft-ietf-pce-association-policy-03</a:t>
          </a:r>
          <a:endParaRPr lang="en-IN" sz="2800" kern="1200" dirty="0"/>
        </a:p>
      </dsp:txBody>
      <dsp:txXfrm>
        <a:off x="4911" y="2551427"/>
        <a:ext cx="2512144" cy="1316699"/>
      </dsp:txXfrm>
    </dsp:sp>
    <dsp:sp modelId="{1154F6D5-363A-497F-A331-C2F3DCA0A138}">
      <dsp:nvSpPr>
        <dsp:cNvPr id="0" name=""/>
        <dsp:cNvSpPr/>
      </dsp:nvSpPr>
      <dsp:spPr>
        <a:xfrm>
          <a:off x="2517055" y="2551427"/>
          <a:ext cx="502428" cy="131669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FDD83-D912-498F-B6AD-8E4204EACB52}">
      <dsp:nvSpPr>
        <dsp:cNvPr id="0" name=""/>
        <dsp:cNvSpPr/>
      </dsp:nvSpPr>
      <dsp:spPr>
        <a:xfrm>
          <a:off x="3220456" y="2551427"/>
          <a:ext cx="6833032" cy="1316699"/>
        </a:xfrm>
        <a:prstGeom prst="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Capability advertisement (mandatory)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800" kern="1200" dirty="0" smtClean="0"/>
            <a:t>Operator-configured </a:t>
          </a:r>
          <a:endParaRPr lang="en-IN" sz="2800" kern="1200" dirty="0"/>
        </a:p>
      </dsp:txBody>
      <dsp:txXfrm>
        <a:off x="3220456" y="2551427"/>
        <a:ext cx="6833032" cy="13166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19F25-C6DD-4108-980B-0D6E4F1AB0E5}">
      <dsp:nvSpPr>
        <dsp:cNvPr id="0" name=""/>
        <dsp:cNvSpPr/>
      </dsp:nvSpPr>
      <dsp:spPr>
        <a:xfrm>
          <a:off x="0" y="311333"/>
          <a:ext cx="5004486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draft-ietf-pce-stateful-path-protection-02</a:t>
          </a:r>
          <a:endParaRPr lang="en-IN" sz="2200" kern="1200" dirty="0"/>
        </a:p>
      </dsp:txBody>
      <dsp:txXfrm>
        <a:off x="25759" y="337092"/>
        <a:ext cx="4952968" cy="476152"/>
      </dsp:txXfrm>
    </dsp:sp>
    <dsp:sp modelId="{663F6095-5EA6-4486-BFB2-767F3FB2AA72}">
      <dsp:nvSpPr>
        <dsp:cNvPr id="0" name=""/>
        <dsp:cNvSpPr/>
      </dsp:nvSpPr>
      <dsp:spPr>
        <a:xfrm>
          <a:off x="0" y="839003"/>
          <a:ext cx="5004486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89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700" kern="1200" dirty="0" smtClean="0"/>
            <a:t>Capability advertisement (optional)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700" kern="1200" dirty="0" smtClean="0"/>
            <a:t>Dynamic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700" kern="1200" dirty="0" smtClean="0"/>
            <a:t>PT field (protection type) – as per RFC 4872</a:t>
          </a:r>
          <a:endParaRPr lang="en-IN" sz="1700" kern="1200" dirty="0"/>
        </a:p>
      </dsp:txBody>
      <dsp:txXfrm>
        <a:off x="0" y="839003"/>
        <a:ext cx="5004486" cy="888030"/>
      </dsp:txXfrm>
    </dsp:sp>
    <dsp:sp modelId="{D9C80B94-E1E1-48FF-940C-853665020A9B}">
      <dsp:nvSpPr>
        <dsp:cNvPr id="0" name=""/>
        <dsp:cNvSpPr/>
      </dsp:nvSpPr>
      <dsp:spPr>
        <a:xfrm>
          <a:off x="0" y="1727033"/>
          <a:ext cx="5004486" cy="527670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 smtClean="0"/>
            <a:t>draft-ietf-pce-association-bidir-01</a:t>
          </a:r>
          <a:endParaRPr lang="en-IN" sz="2200" kern="1200" dirty="0"/>
        </a:p>
      </dsp:txBody>
      <dsp:txXfrm>
        <a:off x="25759" y="1752792"/>
        <a:ext cx="4952968" cy="476152"/>
      </dsp:txXfrm>
    </dsp:sp>
    <dsp:sp modelId="{C5C2C62E-C216-4E8C-8AE2-10121EBA80E1}">
      <dsp:nvSpPr>
        <dsp:cNvPr id="0" name=""/>
        <dsp:cNvSpPr/>
      </dsp:nvSpPr>
      <dsp:spPr>
        <a:xfrm>
          <a:off x="0" y="2254703"/>
          <a:ext cx="5004486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89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700" kern="1200" dirty="0" smtClean="0"/>
            <a:t>Update done by Rakesh based on the comments received during WG adoption</a:t>
          </a:r>
          <a:endParaRPr lang="en-IN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700" kern="1200" dirty="0" smtClean="0"/>
            <a:t>Figures and description added for single/double-sided initiation</a:t>
          </a:r>
          <a:endParaRPr lang="en-IN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700" kern="1200" dirty="0" smtClean="0"/>
            <a:t>Error handling! </a:t>
          </a:r>
          <a:endParaRPr lang="en-IN" sz="1700" kern="1200" dirty="0"/>
        </a:p>
      </dsp:txBody>
      <dsp:txXfrm>
        <a:off x="0" y="2254703"/>
        <a:ext cx="5004486" cy="1366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54AD6-3780-477E-936F-5F10CF01A95E}">
      <dsp:nvSpPr>
        <dsp:cNvPr id="0" name=""/>
        <dsp:cNvSpPr/>
      </dsp:nvSpPr>
      <dsp:spPr>
        <a:xfrm>
          <a:off x="0" y="320873"/>
          <a:ext cx="10058399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91592" rIns="7806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No update</a:t>
          </a:r>
          <a:endParaRPr lang="en-US" sz="1400" kern="1200" dirty="0"/>
        </a:p>
      </dsp:txBody>
      <dsp:txXfrm>
        <a:off x="0" y="320873"/>
        <a:ext cx="10058399" cy="595350"/>
      </dsp:txXfrm>
    </dsp:sp>
    <dsp:sp modelId="{8A8B0143-EC4F-4B7B-B292-85E5835A1500}">
      <dsp:nvSpPr>
        <dsp:cNvPr id="0" name=""/>
        <dsp:cNvSpPr/>
      </dsp:nvSpPr>
      <dsp:spPr>
        <a:xfrm>
          <a:off x="502920" y="114233"/>
          <a:ext cx="7040880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draft-zhang-pce-resource-sharing-06</a:t>
          </a:r>
          <a:endParaRPr lang="en-US" sz="1400" kern="1200" dirty="0"/>
        </a:p>
      </dsp:txBody>
      <dsp:txXfrm>
        <a:off x="523095" y="134408"/>
        <a:ext cx="7000530" cy="372930"/>
      </dsp:txXfrm>
    </dsp:sp>
    <dsp:sp modelId="{DFF76039-E66E-45BF-BDFC-DDE384ED4F30}">
      <dsp:nvSpPr>
        <dsp:cNvPr id="0" name=""/>
        <dsp:cNvSpPr/>
      </dsp:nvSpPr>
      <dsp:spPr>
        <a:xfrm>
          <a:off x="0" y="1198463"/>
          <a:ext cx="10058399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90872"/>
              <a:satOff val="-7727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91592" rIns="7806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Capability advertisement (mandatory)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Dynamic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Error Handling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Editorial Changes</a:t>
          </a:r>
          <a:endParaRPr lang="en-IN" sz="1400" kern="1200" dirty="0"/>
        </a:p>
      </dsp:txBody>
      <dsp:txXfrm>
        <a:off x="0" y="1198463"/>
        <a:ext cx="10058399" cy="1278900"/>
      </dsp:txXfrm>
    </dsp:sp>
    <dsp:sp modelId="{AF173329-0C95-4490-8C14-A1A9B169A3D8}">
      <dsp:nvSpPr>
        <dsp:cNvPr id="0" name=""/>
        <dsp:cNvSpPr/>
      </dsp:nvSpPr>
      <dsp:spPr>
        <a:xfrm>
          <a:off x="502920" y="991823"/>
          <a:ext cx="7040880" cy="413280"/>
        </a:xfrm>
        <a:prstGeom prst="roundRect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/>
            <a:t>draft-tanaka-pce-stateful-pce-mbb-06</a:t>
          </a:r>
          <a:endParaRPr lang="en-IN" sz="1400" kern="1200" dirty="0"/>
        </a:p>
      </dsp:txBody>
      <dsp:txXfrm>
        <a:off x="523095" y="1011998"/>
        <a:ext cx="7000530" cy="372930"/>
      </dsp:txXfrm>
    </dsp:sp>
    <dsp:sp modelId="{40B9FC26-1682-40E6-B9C8-B4578AF4538D}">
      <dsp:nvSpPr>
        <dsp:cNvPr id="0" name=""/>
        <dsp:cNvSpPr/>
      </dsp:nvSpPr>
      <dsp:spPr>
        <a:xfrm>
          <a:off x="0" y="2759603"/>
          <a:ext cx="10058399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981745"/>
              <a:satOff val="-15454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291592" rIns="780644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kern="1200" dirty="0" smtClean="0"/>
            <a:t>New I-D for associating various candidate SR path belonging to a SR-TE policy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SR Candidate Path Association Group</a:t>
          </a:r>
          <a:endParaRPr lang="en-IN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with a TLV to identify SR-TE policy (Color, Destination end-point, Preference)</a:t>
          </a:r>
          <a:endParaRPr lang="en-IN" sz="1400" kern="1200" dirty="0"/>
        </a:p>
      </dsp:txBody>
      <dsp:txXfrm>
        <a:off x="0" y="2759603"/>
        <a:ext cx="10058399" cy="1058400"/>
      </dsp:txXfrm>
    </dsp:sp>
    <dsp:sp modelId="{A740E12B-0924-4372-AEDF-AFC9B4691312}">
      <dsp:nvSpPr>
        <dsp:cNvPr id="0" name=""/>
        <dsp:cNvSpPr/>
      </dsp:nvSpPr>
      <dsp:spPr>
        <a:xfrm>
          <a:off x="502920" y="2552963"/>
          <a:ext cx="7040880" cy="413280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dirty="0" smtClean="0"/>
            <a:t>draft-barth-pce-segment-routing-policy-cp-00</a:t>
          </a:r>
          <a:endParaRPr lang="en-IN" sz="1400" kern="1200" dirty="0"/>
        </a:p>
      </dsp:txBody>
      <dsp:txXfrm>
        <a:off x="523095" y="2573138"/>
        <a:ext cx="7000530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F3589-82BA-463E-9194-D1491E6D1476}" type="datetimeFigureOut">
              <a:rPr lang="en-IN" smtClean="0"/>
              <a:t>12-07-2018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11D30-3EF2-42C6-911D-8B4FC386A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5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811D30-3EF2-42C6-911D-8B4FC386AF0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86B8ADB-F4F6-42C2-9E71-0DEAFC083A26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B1E6-5EBC-4DE4-ADC1-393CBBAAA2E0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BCDF-F24F-47BA-A9F9-48CCAE2237AD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3FD5-436C-44A3-B347-7ED6114190DA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ADC85CF-9DA0-48AF-8707-D00A94DE06CF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EDF9-83D9-4F6E-B8CA-378893AEBAE9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078D-DA41-441B-B5D9-0D3F1BDE156D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C309F-9B71-4825-9C1C-863ED48CB9CC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C054-F1C6-4C36-ABCF-9601437425C4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AFB1-306E-451B-A3BD-3489EC9DD396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812D1AE-A18E-4BED-B78F-5380A90D2497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858F342-33DE-4EE3-B0C7-28B238EF90AA}" type="datetime1">
              <a:rPr lang="en-US" smtClean="0"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PCEP Association GROUP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429388"/>
            <a:ext cx="9070848" cy="964734"/>
          </a:xfrm>
        </p:spPr>
        <p:txBody>
          <a:bodyPr>
            <a:normAutofit fontScale="92500" lnSpcReduction="10000"/>
          </a:bodyPr>
          <a:lstStyle/>
          <a:p>
            <a:r>
              <a:rPr lang="en-US" sz="3200" i="1" dirty="0"/>
              <a:t>&amp;</a:t>
            </a:r>
            <a:r>
              <a:rPr lang="en-US" sz="3200" i="1" dirty="0" smtClean="0"/>
              <a:t> the “associated” drafts!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Dhruv</a:t>
            </a:r>
            <a:r>
              <a:rPr lang="en-US" dirty="0" smtClean="0"/>
              <a:t> </a:t>
            </a:r>
            <a:r>
              <a:rPr lang="en-US" dirty="0" err="1" smtClean="0"/>
              <a:t>Dhody</a:t>
            </a:r>
            <a:r>
              <a:rPr lang="en-US" dirty="0" smtClean="0"/>
              <a:t>, Huawei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34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Association Landscape…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282511"/>
              </p:ext>
            </p:extLst>
          </p:nvPr>
        </p:nvGraphicFramePr>
        <p:xfrm>
          <a:off x="1066800" y="2103438"/>
          <a:ext cx="10058400" cy="2955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6454981" y="3994668"/>
            <a:ext cx="420848" cy="230627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562252" y="5358229"/>
            <a:ext cx="220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 agenda (separately) </a:t>
            </a:r>
            <a:endParaRPr lang="en-IN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9273966" y="3593491"/>
            <a:ext cx="420848" cy="310862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8424485" y="5358228"/>
            <a:ext cx="220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Individual I-Ds</a:t>
            </a:r>
            <a:endParaRPr lang="en-IN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3041602" y="3049077"/>
            <a:ext cx="420847" cy="419745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105624" y="5358229"/>
            <a:ext cx="220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WG I-Ds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65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draft-ietf-pce-association-group-06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5070389" cy="39319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Status: WG LC done</a:t>
            </a:r>
          </a:p>
          <a:p>
            <a:r>
              <a:rPr lang="en-US" dirty="0" smtClean="0"/>
              <a:t>Last update: One pending comment from Cyril to add “capability advertisement/discovery” for the associations is handled.  </a:t>
            </a:r>
          </a:p>
          <a:p>
            <a:r>
              <a:rPr lang="en-US" dirty="0"/>
              <a:t>Discovery of Supported Association </a:t>
            </a:r>
            <a:r>
              <a:rPr lang="en-US" dirty="0" smtClean="0"/>
              <a:t>Types</a:t>
            </a:r>
          </a:p>
          <a:p>
            <a:pPr lvl="1"/>
            <a:r>
              <a:rPr lang="en-IN" dirty="0"/>
              <a:t>A new PCEP ASSOC-Type-List (Association Types list) </a:t>
            </a:r>
            <a:r>
              <a:rPr lang="en-IN" dirty="0" smtClean="0"/>
              <a:t>TLV is defined to be carried in OPEN. </a:t>
            </a:r>
          </a:p>
          <a:p>
            <a:pPr lvl="1"/>
            <a:r>
              <a:rPr lang="en-US" dirty="0"/>
              <a:t>The use of ASSOC-Type-List TLV is OPTIONAL.  </a:t>
            </a:r>
          </a:p>
          <a:p>
            <a:pPr lvl="2"/>
            <a:r>
              <a:rPr lang="en-US" dirty="0"/>
              <a:t>Thus the absence of the ASSOC-Type-List TLV in an OPEN object MUST be interpreted as an absence of information on the list of supported association types (rather than the association-type is not supported).</a:t>
            </a:r>
          </a:p>
          <a:p>
            <a:pPr lvl="1"/>
            <a:r>
              <a:rPr lang="en-US" dirty="0" smtClean="0"/>
              <a:t>Association </a:t>
            </a:r>
            <a:r>
              <a:rPr lang="en-US" dirty="0"/>
              <a:t>type </a:t>
            </a:r>
            <a:r>
              <a:rPr lang="en-US" dirty="0" smtClean="0"/>
              <a:t>can be marked as ‘mandatory’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missing </a:t>
            </a:r>
            <a:r>
              <a:rPr lang="en-US" dirty="0" err="1"/>
              <a:t>Assoc</a:t>
            </a:r>
            <a:r>
              <a:rPr lang="en-US" dirty="0"/>
              <a:t>-type in the ASSOC-Type-List TLV (or missing ASSOC-Type-List TLV) is to be interpreted as the association type is not supported by the PCEP speaker.</a:t>
            </a:r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91" y="2580840"/>
            <a:ext cx="5419725" cy="3067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38659" y="5742652"/>
            <a:ext cx="36092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Ready for next step!</a:t>
            </a:r>
            <a:endParaRPr lang="en-US" sz="32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712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Now, any I-D that defines a new association type should…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707356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6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to the WG I-Ds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473421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0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to the WG I-Ds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647876"/>
              </p:ext>
            </p:extLst>
          </p:nvPr>
        </p:nvGraphicFramePr>
        <p:xfrm>
          <a:off x="1066800" y="2103438"/>
          <a:ext cx="5004486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482" y="1938467"/>
            <a:ext cx="5305425" cy="194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3265" y="3965191"/>
            <a:ext cx="4489750" cy="21692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383427" y="3575222"/>
            <a:ext cx="12439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993924" y="3575222"/>
            <a:ext cx="8238" cy="456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17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027336"/>
              </p:ext>
            </p:extLst>
          </p:nvPr>
        </p:nvGraphicFramePr>
        <p:xfrm>
          <a:off x="1066800" y="2103438"/>
          <a:ext cx="10058400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3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quite an useful feature..</a:t>
            </a:r>
          </a:p>
          <a:p>
            <a:pPr lvl="1"/>
            <a:r>
              <a:rPr lang="en-US" dirty="0" smtClean="0"/>
              <a:t>Evident from the list of association types being specified…</a:t>
            </a:r>
          </a:p>
          <a:p>
            <a:r>
              <a:rPr lang="en-US" dirty="0"/>
              <a:t>Let get the shepherd reviews done for association group and ship to the IESG</a:t>
            </a:r>
          </a:p>
          <a:p>
            <a:pPr lvl="1"/>
            <a:r>
              <a:rPr lang="en-US" dirty="0" smtClean="0"/>
              <a:t>We could then decide the order for other association types!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5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PCE WG @ IETF 102, Montreal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48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452</TotalTime>
  <Words>458</Words>
  <Application>Microsoft Office PowerPoint</Application>
  <PresentationFormat>Widescreen</PresentationFormat>
  <Paragraphs>86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Garamond</vt:lpstr>
      <vt:lpstr>Savon</vt:lpstr>
      <vt:lpstr>PCEP Association GROUP </vt:lpstr>
      <vt:lpstr>The Association Landscape…</vt:lpstr>
      <vt:lpstr>draft-ietf-pce-association-group-06</vt:lpstr>
      <vt:lpstr>Now, any I-D that defines a new association type should…</vt:lpstr>
      <vt:lpstr>Update to the WG I-Ds</vt:lpstr>
      <vt:lpstr>Update to the WG I-Ds</vt:lpstr>
      <vt:lpstr>Others</vt:lpstr>
      <vt:lpstr>Next Step</vt:lpstr>
      <vt:lpstr>Thanks! 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 Association GROUP </dc:title>
  <dc:creator>Dhruv Dhody</dc:creator>
  <cp:lastModifiedBy>Dhruv Dhody</cp:lastModifiedBy>
  <cp:revision>22</cp:revision>
  <dcterms:created xsi:type="dcterms:W3CDTF">2018-07-11T13:09:37Z</dcterms:created>
  <dcterms:modified xsi:type="dcterms:W3CDTF">2018-07-12T08:53:44Z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(2)JigrMYkPgsqegwNnnqHP4YOP7jHyR+sQUSvKjxGT1nhuETvbuo7UCvgEZN+yaL/RQ+NqaINg
2L097WyEvYKELaFP3vIP4ylxvk1naaKNazP9wtGkEyQRPXYFceNip7Uu3ma/ABDemOE1am6S
LlH85tNJsxGGBsuOSwIIJpkfkNptV+gle3v3kexA7eKnXqmTKEnL/eKOfmYiTHtsOI2OoZg2
QIKmhHbD++CwpxnjhJ</vt:lpwstr>
  </property>
  <property fmtid="{D5CDD505-2E9C-101B-9397-08002B2CF9AE}" pid="3" name="_2015_ms_pID_7253431">
    <vt:lpwstr>hhiOgiVCSXdVMXVfAEs7z/fJ9e9CkPKFnX43wKiBoiRrkgvNk0B+Bm
piKtI9laea3ILnf3E5OYPDeg0N/KPnvFE3l8LIEfMs0VTxgK1MUZTYfT+7dZHG7HElQn9LGo
tRSTj9NmNREX1V9oNbeLXxxpBDeRIrU8GgGwFdqY/ayKWkk8jYHtz60T75+99aEqBmI=</vt:lpwstr>
  </property>
</Properties>
</file>