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95" r:id="rId2"/>
  </p:sldMasterIdLst>
  <p:notesMasterIdLst>
    <p:notesMasterId r:id="rId11"/>
  </p:notesMasterIdLst>
  <p:sldIdLst>
    <p:sldId id="272" r:id="rId3"/>
    <p:sldId id="276" r:id="rId4"/>
    <p:sldId id="292" r:id="rId5"/>
    <p:sldId id="291" r:id="rId6"/>
    <p:sldId id="293" r:id="rId7"/>
    <p:sldId id="278" r:id="rId8"/>
    <p:sldId id="279" r:id="rId9"/>
    <p:sldId id="29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50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057B40-A8E6-409E-9CBF-7C933156F69A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3D0655D-EF0C-4040-9C99-9F79CABA1748}">
      <dgm:prSet phldrT="[Text]"/>
      <dgm:spPr/>
      <dgm:t>
        <a:bodyPr/>
        <a:lstStyle/>
        <a:p>
          <a:r>
            <a:rPr lang="en-US" dirty="0" smtClean="0"/>
            <a:t>Mapping</a:t>
          </a:r>
          <a:endParaRPr lang="en-IN" dirty="0"/>
        </a:p>
      </dgm:t>
    </dgm:pt>
    <dgm:pt modelId="{D0429C41-F676-499B-81AA-15B1C6D0B6E3}" type="parTrans" cxnId="{9F0266C4-EF88-4652-ACFF-AD2F6E41F0E1}">
      <dgm:prSet/>
      <dgm:spPr/>
      <dgm:t>
        <a:bodyPr/>
        <a:lstStyle/>
        <a:p>
          <a:endParaRPr lang="en-IN"/>
        </a:p>
      </dgm:t>
    </dgm:pt>
    <dgm:pt modelId="{81758718-5D8F-4FC4-891B-9FF6DBB10687}" type="sibTrans" cxnId="{9F0266C4-EF88-4652-ACFF-AD2F6E41F0E1}">
      <dgm:prSet/>
      <dgm:spPr/>
      <dgm:t>
        <a:bodyPr/>
        <a:lstStyle/>
        <a:p>
          <a:endParaRPr lang="en-IN"/>
        </a:p>
      </dgm:t>
    </dgm:pt>
    <dgm:pt modelId="{330996C0-D291-4151-A1EF-9C3FAB099560}">
      <dgm:prSet phldrT="[Text]"/>
      <dgm:spPr/>
      <dgm:t>
        <a:bodyPr/>
        <a:lstStyle/>
        <a:p>
          <a:r>
            <a:rPr lang="en-US" smtClean="0"/>
            <a:t>ACTN VN</a:t>
          </a:r>
          <a:endParaRPr lang="en-IN" dirty="0"/>
        </a:p>
      </dgm:t>
    </dgm:pt>
    <dgm:pt modelId="{D7CAC638-894B-4267-A448-78E30516FD3C}" type="parTrans" cxnId="{B8CB3E94-D8BE-4301-88AD-B640EE33C50D}">
      <dgm:prSet/>
      <dgm:spPr/>
      <dgm:t>
        <a:bodyPr/>
        <a:lstStyle/>
        <a:p>
          <a:endParaRPr lang="en-IN"/>
        </a:p>
      </dgm:t>
    </dgm:pt>
    <dgm:pt modelId="{84F6CE77-CDF3-4C4A-A34F-1C3E4EA71D28}" type="sibTrans" cxnId="{B8CB3E94-D8BE-4301-88AD-B640EE33C50D}">
      <dgm:prSet/>
      <dgm:spPr/>
      <dgm:t>
        <a:bodyPr/>
        <a:lstStyle/>
        <a:p>
          <a:endParaRPr lang="en-IN"/>
        </a:p>
      </dgm:t>
    </dgm:pt>
    <dgm:pt modelId="{1ADFC9DD-6E7B-43E0-AADA-8504BAC5B4B7}">
      <dgm:prSet phldrT="[Text]"/>
      <dgm:spPr/>
      <dgm:t>
        <a:bodyPr/>
        <a:lstStyle/>
        <a:p>
          <a:r>
            <a:rPr lang="en-US" dirty="0" smtClean="0"/>
            <a:t>TE Topology</a:t>
          </a:r>
          <a:endParaRPr lang="en-IN" dirty="0"/>
        </a:p>
      </dgm:t>
    </dgm:pt>
    <dgm:pt modelId="{BD12C84F-D809-4D82-830A-8372F903D477}" type="parTrans" cxnId="{E34B0A65-950A-4D68-B64E-725E473FF8CE}">
      <dgm:prSet/>
      <dgm:spPr/>
      <dgm:t>
        <a:bodyPr/>
        <a:lstStyle/>
        <a:p>
          <a:endParaRPr lang="en-IN"/>
        </a:p>
      </dgm:t>
    </dgm:pt>
    <dgm:pt modelId="{06036BC1-8F2F-475B-9C6C-CC806A49C0A1}" type="sibTrans" cxnId="{E34B0A65-950A-4D68-B64E-725E473FF8CE}">
      <dgm:prSet/>
      <dgm:spPr/>
      <dgm:t>
        <a:bodyPr/>
        <a:lstStyle/>
        <a:p>
          <a:endParaRPr lang="en-IN"/>
        </a:p>
      </dgm:t>
    </dgm:pt>
    <dgm:pt modelId="{5C81F045-066D-48C7-96EB-80DC90F214C1}">
      <dgm:prSet phldrT="[Text]"/>
      <dgm:spPr/>
      <dgm:t>
        <a:bodyPr/>
        <a:lstStyle/>
        <a:p>
          <a:r>
            <a:rPr lang="en-US" dirty="0" smtClean="0"/>
            <a:t>L3SM</a:t>
          </a:r>
          <a:endParaRPr lang="en-IN" dirty="0"/>
        </a:p>
      </dgm:t>
    </dgm:pt>
    <dgm:pt modelId="{82C55342-20F6-4D5B-86AE-8B14393E1D21}" type="parTrans" cxnId="{5993F43F-0D8F-408D-9380-6AD3FA13C6B2}">
      <dgm:prSet/>
      <dgm:spPr/>
      <dgm:t>
        <a:bodyPr/>
        <a:lstStyle/>
        <a:p>
          <a:endParaRPr lang="en-IN"/>
        </a:p>
      </dgm:t>
    </dgm:pt>
    <dgm:pt modelId="{02DC5986-E335-464C-A728-FCB8659FD156}" type="sibTrans" cxnId="{5993F43F-0D8F-408D-9380-6AD3FA13C6B2}">
      <dgm:prSet/>
      <dgm:spPr/>
      <dgm:t>
        <a:bodyPr/>
        <a:lstStyle/>
        <a:p>
          <a:endParaRPr lang="en-IN"/>
        </a:p>
      </dgm:t>
    </dgm:pt>
    <dgm:pt modelId="{237A47FD-A4C6-4ECA-893D-0232F10E68FE}">
      <dgm:prSet phldrT="[Text]"/>
      <dgm:spPr/>
      <dgm:t>
        <a:bodyPr/>
        <a:lstStyle/>
        <a:p>
          <a:r>
            <a:rPr lang="en-US" dirty="0" smtClean="0"/>
            <a:t>L2SM</a:t>
          </a:r>
          <a:endParaRPr lang="en-IN" dirty="0"/>
        </a:p>
      </dgm:t>
    </dgm:pt>
    <dgm:pt modelId="{328BA116-4591-4BF2-8A82-8D19A6F37F65}" type="parTrans" cxnId="{DC47BBEB-B9DE-4965-A4E1-312C442EEAA0}">
      <dgm:prSet/>
      <dgm:spPr/>
      <dgm:t>
        <a:bodyPr/>
        <a:lstStyle/>
        <a:p>
          <a:endParaRPr lang="en-IN"/>
        </a:p>
      </dgm:t>
    </dgm:pt>
    <dgm:pt modelId="{38C9B474-25F7-4E49-8EC4-0D070F8D34C8}" type="sibTrans" cxnId="{DC47BBEB-B9DE-4965-A4E1-312C442EEAA0}">
      <dgm:prSet/>
      <dgm:spPr/>
      <dgm:t>
        <a:bodyPr/>
        <a:lstStyle/>
        <a:p>
          <a:endParaRPr lang="en-IN"/>
        </a:p>
      </dgm:t>
    </dgm:pt>
    <dgm:pt modelId="{476334CA-1B18-4055-BABF-8B3514E5CAE0}">
      <dgm:prSet phldrT="[Text]"/>
      <dgm:spPr/>
      <dgm:t>
        <a:bodyPr/>
        <a:lstStyle/>
        <a:p>
          <a:r>
            <a:rPr lang="en-US" dirty="0" smtClean="0"/>
            <a:t>L1CSM</a:t>
          </a:r>
          <a:endParaRPr lang="en-IN" dirty="0"/>
        </a:p>
      </dgm:t>
    </dgm:pt>
    <dgm:pt modelId="{022BE525-6F1F-4D76-965F-BB369F2BBDC1}" type="parTrans" cxnId="{9FE922B5-744E-4548-9888-9434D543E7CE}">
      <dgm:prSet/>
      <dgm:spPr/>
      <dgm:t>
        <a:bodyPr/>
        <a:lstStyle/>
        <a:p>
          <a:endParaRPr lang="en-IN"/>
        </a:p>
      </dgm:t>
    </dgm:pt>
    <dgm:pt modelId="{00DC0E59-58D2-49F7-B02A-071A61C53F38}" type="sibTrans" cxnId="{9FE922B5-744E-4548-9888-9434D543E7CE}">
      <dgm:prSet/>
      <dgm:spPr/>
      <dgm:t>
        <a:bodyPr/>
        <a:lstStyle/>
        <a:p>
          <a:endParaRPr lang="en-IN"/>
        </a:p>
      </dgm:t>
    </dgm:pt>
    <dgm:pt modelId="{19E1AD4D-1B04-4595-A897-A586777EC9C0}">
      <dgm:prSet phldrT="[Text]"/>
      <dgm:spPr/>
      <dgm:t>
        <a:bodyPr/>
        <a:lstStyle/>
        <a:p>
          <a:r>
            <a:rPr lang="en-US" smtClean="0"/>
            <a:t>TE Tunnel</a:t>
          </a:r>
          <a:endParaRPr lang="en-IN" dirty="0"/>
        </a:p>
      </dgm:t>
    </dgm:pt>
    <dgm:pt modelId="{9B96EA3B-9210-4CBE-89AA-DB6C40841A6D}" type="parTrans" cxnId="{5A0091FE-3369-4EAC-931B-14CEC3A42DE3}">
      <dgm:prSet/>
      <dgm:spPr/>
      <dgm:t>
        <a:bodyPr/>
        <a:lstStyle/>
        <a:p>
          <a:endParaRPr lang="en-IN"/>
        </a:p>
      </dgm:t>
    </dgm:pt>
    <dgm:pt modelId="{605B983B-8AA5-4E9E-9B48-74975F84172F}" type="sibTrans" cxnId="{5A0091FE-3369-4EAC-931B-14CEC3A42DE3}">
      <dgm:prSet/>
      <dgm:spPr/>
      <dgm:t>
        <a:bodyPr/>
        <a:lstStyle/>
        <a:p>
          <a:endParaRPr lang="en-IN"/>
        </a:p>
      </dgm:t>
    </dgm:pt>
    <dgm:pt modelId="{6AF2FC0E-7920-4AFE-8664-615D5BB11D0F}" type="pres">
      <dgm:prSet presAssocID="{C5057B40-A8E6-409E-9CBF-7C933156F69A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C50EF434-9B0F-407D-A563-268611338AD1}" type="pres">
      <dgm:prSet presAssocID="{B3D0655D-EF0C-4040-9C99-9F79CABA1748}" presName="singleCycle" presStyleCnt="0"/>
      <dgm:spPr/>
    </dgm:pt>
    <dgm:pt modelId="{60D58B85-7F0F-45A8-AFFD-6F31ECE4BCF0}" type="pres">
      <dgm:prSet presAssocID="{B3D0655D-EF0C-4040-9C99-9F79CABA1748}" presName="singleCenter" presStyleLbl="node1" presStyleIdx="0" presStyleCnt="7">
        <dgm:presLayoutVars>
          <dgm:chMax val="7"/>
          <dgm:chPref val="7"/>
        </dgm:presLayoutVars>
      </dgm:prSet>
      <dgm:spPr/>
      <dgm:t>
        <a:bodyPr/>
        <a:lstStyle/>
        <a:p>
          <a:endParaRPr lang="en-IN"/>
        </a:p>
      </dgm:t>
    </dgm:pt>
    <dgm:pt modelId="{421DC22F-8847-4F26-B7FD-7A52F4B2ED7D}" type="pres">
      <dgm:prSet presAssocID="{D7CAC638-894B-4267-A448-78E30516FD3C}" presName="Name56" presStyleLbl="parChTrans1D2" presStyleIdx="0" presStyleCnt="6"/>
      <dgm:spPr/>
    </dgm:pt>
    <dgm:pt modelId="{C749B736-F6ED-4737-B736-B1DD54FA6BDC}" type="pres">
      <dgm:prSet presAssocID="{330996C0-D291-4151-A1EF-9C3FAB099560}" presName="text0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BC84703-C382-4320-A8AD-E79276E92F12}" type="pres">
      <dgm:prSet presAssocID="{BD12C84F-D809-4D82-830A-8372F903D477}" presName="Name56" presStyleLbl="parChTrans1D2" presStyleIdx="1" presStyleCnt="6"/>
      <dgm:spPr/>
    </dgm:pt>
    <dgm:pt modelId="{D6D76BCC-C8B1-4E7D-BCF1-AB0EFD27F55C}" type="pres">
      <dgm:prSet presAssocID="{1ADFC9DD-6E7B-43E0-AADA-8504BAC5B4B7}" presName="text0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CF4C28B-5D15-470D-A222-82A42B048360}" type="pres">
      <dgm:prSet presAssocID="{82C55342-20F6-4D5B-86AE-8B14393E1D21}" presName="Name56" presStyleLbl="parChTrans1D2" presStyleIdx="2" presStyleCnt="6"/>
      <dgm:spPr/>
    </dgm:pt>
    <dgm:pt modelId="{1B376796-4200-4E82-8503-EE0F4BDAEEA7}" type="pres">
      <dgm:prSet presAssocID="{5C81F045-066D-48C7-96EB-80DC90F214C1}" presName="text0" presStyleLbl="node1" presStyleIdx="3" presStyleCnt="7">
        <dgm:presLayoutVars>
          <dgm:bulletEnabled val="1"/>
        </dgm:presLayoutVars>
      </dgm:prSet>
      <dgm:spPr/>
    </dgm:pt>
    <dgm:pt modelId="{0741F786-2555-4776-8E7B-894BD9422A01}" type="pres">
      <dgm:prSet presAssocID="{328BA116-4591-4BF2-8A82-8D19A6F37F65}" presName="Name56" presStyleLbl="parChTrans1D2" presStyleIdx="3" presStyleCnt="6"/>
      <dgm:spPr/>
    </dgm:pt>
    <dgm:pt modelId="{00F40E0B-86CB-4914-96D1-14FCFF393E55}" type="pres">
      <dgm:prSet presAssocID="{237A47FD-A4C6-4ECA-893D-0232F10E68FE}" presName="text0" presStyleLbl="node1" presStyleIdx="4" presStyleCnt="7">
        <dgm:presLayoutVars>
          <dgm:bulletEnabled val="1"/>
        </dgm:presLayoutVars>
      </dgm:prSet>
      <dgm:spPr/>
    </dgm:pt>
    <dgm:pt modelId="{C50A39D6-B115-4A3B-B04D-24F06766B179}" type="pres">
      <dgm:prSet presAssocID="{022BE525-6F1F-4D76-965F-BB369F2BBDC1}" presName="Name56" presStyleLbl="parChTrans1D2" presStyleIdx="4" presStyleCnt="6"/>
      <dgm:spPr/>
    </dgm:pt>
    <dgm:pt modelId="{C0952FA8-70C9-4A87-A8AC-417AF8E48C84}" type="pres">
      <dgm:prSet presAssocID="{476334CA-1B18-4055-BABF-8B3514E5CAE0}" presName="text0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797E1D2-5753-49BC-A162-3FA9982A970E}" type="pres">
      <dgm:prSet presAssocID="{9B96EA3B-9210-4CBE-89AA-DB6C40841A6D}" presName="Name56" presStyleLbl="parChTrans1D2" presStyleIdx="5" presStyleCnt="6"/>
      <dgm:spPr/>
    </dgm:pt>
    <dgm:pt modelId="{2543F835-81A8-49FC-A593-7CDCDED9E0DF}" type="pres">
      <dgm:prSet presAssocID="{19E1AD4D-1B04-4595-A897-A586777EC9C0}" presName="text0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36BA665-62C9-4305-AA07-31DEC40F577D}" type="presOf" srcId="{82C55342-20F6-4D5B-86AE-8B14393E1D21}" destId="{9CF4C28B-5D15-470D-A222-82A42B048360}" srcOrd="0" destOrd="0" presId="urn:microsoft.com/office/officeart/2008/layout/RadialCluster"/>
    <dgm:cxn modelId="{E34B0A65-950A-4D68-B64E-725E473FF8CE}" srcId="{B3D0655D-EF0C-4040-9C99-9F79CABA1748}" destId="{1ADFC9DD-6E7B-43E0-AADA-8504BAC5B4B7}" srcOrd="1" destOrd="0" parTransId="{BD12C84F-D809-4D82-830A-8372F903D477}" sibTransId="{06036BC1-8F2F-475B-9C6C-CC806A49C0A1}"/>
    <dgm:cxn modelId="{9F0266C4-EF88-4652-ACFF-AD2F6E41F0E1}" srcId="{C5057B40-A8E6-409E-9CBF-7C933156F69A}" destId="{B3D0655D-EF0C-4040-9C99-9F79CABA1748}" srcOrd="0" destOrd="0" parTransId="{D0429C41-F676-499B-81AA-15B1C6D0B6E3}" sibTransId="{81758718-5D8F-4FC4-891B-9FF6DBB10687}"/>
    <dgm:cxn modelId="{B8CB3E94-D8BE-4301-88AD-B640EE33C50D}" srcId="{B3D0655D-EF0C-4040-9C99-9F79CABA1748}" destId="{330996C0-D291-4151-A1EF-9C3FAB099560}" srcOrd="0" destOrd="0" parTransId="{D7CAC638-894B-4267-A448-78E30516FD3C}" sibTransId="{84F6CE77-CDF3-4C4A-A34F-1C3E4EA71D28}"/>
    <dgm:cxn modelId="{5A0091FE-3369-4EAC-931B-14CEC3A42DE3}" srcId="{B3D0655D-EF0C-4040-9C99-9F79CABA1748}" destId="{19E1AD4D-1B04-4595-A897-A586777EC9C0}" srcOrd="5" destOrd="0" parTransId="{9B96EA3B-9210-4CBE-89AA-DB6C40841A6D}" sibTransId="{605B983B-8AA5-4E9E-9B48-74975F84172F}"/>
    <dgm:cxn modelId="{5993F43F-0D8F-408D-9380-6AD3FA13C6B2}" srcId="{B3D0655D-EF0C-4040-9C99-9F79CABA1748}" destId="{5C81F045-066D-48C7-96EB-80DC90F214C1}" srcOrd="2" destOrd="0" parTransId="{82C55342-20F6-4D5B-86AE-8B14393E1D21}" sibTransId="{02DC5986-E335-464C-A728-FCB8659FD156}"/>
    <dgm:cxn modelId="{B722AC83-DE54-4C47-87A8-FBC1BDEA6282}" type="presOf" srcId="{C5057B40-A8E6-409E-9CBF-7C933156F69A}" destId="{6AF2FC0E-7920-4AFE-8664-615D5BB11D0F}" srcOrd="0" destOrd="0" presId="urn:microsoft.com/office/officeart/2008/layout/RadialCluster"/>
    <dgm:cxn modelId="{DC47BBEB-B9DE-4965-A4E1-312C442EEAA0}" srcId="{B3D0655D-EF0C-4040-9C99-9F79CABA1748}" destId="{237A47FD-A4C6-4ECA-893D-0232F10E68FE}" srcOrd="3" destOrd="0" parTransId="{328BA116-4591-4BF2-8A82-8D19A6F37F65}" sibTransId="{38C9B474-25F7-4E49-8EC4-0D070F8D34C8}"/>
    <dgm:cxn modelId="{E548A62A-5D42-4537-B3FD-88F63911D9F8}" type="presOf" srcId="{D7CAC638-894B-4267-A448-78E30516FD3C}" destId="{421DC22F-8847-4F26-B7FD-7A52F4B2ED7D}" srcOrd="0" destOrd="0" presId="urn:microsoft.com/office/officeart/2008/layout/RadialCluster"/>
    <dgm:cxn modelId="{236F0BE5-D2B7-4018-ABE0-E00D6EEFF5D6}" type="presOf" srcId="{5C81F045-066D-48C7-96EB-80DC90F214C1}" destId="{1B376796-4200-4E82-8503-EE0F4BDAEEA7}" srcOrd="0" destOrd="0" presId="urn:microsoft.com/office/officeart/2008/layout/RadialCluster"/>
    <dgm:cxn modelId="{F5FAE5BD-2DB0-4AAE-B92D-6A84B034E553}" type="presOf" srcId="{9B96EA3B-9210-4CBE-89AA-DB6C40841A6D}" destId="{E797E1D2-5753-49BC-A162-3FA9982A970E}" srcOrd="0" destOrd="0" presId="urn:microsoft.com/office/officeart/2008/layout/RadialCluster"/>
    <dgm:cxn modelId="{B619F718-B326-4DA2-AB82-C71EFA28A4A6}" type="presOf" srcId="{022BE525-6F1F-4D76-965F-BB369F2BBDC1}" destId="{C50A39D6-B115-4A3B-B04D-24F06766B179}" srcOrd="0" destOrd="0" presId="urn:microsoft.com/office/officeart/2008/layout/RadialCluster"/>
    <dgm:cxn modelId="{8A64FA49-050B-40DB-A15D-2CFD55317B6A}" type="presOf" srcId="{B3D0655D-EF0C-4040-9C99-9F79CABA1748}" destId="{60D58B85-7F0F-45A8-AFFD-6F31ECE4BCF0}" srcOrd="0" destOrd="0" presId="urn:microsoft.com/office/officeart/2008/layout/RadialCluster"/>
    <dgm:cxn modelId="{C8B4C3AE-ABC6-4084-AF1B-55114758A3B0}" type="presOf" srcId="{476334CA-1B18-4055-BABF-8B3514E5CAE0}" destId="{C0952FA8-70C9-4A87-A8AC-417AF8E48C84}" srcOrd="0" destOrd="0" presId="urn:microsoft.com/office/officeart/2008/layout/RadialCluster"/>
    <dgm:cxn modelId="{D3BE47F7-688C-48F5-AE09-EACC9E7F1B08}" type="presOf" srcId="{BD12C84F-D809-4D82-830A-8372F903D477}" destId="{2BC84703-C382-4320-A8AD-E79276E92F12}" srcOrd="0" destOrd="0" presId="urn:microsoft.com/office/officeart/2008/layout/RadialCluster"/>
    <dgm:cxn modelId="{F030F18D-E32C-4CE5-B673-DAE128DD42DA}" type="presOf" srcId="{19E1AD4D-1B04-4595-A897-A586777EC9C0}" destId="{2543F835-81A8-49FC-A593-7CDCDED9E0DF}" srcOrd="0" destOrd="0" presId="urn:microsoft.com/office/officeart/2008/layout/RadialCluster"/>
    <dgm:cxn modelId="{E6313CAF-F99B-470C-99AA-23AA1348782A}" type="presOf" srcId="{328BA116-4591-4BF2-8A82-8D19A6F37F65}" destId="{0741F786-2555-4776-8E7B-894BD9422A01}" srcOrd="0" destOrd="0" presId="urn:microsoft.com/office/officeart/2008/layout/RadialCluster"/>
    <dgm:cxn modelId="{9FE922B5-744E-4548-9888-9434D543E7CE}" srcId="{B3D0655D-EF0C-4040-9C99-9F79CABA1748}" destId="{476334CA-1B18-4055-BABF-8B3514E5CAE0}" srcOrd="4" destOrd="0" parTransId="{022BE525-6F1F-4D76-965F-BB369F2BBDC1}" sibTransId="{00DC0E59-58D2-49F7-B02A-071A61C53F38}"/>
    <dgm:cxn modelId="{4ADEB817-16DB-4F6B-AA73-F69A21F2452D}" type="presOf" srcId="{330996C0-D291-4151-A1EF-9C3FAB099560}" destId="{C749B736-F6ED-4737-B736-B1DD54FA6BDC}" srcOrd="0" destOrd="0" presId="urn:microsoft.com/office/officeart/2008/layout/RadialCluster"/>
    <dgm:cxn modelId="{54A8FF64-99C1-43F4-BE73-22ADA2F55461}" type="presOf" srcId="{237A47FD-A4C6-4ECA-893D-0232F10E68FE}" destId="{00F40E0B-86CB-4914-96D1-14FCFF393E55}" srcOrd="0" destOrd="0" presId="urn:microsoft.com/office/officeart/2008/layout/RadialCluster"/>
    <dgm:cxn modelId="{418CF483-5A72-43A5-8D45-9BB4427C7EFF}" type="presOf" srcId="{1ADFC9DD-6E7B-43E0-AADA-8504BAC5B4B7}" destId="{D6D76BCC-C8B1-4E7D-BCF1-AB0EFD27F55C}" srcOrd="0" destOrd="0" presId="urn:microsoft.com/office/officeart/2008/layout/RadialCluster"/>
    <dgm:cxn modelId="{D209BF8A-91F2-440E-9615-020E052371DD}" type="presParOf" srcId="{6AF2FC0E-7920-4AFE-8664-615D5BB11D0F}" destId="{C50EF434-9B0F-407D-A563-268611338AD1}" srcOrd="0" destOrd="0" presId="urn:microsoft.com/office/officeart/2008/layout/RadialCluster"/>
    <dgm:cxn modelId="{60F5229B-5FD2-465B-8E71-807FEC8D6AF7}" type="presParOf" srcId="{C50EF434-9B0F-407D-A563-268611338AD1}" destId="{60D58B85-7F0F-45A8-AFFD-6F31ECE4BCF0}" srcOrd="0" destOrd="0" presId="urn:microsoft.com/office/officeart/2008/layout/RadialCluster"/>
    <dgm:cxn modelId="{13B945F5-3F22-489F-8D99-9691C6899784}" type="presParOf" srcId="{C50EF434-9B0F-407D-A563-268611338AD1}" destId="{421DC22F-8847-4F26-B7FD-7A52F4B2ED7D}" srcOrd="1" destOrd="0" presId="urn:microsoft.com/office/officeart/2008/layout/RadialCluster"/>
    <dgm:cxn modelId="{F963A74F-3990-4B4C-A42A-DD975AC2A1CB}" type="presParOf" srcId="{C50EF434-9B0F-407D-A563-268611338AD1}" destId="{C749B736-F6ED-4737-B736-B1DD54FA6BDC}" srcOrd="2" destOrd="0" presId="urn:microsoft.com/office/officeart/2008/layout/RadialCluster"/>
    <dgm:cxn modelId="{BE596B39-3381-4D10-810A-869E382FC08E}" type="presParOf" srcId="{C50EF434-9B0F-407D-A563-268611338AD1}" destId="{2BC84703-C382-4320-A8AD-E79276E92F12}" srcOrd="3" destOrd="0" presId="urn:microsoft.com/office/officeart/2008/layout/RadialCluster"/>
    <dgm:cxn modelId="{BAC1A9DC-2390-4C25-9DEC-019E455200B2}" type="presParOf" srcId="{C50EF434-9B0F-407D-A563-268611338AD1}" destId="{D6D76BCC-C8B1-4E7D-BCF1-AB0EFD27F55C}" srcOrd="4" destOrd="0" presId="urn:microsoft.com/office/officeart/2008/layout/RadialCluster"/>
    <dgm:cxn modelId="{A4ADC200-67B4-4A29-8113-109147FF55A7}" type="presParOf" srcId="{C50EF434-9B0F-407D-A563-268611338AD1}" destId="{9CF4C28B-5D15-470D-A222-82A42B048360}" srcOrd="5" destOrd="0" presId="urn:microsoft.com/office/officeart/2008/layout/RadialCluster"/>
    <dgm:cxn modelId="{A03A0192-047F-4384-85B6-D734C786833B}" type="presParOf" srcId="{C50EF434-9B0F-407D-A563-268611338AD1}" destId="{1B376796-4200-4E82-8503-EE0F4BDAEEA7}" srcOrd="6" destOrd="0" presId="urn:microsoft.com/office/officeart/2008/layout/RadialCluster"/>
    <dgm:cxn modelId="{7E97579D-E130-45BF-BC15-E5A64A22B531}" type="presParOf" srcId="{C50EF434-9B0F-407D-A563-268611338AD1}" destId="{0741F786-2555-4776-8E7B-894BD9422A01}" srcOrd="7" destOrd="0" presId="urn:microsoft.com/office/officeart/2008/layout/RadialCluster"/>
    <dgm:cxn modelId="{3DA9FDF5-D8C3-4B02-8017-733331D5524C}" type="presParOf" srcId="{C50EF434-9B0F-407D-A563-268611338AD1}" destId="{00F40E0B-86CB-4914-96D1-14FCFF393E55}" srcOrd="8" destOrd="0" presId="urn:microsoft.com/office/officeart/2008/layout/RadialCluster"/>
    <dgm:cxn modelId="{5A50C45A-0AB0-43BC-AD4E-AEA4DA77FC4E}" type="presParOf" srcId="{C50EF434-9B0F-407D-A563-268611338AD1}" destId="{C50A39D6-B115-4A3B-B04D-24F06766B179}" srcOrd="9" destOrd="0" presId="urn:microsoft.com/office/officeart/2008/layout/RadialCluster"/>
    <dgm:cxn modelId="{3F53C4AE-D0B6-4200-82B5-69118CA36BDA}" type="presParOf" srcId="{C50EF434-9B0F-407D-A563-268611338AD1}" destId="{C0952FA8-70C9-4A87-A8AC-417AF8E48C84}" srcOrd="10" destOrd="0" presId="urn:microsoft.com/office/officeart/2008/layout/RadialCluster"/>
    <dgm:cxn modelId="{E9952459-3939-4D89-A6B8-97FF16B91084}" type="presParOf" srcId="{C50EF434-9B0F-407D-A563-268611338AD1}" destId="{E797E1D2-5753-49BC-A162-3FA9982A970E}" srcOrd="11" destOrd="0" presId="urn:microsoft.com/office/officeart/2008/layout/RadialCluster"/>
    <dgm:cxn modelId="{C315ED96-9486-49E7-814B-938F97DA42DF}" type="presParOf" srcId="{C50EF434-9B0F-407D-A563-268611338AD1}" destId="{2543F835-81A8-49FC-A593-7CDCDED9E0DF}" srcOrd="12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215551-FC9F-4F03-8FF8-3BE1111C632E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77C3B09-760F-4012-848B-F0167C569DC0}">
      <dgm:prSet phldrT="[Text]"/>
      <dgm:spPr/>
      <dgm:t>
        <a:bodyPr/>
        <a:lstStyle/>
        <a:p>
          <a:r>
            <a:rPr lang="en-US" dirty="0" smtClean="0"/>
            <a:t>L3SM</a:t>
          </a:r>
          <a:endParaRPr lang="en-IN" dirty="0"/>
        </a:p>
      </dgm:t>
    </dgm:pt>
    <dgm:pt modelId="{93CFBA37-C5BA-4E04-A3C3-8F241510E556}" type="parTrans" cxnId="{ED2C7E67-FA41-4AC7-93B5-66BECD9C99EB}">
      <dgm:prSet/>
      <dgm:spPr/>
      <dgm:t>
        <a:bodyPr/>
        <a:lstStyle/>
        <a:p>
          <a:endParaRPr lang="en-IN"/>
        </a:p>
      </dgm:t>
    </dgm:pt>
    <dgm:pt modelId="{715C1205-0C80-4A21-9B02-720202298E99}" type="sibTrans" cxnId="{ED2C7E67-FA41-4AC7-93B5-66BECD9C99EB}">
      <dgm:prSet/>
      <dgm:spPr/>
      <dgm:t>
        <a:bodyPr/>
        <a:lstStyle/>
        <a:p>
          <a:endParaRPr lang="en-IN"/>
        </a:p>
      </dgm:t>
    </dgm:pt>
    <dgm:pt modelId="{CE6381F5-1FD4-4A11-BE1F-35D5D31009C2}">
      <dgm:prSet phldrT="[Text]"/>
      <dgm:spPr/>
      <dgm:t>
        <a:bodyPr/>
        <a:lstStyle/>
        <a:p>
          <a:r>
            <a:rPr lang="en-US" dirty="0" smtClean="0"/>
            <a:t>TE Mapping</a:t>
          </a:r>
          <a:endParaRPr lang="en-IN" dirty="0"/>
        </a:p>
      </dgm:t>
    </dgm:pt>
    <dgm:pt modelId="{EB929FA7-BC9F-4B8B-9C48-60F41DEBBEF7}" type="parTrans" cxnId="{A3A2E1CC-BC8B-4E86-9B2E-80C1F527DC30}">
      <dgm:prSet/>
      <dgm:spPr/>
      <dgm:t>
        <a:bodyPr/>
        <a:lstStyle/>
        <a:p>
          <a:endParaRPr lang="en-IN"/>
        </a:p>
      </dgm:t>
    </dgm:pt>
    <dgm:pt modelId="{A393152F-BAC6-4AAB-A187-26F4505E40AB}" type="sibTrans" cxnId="{A3A2E1CC-BC8B-4E86-9B2E-80C1F527DC30}">
      <dgm:prSet/>
      <dgm:spPr/>
      <dgm:t>
        <a:bodyPr/>
        <a:lstStyle/>
        <a:p>
          <a:endParaRPr lang="en-IN"/>
        </a:p>
      </dgm:t>
    </dgm:pt>
    <dgm:pt modelId="{BE77FAE3-F322-4272-BEBF-295347F150FF}">
      <dgm:prSet phldrT="[Text]"/>
      <dgm:spPr/>
      <dgm:t>
        <a:bodyPr/>
        <a:lstStyle/>
        <a:p>
          <a:r>
            <a:rPr lang="en-US" dirty="0" smtClean="0"/>
            <a:t>ACTN VN</a:t>
          </a:r>
          <a:endParaRPr lang="en-IN" dirty="0"/>
        </a:p>
      </dgm:t>
    </dgm:pt>
    <dgm:pt modelId="{FCE801D8-256F-4B10-824C-50AE0EBD6080}" type="parTrans" cxnId="{07A64D29-FDBC-48C3-B42A-BF2C43AFD379}">
      <dgm:prSet/>
      <dgm:spPr/>
      <dgm:t>
        <a:bodyPr/>
        <a:lstStyle/>
        <a:p>
          <a:endParaRPr lang="en-IN"/>
        </a:p>
      </dgm:t>
    </dgm:pt>
    <dgm:pt modelId="{EA1FF9EA-2313-43AD-A838-73E4C9BB9A5F}" type="sibTrans" cxnId="{07A64D29-FDBC-48C3-B42A-BF2C43AFD379}">
      <dgm:prSet/>
      <dgm:spPr/>
      <dgm:t>
        <a:bodyPr/>
        <a:lstStyle/>
        <a:p>
          <a:endParaRPr lang="en-IN"/>
        </a:p>
      </dgm:t>
    </dgm:pt>
    <dgm:pt modelId="{ECD78B65-5C79-468D-AD05-1571C416F24A}">
      <dgm:prSet phldrT="[Text]"/>
      <dgm:spPr/>
      <dgm:t>
        <a:bodyPr/>
        <a:lstStyle/>
        <a:p>
          <a:r>
            <a:rPr lang="en-US" dirty="0" smtClean="0"/>
            <a:t>L2SM</a:t>
          </a:r>
          <a:endParaRPr lang="en-IN" dirty="0"/>
        </a:p>
      </dgm:t>
    </dgm:pt>
    <dgm:pt modelId="{707E5C10-27C0-49C1-953C-03AD1F1054E8}" type="parTrans" cxnId="{A8224ECA-51BF-40FC-877F-F3C0B50223E9}">
      <dgm:prSet/>
      <dgm:spPr/>
      <dgm:t>
        <a:bodyPr/>
        <a:lstStyle/>
        <a:p>
          <a:endParaRPr lang="en-IN"/>
        </a:p>
      </dgm:t>
    </dgm:pt>
    <dgm:pt modelId="{ADCE0FCA-0766-4F63-8567-162776E6FCB9}" type="sibTrans" cxnId="{A8224ECA-51BF-40FC-877F-F3C0B50223E9}">
      <dgm:prSet/>
      <dgm:spPr/>
      <dgm:t>
        <a:bodyPr/>
        <a:lstStyle/>
        <a:p>
          <a:endParaRPr lang="en-IN"/>
        </a:p>
      </dgm:t>
    </dgm:pt>
    <dgm:pt modelId="{008A8778-3A63-4619-859C-D92B0A37DCF9}">
      <dgm:prSet phldrT="[Text]"/>
      <dgm:spPr/>
      <dgm:t>
        <a:bodyPr/>
        <a:lstStyle/>
        <a:p>
          <a:r>
            <a:rPr lang="en-US" smtClean="0"/>
            <a:t>TE Mapping</a:t>
          </a:r>
          <a:endParaRPr lang="en-IN" dirty="0"/>
        </a:p>
      </dgm:t>
    </dgm:pt>
    <dgm:pt modelId="{EE8FA916-661B-4345-8C50-82013570E994}" type="parTrans" cxnId="{7001451C-2587-4CDE-9EA6-09E9AA44BF42}">
      <dgm:prSet/>
      <dgm:spPr/>
      <dgm:t>
        <a:bodyPr/>
        <a:lstStyle/>
        <a:p>
          <a:endParaRPr lang="en-IN"/>
        </a:p>
      </dgm:t>
    </dgm:pt>
    <dgm:pt modelId="{5DE6F3DF-A39B-46D6-8772-550CDEC4DC57}" type="sibTrans" cxnId="{7001451C-2587-4CDE-9EA6-09E9AA44BF42}">
      <dgm:prSet/>
      <dgm:spPr/>
      <dgm:t>
        <a:bodyPr/>
        <a:lstStyle/>
        <a:p>
          <a:endParaRPr lang="en-IN"/>
        </a:p>
      </dgm:t>
    </dgm:pt>
    <dgm:pt modelId="{A8164F12-01F9-4B04-8144-5BE8F84814A4}">
      <dgm:prSet phldrT="[Text]"/>
      <dgm:spPr/>
      <dgm:t>
        <a:bodyPr/>
        <a:lstStyle/>
        <a:p>
          <a:r>
            <a:rPr lang="en-US" dirty="0" smtClean="0"/>
            <a:t>L1CSM</a:t>
          </a:r>
          <a:endParaRPr lang="en-IN" dirty="0"/>
        </a:p>
      </dgm:t>
    </dgm:pt>
    <dgm:pt modelId="{0F47EAD0-89EC-4FDB-875C-B8CF0287A569}" type="parTrans" cxnId="{CAFB66AB-7FB9-4F5A-9421-68AF79348EE1}">
      <dgm:prSet/>
      <dgm:spPr/>
      <dgm:t>
        <a:bodyPr/>
        <a:lstStyle/>
        <a:p>
          <a:endParaRPr lang="en-IN"/>
        </a:p>
      </dgm:t>
    </dgm:pt>
    <dgm:pt modelId="{429C822B-AB28-4233-B924-003FA5B19DDC}" type="sibTrans" cxnId="{CAFB66AB-7FB9-4F5A-9421-68AF79348EE1}">
      <dgm:prSet/>
      <dgm:spPr/>
      <dgm:t>
        <a:bodyPr/>
        <a:lstStyle/>
        <a:p>
          <a:endParaRPr lang="en-IN"/>
        </a:p>
      </dgm:t>
    </dgm:pt>
    <dgm:pt modelId="{8C4D864D-7980-436B-AB47-09F0CBC91064}">
      <dgm:prSet phldrT="[Text]"/>
      <dgm:spPr/>
      <dgm:t>
        <a:bodyPr/>
        <a:lstStyle/>
        <a:p>
          <a:r>
            <a:rPr lang="en-US" dirty="0" smtClean="0"/>
            <a:t>TE Mapping</a:t>
          </a:r>
          <a:endParaRPr lang="en-IN" dirty="0"/>
        </a:p>
      </dgm:t>
    </dgm:pt>
    <dgm:pt modelId="{3357344E-FCEF-40CC-9F73-23F4950A9D2E}" type="parTrans" cxnId="{A4316434-130F-4B9F-A338-8848F7CF2822}">
      <dgm:prSet/>
      <dgm:spPr/>
      <dgm:t>
        <a:bodyPr/>
        <a:lstStyle/>
        <a:p>
          <a:endParaRPr lang="en-IN"/>
        </a:p>
      </dgm:t>
    </dgm:pt>
    <dgm:pt modelId="{FE57AE6F-BFFC-4A93-8B1B-4F5593F2F00B}" type="sibTrans" cxnId="{A4316434-130F-4B9F-A338-8848F7CF2822}">
      <dgm:prSet/>
      <dgm:spPr/>
      <dgm:t>
        <a:bodyPr/>
        <a:lstStyle/>
        <a:p>
          <a:endParaRPr lang="en-IN"/>
        </a:p>
      </dgm:t>
    </dgm:pt>
    <dgm:pt modelId="{032AF5B7-6F6C-4B00-9389-0FFC4763E26C}">
      <dgm:prSet phldrT="[Text]"/>
      <dgm:spPr/>
      <dgm:t>
        <a:bodyPr/>
        <a:lstStyle/>
        <a:p>
          <a:r>
            <a:rPr lang="en-US" dirty="0" smtClean="0"/>
            <a:t>TE Tunnel</a:t>
          </a:r>
          <a:endParaRPr lang="en-IN" dirty="0"/>
        </a:p>
      </dgm:t>
    </dgm:pt>
    <dgm:pt modelId="{BBB06B47-3564-4016-B218-4A0D745E15C9}" type="parTrans" cxnId="{38BA6344-EE0D-4800-98D6-350BFAA8C6D9}">
      <dgm:prSet/>
      <dgm:spPr/>
      <dgm:t>
        <a:bodyPr/>
        <a:lstStyle/>
        <a:p>
          <a:endParaRPr lang="en-IN"/>
        </a:p>
      </dgm:t>
    </dgm:pt>
    <dgm:pt modelId="{AE692FDF-63A6-4369-9C9F-70F0C1F72413}" type="sibTrans" cxnId="{38BA6344-EE0D-4800-98D6-350BFAA8C6D9}">
      <dgm:prSet/>
      <dgm:spPr/>
      <dgm:t>
        <a:bodyPr/>
        <a:lstStyle/>
        <a:p>
          <a:endParaRPr lang="en-IN"/>
        </a:p>
      </dgm:t>
    </dgm:pt>
    <dgm:pt modelId="{C99432D6-FEFE-4D17-826E-F0C084DC41F7}">
      <dgm:prSet phldrT="[Text]"/>
      <dgm:spPr/>
      <dgm:t>
        <a:bodyPr/>
        <a:lstStyle/>
        <a:p>
          <a:r>
            <a:rPr lang="en-US" dirty="0" smtClean="0"/>
            <a:t>TE Topology</a:t>
          </a:r>
          <a:endParaRPr lang="en-IN" dirty="0"/>
        </a:p>
      </dgm:t>
    </dgm:pt>
    <dgm:pt modelId="{25062936-E5DE-4B72-87EF-5413D199A8ED}" type="parTrans" cxnId="{4DE51B38-3478-4958-80F2-2E4D8E48B515}">
      <dgm:prSet/>
      <dgm:spPr/>
      <dgm:t>
        <a:bodyPr/>
        <a:lstStyle/>
        <a:p>
          <a:endParaRPr lang="en-IN"/>
        </a:p>
      </dgm:t>
    </dgm:pt>
    <dgm:pt modelId="{9A9F4674-4457-4A81-9ABD-ED30B966BAD7}" type="sibTrans" cxnId="{4DE51B38-3478-4958-80F2-2E4D8E48B515}">
      <dgm:prSet/>
      <dgm:spPr/>
      <dgm:t>
        <a:bodyPr/>
        <a:lstStyle/>
        <a:p>
          <a:endParaRPr lang="en-IN"/>
        </a:p>
      </dgm:t>
    </dgm:pt>
    <dgm:pt modelId="{CBA58356-1A9D-42BE-BD03-1BC991C4F1E4}">
      <dgm:prSet phldrT="[Text]"/>
      <dgm:spPr/>
      <dgm:t>
        <a:bodyPr/>
        <a:lstStyle/>
        <a:p>
          <a:r>
            <a:rPr lang="en-US" dirty="0" smtClean="0"/>
            <a:t>ACTN VN</a:t>
          </a:r>
          <a:endParaRPr lang="en-IN" dirty="0"/>
        </a:p>
      </dgm:t>
    </dgm:pt>
    <dgm:pt modelId="{99074803-DC83-4443-9C87-FB4F6509C224}" type="parTrans" cxnId="{8B7D8723-3419-4E64-8C9D-515E8BF67126}">
      <dgm:prSet/>
      <dgm:spPr/>
      <dgm:t>
        <a:bodyPr/>
        <a:lstStyle/>
        <a:p>
          <a:endParaRPr lang="en-IN"/>
        </a:p>
      </dgm:t>
    </dgm:pt>
    <dgm:pt modelId="{C3BECF71-BFB5-4C8B-8E1F-D05AFCA7DA32}" type="sibTrans" cxnId="{8B7D8723-3419-4E64-8C9D-515E8BF67126}">
      <dgm:prSet/>
      <dgm:spPr/>
      <dgm:t>
        <a:bodyPr/>
        <a:lstStyle/>
        <a:p>
          <a:endParaRPr lang="en-IN"/>
        </a:p>
      </dgm:t>
    </dgm:pt>
    <dgm:pt modelId="{D16A224D-09B7-4454-B330-C6700F3B1688}">
      <dgm:prSet phldrT="[Text]"/>
      <dgm:spPr/>
      <dgm:t>
        <a:bodyPr/>
        <a:lstStyle/>
        <a:p>
          <a:r>
            <a:rPr lang="en-US" dirty="0" smtClean="0"/>
            <a:t>TE Topology</a:t>
          </a:r>
          <a:endParaRPr lang="en-IN" dirty="0"/>
        </a:p>
      </dgm:t>
    </dgm:pt>
    <dgm:pt modelId="{16419ABC-47E4-48F0-AFE8-209D2B640183}" type="parTrans" cxnId="{66B0A07D-1C15-4F55-993B-4BCC7972E7C5}">
      <dgm:prSet/>
      <dgm:spPr/>
      <dgm:t>
        <a:bodyPr/>
        <a:lstStyle/>
        <a:p>
          <a:endParaRPr lang="en-IN"/>
        </a:p>
      </dgm:t>
    </dgm:pt>
    <dgm:pt modelId="{820940C0-61B7-4B6D-B84F-BB082ECA9ACA}" type="sibTrans" cxnId="{66B0A07D-1C15-4F55-993B-4BCC7972E7C5}">
      <dgm:prSet/>
      <dgm:spPr/>
      <dgm:t>
        <a:bodyPr/>
        <a:lstStyle/>
        <a:p>
          <a:endParaRPr lang="en-IN"/>
        </a:p>
      </dgm:t>
    </dgm:pt>
    <dgm:pt modelId="{926B3337-910C-4885-BC0C-E3FBBC8EB3AF}">
      <dgm:prSet phldrT="[Text]"/>
      <dgm:spPr/>
      <dgm:t>
        <a:bodyPr/>
        <a:lstStyle/>
        <a:p>
          <a:r>
            <a:rPr lang="en-US" dirty="0" smtClean="0"/>
            <a:t>TE Tunnel</a:t>
          </a:r>
          <a:endParaRPr lang="en-IN" dirty="0"/>
        </a:p>
      </dgm:t>
    </dgm:pt>
    <dgm:pt modelId="{3B873790-B200-4C0A-B88D-9871806219EA}" type="parTrans" cxnId="{D6DE95D1-E411-468E-9408-E9A578AA733B}">
      <dgm:prSet/>
      <dgm:spPr/>
      <dgm:t>
        <a:bodyPr/>
        <a:lstStyle/>
        <a:p>
          <a:endParaRPr lang="en-IN"/>
        </a:p>
      </dgm:t>
    </dgm:pt>
    <dgm:pt modelId="{AE8940A3-B7E0-489D-A557-6B6566548694}" type="sibTrans" cxnId="{D6DE95D1-E411-468E-9408-E9A578AA733B}">
      <dgm:prSet/>
      <dgm:spPr/>
      <dgm:t>
        <a:bodyPr/>
        <a:lstStyle/>
        <a:p>
          <a:endParaRPr lang="en-IN"/>
        </a:p>
      </dgm:t>
    </dgm:pt>
    <dgm:pt modelId="{CE2A9BA8-3CC6-4344-9D68-282E85C5522B}">
      <dgm:prSet phldrT="[Text]"/>
      <dgm:spPr/>
      <dgm:t>
        <a:bodyPr/>
        <a:lstStyle/>
        <a:p>
          <a:r>
            <a:rPr lang="en-US" dirty="0" smtClean="0"/>
            <a:t>ACTN VN</a:t>
          </a:r>
          <a:endParaRPr lang="en-IN" dirty="0"/>
        </a:p>
      </dgm:t>
    </dgm:pt>
    <dgm:pt modelId="{661EFC34-8F93-4585-A29E-9FAFAEC55F8D}" type="parTrans" cxnId="{A4B7CCAA-1538-4844-B99A-2552767F3541}">
      <dgm:prSet/>
      <dgm:spPr/>
      <dgm:t>
        <a:bodyPr/>
        <a:lstStyle/>
        <a:p>
          <a:endParaRPr lang="en-IN"/>
        </a:p>
      </dgm:t>
    </dgm:pt>
    <dgm:pt modelId="{990D2D46-E033-495C-90D7-4221653B4080}" type="sibTrans" cxnId="{A4B7CCAA-1538-4844-B99A-2552767F3541}">
      <dgm:prSet/>
      <dgm:spPr/>
      <dgm:t>
        <a:bodyPr/>
        <a:lstStyle/>
        <a:p>
          <a:endParaRPr lang="en-IN"/>
        </a:p>
      </dgm:t>
    </dgm:pt>
    <dgm:pt modelId="{71A03312-1C3F-4091-B0EB-1994F755F68F}">
      <dgm:prSet phldrT="[Text]"/>
      <dgm:spPr/>
      <dgm:t>
        <a:bodyPr/>
        <a:lstStyle/>
        <a:p>
          <a:r>
            <a:rPr lang="en-US" dirty="0" smtClean="0"/>
            <a:t>TE Topology</a:t>
          </a:r>
          <a:endParaRPr lang="en-IN" dirty="0"/>
        </a:p>
      </dgm:t>
    </dgm:pt>
    <dgm:pt modelId="{D6F23FF3-D932-4C85-B98D-1AA09A82E849}" type="parTrans" cxnId="{D76D6414-C13B-4A96-8047-FFCB738A9E3E}">
      <dgm:prSet/>
      <dgm:spPr/>
      <dgm:t>
        <a:bodyPr/>
        <a:lstStyle/>
        <a:p>
          <a:endParaRPr lang="en-IN"/>
        </a:p>
      </dgm:t>
    </dgm:pt>
    <dgm:pt modelId="{F471092C-B8C9-4CF3-989C-C61AE59B51AC}" type="sibTrans" cxnId="{D76D6414-C13B-4A96-8047-FFCB738A9E3E}">
      <dgm:prSet/>
      <dgm:spPr/>
      <dgm:t>
        <a:bodyPr/>
        <a:lstStyle/>
        <a:p>
          <a:endParaRPr lang="en-IN"/>
        </a:p>
      </dgm:t>
    </dgm:pt>
    <dgm:pt modelId="{9DABC910-3F06-4CE3-98F1-47205F1AF473}">
      <dgm:prSet phldrT="[Text]"/>
      <dgm:spPr/>
      <dgm:t>
        <a:bodyPr/>
        <a:lstStyle/>
        <a:p>
          <a:r>
            <a:rPr lang="en-US" dirty="0" smtClean="0"/>
            <a:t>TE Tunnel</a:t>
          </a:r>
          <a:endParaRPr lang="en-IN" dirty="0"/>
        </a:p>
      </dgm:t>
    </dgm:pt>
    <dgm:pt modelId="{64E6DB28-5360-4DEE-925B-DDCF17E7954C}" type="parTrans" cxnId="{C4364BFF-D145-467C-81AF-AB7344B5BF72}">
      <dgm:prSet/>
      <dgm:spPr/>
      <dgm:t>
        <a:bodyPr/>
        <a:lstStyle/>
        <a:p>
          <a:endParaRPr lang="en-IN"/>
        </a:p>
      </dgm:t>
    </dgm:pt>
    <dgm:pt modelId="{98568BEE-EA33-44B9-AADF-E579C817D634}" type="sibTrans" cxnId="{C4364BFF-D145-467C-81AF-AB7344B5BF72}">
      <dgm:prSet/>
      <dgm:spPr/>
      <dgm:t>
        <a:bodyPr/>
        <a:lstStyle/>
        <a:p>
          <a:endParaRPr lang="en-IN"/>
        </a:p>
      </dgm:t>
    </dgm:pt>
    <dgm:pt modelId="{71F0EDBA-A6BE-46B0-8BE8-A680E7738B38}" type="pres">
      <dgm:prSet presAssocID="{A0215551-FC9F-4F03-8FF8-3BE1111C632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718694-00E9-4D2A-A8D5-135C8D8CD3BB}" type="pres">
      <dgm:prSet presAssocID="{577C3B09-760F-4012-848B-F0167C569DC0}" presName="root" presStyleCnt="0"/>
      <dgm:spPr/>
    </dgm:pt>
    <dgm:pt modelId="{E5E97480-2FAA-47FD-9367-3451E65DC9D3}" type="pres">
      <dgm:prSet presAssocID="{577C3B09-760F-4012-848B-F0167C569DC0}" presName="rootComposite" presStyleCnt="0"/>
      <dgm:spPr/>
    </dgm:pt>
    <dgm:pt modelId="{F3D44C55-EA9F-465E-B20E-716D15C4890A}" type="pres">
      <dgm:prSet presAssocID="{577C3B09-760F-4012-848B-F0167C569DC0}" presName="rootText" presStyleLbl="node1" presStyleIdx="0" presStyleCnt="3"/>
      <dgm:spPr/>
    </dgm:pt>
    <dgm:pt modelId="{1CF8A871-B503-454B-A069-6B6F0F8C9077}" type="pres">
      <dgm:prSet presAssocID="{577C3B09-760F-4012-848B-F0167C569DC0}" presName="rootConnector" presStyleLbl="node1" presStyleIdx="0" presStyleCnt="3"/>
      <dgm:spPr/>
    </dgm:pt>
    <dgm:pt modelId="{914DA0A6-9968-4EBF-A00F-ED509AA348BD}" type="pres">
      <dgm:prSet presAssocID="{577C3B09-760F-4012-848B-F0167C569DC0}" presName="childShape" presStyleCnt="0"/>
      <dgm:spPr/>
    </dgm:pt>
    <dgm:pt modelId="{19EF41CF-D041-489B-9630-C2FA202FE109}" type="pres">
      <dgm:prSet presAssocID="{EB929FA7-BC9F-4B8B-9C48-60F41DEBBEF7}" presName="Name13" presStyleLbl="parChTrans1D2" presStyleIdx="0" presStyleCnt="3"/>
      <dgm:spPr/>
    </dgm:pt>
    <dgm:pt modelId="{768185DC-AEAB-454D-B5A0-9FE0A0499BAC}" type="pres">
      <dgm:prSet presAssocID="{CE6381F5-1FD4-4A11-BE1F-35D5D31009C2}" presName="childTex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56C99BF-B1D0-4795-B20F-B53501FF3008}" type="pres">
      <dgm:prSet presAssocID="{ECD78B65-5C79-468D-AD05-1571C416F24A}" presName="root" presStyleCnt="0"/>
      <dgm:spPr/>
    </dgm:pt>
    <dgm:pt modelId="{E005BE5C-2940-4805-B6CF-61F895C1A881}" type="pres">
      <dgm:prSet presAssocID="{ECD78B65-5C79-468D-AD05-1571C416F24A}" presName="rootComposite" presStyleCnt="0"/>
      <dgm:spPr/>
    </dgm:pt>
    <dgm:pt modelId="{2809A832-9EAF-4EEC-B9F5-7A377FC951DA}" type="pres">
      <dgm:prSet presAssocID="{ECD78B65-5C79-468D-AD05-1571C416F24A}" presName="rootText" presStyleLbl="node1" presStyleIdx="1" presStyleCnt="3"/>
      <dgm:spPr/>
    </dgm:pt>
    <dgm:pt modelId="{5AB210BE-78ED-4239-9E02-EC8082159688}" type="pres">
      <dgm:prSet presAssocID="{ECD78B65-5C79-468D-AD05-1571C416F24A}" presName="rootConnector" presStyleLbl="node1" presStyleIdx="1" presStyleCnt="3"/>
      <dgm:spPr/>
    </dgm:pt>
    <dgm:pt modelId="{34FB555A-DFFF-43B4-8C32-9BD2F41B6235}" type="pres">
      <dgm:prSet presAssocID="{ECD78B65-5C79-468D-AD05-1571C416F24A}" presName="childShape" presStyleCnt="0"/>
      <dgm:spPr/>
    </dgm:pt>
    <dgm:pt modelId="{BC6F9AC8-111B-4B57-A4A0-22823C8C1CD6}" type="pres">
      <dgm:prSet presAssocID="{EE8FA916-661B-4345-8C50-82013570E994}" presName="Name13" presStyleLbl="parChTrans1D2" presStyleIdx="1" presStyleCnt="3"/>
      <dgm:spPr/>
    </dgm:pt>
    <dgm:pt modelId="{FC424677-3FC4-4E47-A12D-5F113E5FD5B0}" type="pres">
      <dgm:prSet presAssocID="{008A8778-3A63-4619-859C-D92B0A37DCF9}" presName="childTex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9066C8D-79C9-4533-A34A-3367ADBFFEF8}" type="pres">
      <dgm:prSet presAssocID="{A8164F12-01F9-4B04-8144-5BE8F84814A4}" presName="root" presStyleCnt="0"/>
      <dgm:spPr/>
    </dgm:pt>
    <dgm:pt modelId="{3DFFD022-2F73-4FE1-A714-CB5D84125C84}" type="pres">
      <dgm:prSet presAssocID="{A8164F12-01F9-4B04-8144-5BE8F84814A4}" presName="rootComposite" presStyleCnt="0"/>
      <dgm:spPr/>
    </dgm:pt>
    <dgm:pt modelId="{CE292B94-2731-4941-A9D8-597A067A06C4}" type="pres">
      <dgm:prSet presAssocID="{A8164F12-01F9-4B04-8144-5BE8F84814A4}" presName="rootText" presStyleLbl="node1" presStyleIdx="2" presStyleCnt="3"/>
      <dgm:spPr/>
    </dgm:pt>
    <dgm:pt modelId="{39E23859-BE04-4375-B8E7-05BD985A016C}" type="pres">
      <dgm:prSet presAssocID="{A8164F12-01F9-4B04-8144-5BE8F84814A4}" presName="rootConnector" presStyleLbl="node1" presStyleIdx="2" presStyleCnt="3"/>
      <dgm:spPr/>
    </dgm:pt>
    <dgm:pt modelId="{ACC0D543-48E7-4A84-AC2D-2BE36A9D44F4}" type="pres">
      <dgm:prSet presAssocID="{A8164F12-01F9-4B04-8144-5BE8F84814A4}" presName="childShape" presStyleCnt="0"/>
      <dgm:spPr/>
    </dgm:pt>
    <dgm:pt modelId="{19F34450-036D-4297-A4CD-E9A238B2EBC5}" type="pres">
      <dgm:prSet presAssocID="{3357344E-FCEF-40CC-9F73-23F4950A9D2E}" presName="Name13" presStyleLbl="parChTrans1D2" presStyleIdx="2" presStyleCnt="3"/>
      <dgm:spPr/>
    </dgm:pt>
    <dgm:pt modelId="{CCF3D9EE-04ED-43F8-834D-2ABA4E7E866C}" type="pres">
      <dgm:prSet presAssocID="{8C4D864D-7980-436B-AB47-09F0CBC91064}" presName="childTex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B7D8723-3419-4E64-8C9D-515E8BF67126}" srcId="{008A8778-3A63-4619-859C-D92B0A37DCF9}" destId="{CBA58356-1A9D-42BE-BD03-1BC991C4F1E4}" srcOrd="0" destOrd="0" parTransId="{99074803-DC83-4443-9C87-FB4F6509C224}" sibTransId="{C3BECF71-BFB5-4C8B-8E1F-D05AFCA7DA32}"/>
    <dgm:cxn modelId="{D76D6414-C13B-4A96-8047-FFCB738A9E3E}" srcId="{8C4D864D-7980-436B-AB47-09F0CBC91064}" destId="{71A03312-1C3F-4091-B0EB-1994F755F68F}" srcOrd="1" destOrd="0" parTransId="{D6F23FF3-D932-4C85-B98D-1AA09A82E849}" sibTransId="{F471092C-B8C9-4CF3-989C-C61AE59B51AC}"/>
    <dgm:cxn modelId="{C959C9F2-2A96-4281-9DE6-94D53B1373FB}" type="presOf" srcId="{008A8778-3A63-4619-859C-D92B0A37DCF9}" destId="{FC424677-3FC4-4E47-A12D-5F113E5FD5B0}" srcOrd="0" destOrd="0" presId="urn:microsoft.com/office/officeart/2005/8/layout/hierarchy3"/>
    <dgm:cxn modelId="{A3A2E1CC-BC8B-4E86-9B2E-80C1F527DC30}" srcId="{577C3B09-760F-4012-848B-F0167C569DC0}" destId="{CE6381F5-1FD4-4A11-BE1F-35D5D31009C2}" srcOrd="0" destOrd="0" parTransId="{EB929FA7-BC9F-4B8B-9C48-60F41DEBBEF7}" sibTransId="{A393152F-BAC6-4AAB-A187-26F4505E40AB}"/>
    <dgm:cxn modelId="{8016897D-7A7E-4325-A756-E743ECB5B383}" type="presOf" srcId="{577C3B09-760F-4012-848B-F0167C569DC0}" destId="{F3D44C55-EA9F-465E-B20E-716D15C4890A}" srcOrd="0" destOrd="0" presId="urn:microsoft.com/office/officeart/2005/8/layout/hierarchy3"/>
    <dgm:cxn modelId="{ED2C7E67-FA41-4AC7-93B5-66BECD9C99EB}" srcId="{A0215551-FC9F-4F03-8FF8-3BE1111C632E}" destId="{577C3B09-760F-4012-848B-F0167C569DC0}" srcOrd="0" destOrd="0" parTransId="{93CFBA37-C5BA-4E04-A3C3-8F241510E556}" sibTransId="{715C1205-0C80-4A21-9B02-720202298E99}"/>
    <dgm:cxn modelId="{ECEBCA0F-2C22-4033-9430-FAC6187355DE}" type="presOf" srcId="{3357344E-FCEF-40CC-9F73-23F4950A9D2E}" destId="{19F34450-036D-4297-A4CD-E9A238B2EBC5}" srcOrd="0" destOrd="0" presId="urn:microsoft.com/office/officeart/2005/8/layout/hierarchy3"/>
    <dgm:cxn modelId="{6E6E43E6-AF6F-4102-AB37-136BD29492E8}" type="presOf" srcId="{EB929FA7-BC9F-4B8B-9C48-60F41DEBBEF7}" destId="{19EF41CF-D041-489B-9630-C2FA202FE109}" srcOrd="0" destOrd="0" presId="urn:microsoft.com/office/officeart/2005/8/layout/hierarchy3"/>
    <dgm:cxn modelId="{DA95466E-2D26-4A05-8874-7986E79667E3}" type="presOf" srcId="{71A03312-1C3F-4091-B0EB-1994F755F68F}" destId="{CCF3D9EE-04ED-43F8-834D-2ABA4E7E866C}" srcOrd="0" destOrd="2" presId="urn:microsoft.com/office/officeart/2005/8/layout/hierarchy3"/>
    <dgm:cxn modelId="{A4316434-130F-4B9F-A338-8848F7CF2822}" srcId="{A8164F12-01F9-4B04-8144-5BE8F84814A4}" destId="{8C4D864D-7980-436B-AB47-09F0CBC91064}" srcOrd="0" destOrd="0" parTransId="{3357344E-FCEF-40CC-9F73-23F4950A9D2E}" sibTransId="{FE57AE6F-BFFC-4A93-8B1B-4F5593F2F00B}"/>
    <dgm:cxn modelId="{8B4293D5-A7F0-49F2-B4DB-7542884FEF5B}" type="presOf" srcId="{CE6381F5-1FD4-4A11-BE1F-35D5D31009C2}" destId="{768185DC-AEAB-454D-B5A0-9FE0A0499BAC}" srcOrd="0" destOrd="0" presId="urn:microsoft.com/office/officeart/2005/8/layout/hierarchy3"/>
    <dgm:cxn modelId="{872E6545-B726-46F5-9410-0459AF6D47EE}" type="presOf" srcId="{A8164F12-01F9-4B04-8144-5BE8F84814A4}" destId="{39E23859-BE04-4375-B8E7-05BD985A016C}" srcOrd="1" destOrd="0" presId="urn:microsoft.com/office/officeart/2005/8/layout/hierarchy3"/>
    <dgm:cxn modelId="{D6DE95D1-E411-468E-9408-E9A578AA733B}" srcId="{008A8778-3A63-4619-859C-D92B0A37DCF9}" destId="{926B3337-910C-4885-BC0C-E3FBBC8EB3AF}" srcOrd="2" destOrd="0" parTransId="{3B873790-B200-4C0A-B88D-9871806219EA}" sibTransId="{AE8940A3-B7E0-489D-A557-6B6566548694}"/>
    <dgm:cxn modelId="{C4364BFF-D145-467C-81AF-AB7344B5BF72}" srcId="{8C4D864D-7980-436B-AB47-09F0CBC91064}" destId="{9DABC910-3F06-4CE3-98F1-47205F1AF473}" srcOrd="2" destOrd="0" parTransId="{64E6DB28-5360-4DEE-925B-DDCF17E7954C}" sibTransId="{98568BEE-EA33-44B9-AADF-E579C817D634}"/>
    <dgm:cxn modelId="{66B0A07D-1C15-4F55-993B-4BCC7972E7C5}" srcId="{008A8778-3A63-4619-859C-D92B0A37DCF9}" destId="{D16A224D-09B7-4454-B330-C6700F3B1688}" srcOrd="1" destOrd="0" parTransId="{16419ABC-47E4-48F0-AFE8-209D2B640183}" sibTransId="{820940C0-61B7-4B6D-B84F-BB082ECA9ACA}"/>
    <dgm:cxn modelId="{5EFF4E76-96AC-4F6D-A020-353AD52D3273}" type="presOf" srcId="{EE8FA916-661B-4345-8C50-82013570E994}" destId="{BC6F9AC8-111B-4B57-A4A0-22823C8C1CD6}" srcOrd="0" destOrd="0" presId="urn:microsoft.com/office/officeart/2005/8/layout/hierarchy3"/>
    <dgm:cxn modelId="{54B539C1-F2ED-43C6-958F-F88861AB781E}" type="presOf" srcId="{ECD78B65-5C79-468D-AD05-1571C416F24A}" destId="{2809A832-9EAF-4EEC-B9F5-7A377FC951DA}" srcOrd="0" destOrd="0" presId="urn:microsoft.com/office/officeart/2005/8/layout/hierarchy3"/>
    <dgm:cxn modelId="{B10447C3-BCEC-4A19-AAE3-1C358E625F9A}" type="presOf" srcId="{C99432D6-FEFE-4D17-826E-F0C084DC41F7}" destId="{768185DC-AEAB-454D-B5A0-9FE0A0499BAC}" srcOrd="0" destOrd="2" presId="urn:microsoft.com/office/officeart/2005/8/layout/hierarchy3"/>
    <dgm:cxn modelId="{38BA6344-EE0D-4800-98D6-350BFAA8C6D9}" srcId="{CE6381F5-1FD4-4A11-BE1F-35D5D31009C2}" destId="{032AF5B7-6F6C-4B00-9389-0FFC4763E26C}" srcOrd="2" destOrd="0" parTransId="{BBB06B47-3564-4016-B218-4A0D745E15C9}" sibTransId="{AE692FDF-63A6-4369-9C9F-70F0C1F72413}"/>
    <dgm:cxn modelId="{0B867E28-BA76-4EA9-8BF2-DB9B2791A3B3}" type="presOf" srcId="{ECD78B65-5C79-468D-AD05-1571C416F24A}" destId="{5AB210BE-78ED-4239-9E02-EC8082159688}" srcOrd="1" destOrd="0" presId="urn:microsoft.com/office/officeart/2005/8/layout/hierarchy3"/>
    <dgm:cxn modelId="{1C44BF97-9C91-4F36-8BC3-8540CCFED4F5}" type="presOf" srcId="{A0215551-FC9F-4F03-8FF8-3BE1111C632E}" destId="{71F0EDBA-A6BE-46B0-8BE8-A680E7738B38}" srcOrd="0" destOrd="0" presId="urn:microsoft.com/office/officeart/2005/8/layout/hierarchy3"/>
    <dgm:cxn modelId="{06900644-F118-49FA-B880-42A7BBA72952}" type="presOf" srcId="{032AF5B7-6F6C-4B00-9389-0FFC4763E26C}" destId="{768185DC-AEAB-454D-B5A0-9FE0A0499BAC}" srcOrd="0" destOrd="3" presId="urn:microsoft.com/office/officeart/2005/8/layout/hierarchy3"/>
    <dgm:cxn modelId="{8157AE98-6847-4506-B3D2-3AB7A75C0F8F}" type="presOf" srcId="{9DABC910-3F06-4CE3-98F1-47205F1AF473}" destId="{CCF3D9EE-04ED-43F8-834D-2ABA4E7E866C}" srcOrd="0" destOrd="3" presId="urn:microsoft.com/office/officeart/2005/8/layout/hierarchy3"/>
    <dgm:cxn modelId="{030860BC-0B9C-4D01-91E3-A349D2F846E1}" type="presOf" srcId="{CE2A9BA8-3CC6-4344-9D68-282E85C5522B}" destId="{CCF3D9EE-04ED-43F8-834D-2ABA4E7E866C}" srcOrd="0" destOrd="1" presId="urn:microsoft.com/office/officeart/2005/8/layout/hierarchy3"/>
    <dgm:cxn modelId="{58204999-2C95-4144-9F55-9C15C1864408}" type="presOf" srcId="{926B3337-910C-4885-BC0C-E3FBBC8EB3AF}" destId="{FC424677-3FC4-4E47-A12D-5F113E5FD5B0}" srcOrd="0" destOrd="3" presId="urn:microsoft.com/office/officeart/2005/8/layout/hierarchy3"/>
    <dgm:cxn modelId="{A4B7CCAA-1538-4844-B99A-2552767F3541}" srcId="{8C4D864D-7980-436B-AB47-09F0CBC91064}" destId="{CE2A9BA8-3CC6-4344-9D68-282E85C5522B}" srcOrd="0" destOrd="0" parTransId="{661EFC34-8F93-4585-A29E-9FAFAEC55F8D}" sibTransId="{990D2D46-E033-495C-90D7-4221653B4080}"/>
    <dgm:cxn modelId="{A982B06F-5C46-47E4-A003-BEADE742DE74}" type="presOf" srcId="{A8164F12-01F9-4B04-8144-5BE8F84814A4}" destId="{CE292B94-2731-4941-A9D8-597A067A06C4}" srcOrd="0" destOrd="0" presId="urn:microsoft.com/office/officeart/2005/8/layout/hierarchy3"/>
    <dgm:cxn modelId="{7001451C-2587-4CDE-9EA6-09E9AA44BF42}" srcId="{ECD78B65-5C79-468D-AD05-1571C416F24A}" destId="{008A8778-3A63-4619-859C-D92B0A37DCF9}" srcOrd="0" destOrd="0" parTransId="{EE8FA916-661B-4345-8C50-82013570E994}" sibTransId="{5DE6F3DF-A39B-46D6-8772-550CDEC4DC57}"/>
    <dgm:cxn modelId="{4DE51B38-3478-4958-80F2-2E4D8E48B515}" srcId="{CE6381F5-1FD4-4A11-BE1F-35D5D31009C2}" destId="{C99432D6-FEFE-4D17-826E-F0C084DC41F7}" srcOrd="1" destOrd="0" parTransId="{25062936-E5DE-4B72-87EF-5413D199A8ED}" sibTransId="{9A9F4674-4457-4A81-9ABD-ED30B966BAD7}"/>
    <dgm:cxn modelId="{6841E20C-56CA-4092-8750-0DD593F0748C}" type="presOf" srcId="{D16A224D-09B7-4454-B330-C6700F3B1688}" destId="{FC424677-3FC4-4E47-A12D-5F113E5FD5B0}" srcOrd="0" destOrd="2" presId="urn:microsoft.com/office/officeart/2005/8/layout/hierarchy3"/>
    <dgm:cxn modelId="{A8224ECA-51BF-40FC-877F-F3C0B50223E9}" srcId="{A0215551-FC9F-4F03-8FF8-3BE1111C632E}" destId="{ECD78B65-5C79-468D-AD05-1571C416F24A}" srcOrd="1" destOrd="0" parTransId="{707E5C10-27C0-49C1-953C-03AD1F1054E8}" sibTransId="{ADCE0FCA-0766-4F63-8567-162776E6FCB9}"/>
    <dgm:cxn modelId="{D3C42A78-3633-4E45-9E9A-F2AF2BFBC5AF}" type="presOf" srcId="{8C4D864D-7980-436B-AB47-09F0CBC91064}" destId="{CCF3D9EE-04ED-43F8-834D-2ABA4E7E866C}" srcOrd="0" destOrd="0" presId="urn:microsoft.com/office/officeart/2005/8/layout/hierarchy3"/>
    <dgm:cxn modelId="{CAFB66AB-7FB9-4F5A-9421-68AF79348EE1}" srcId="{A0215551-FC9F-4F03-8FF8-3BE1111C632E}" destId="{A8164F12-01F9-4B04-8144-5BE8F84814A4}" srcOrd="2" destOrd="0" parTransId="{0F47EAD0-89EC-4FDB-875C-B8CF0287A569}" sibTransId="{429C822B-AB28-4233-B924-003FA5B19DDC}"/>
    <dgm:cxn modelId="{BB0866D3-E805-40AD-BF21-17A22B4AA5C6}" type="presOf" srcId="{577C3B09-760F-4012-848B-F0167C569DC0}" destId="{1CF8A871-B503-454B-A069-6B6F0F8C9077}" srcOrd="1" destOrd="0" presId="urn:microsoft.com/office/officeart/2005/8/layout/hierarchy3"/>
    <dgm:cxn modelId="{F3B942FC-2D11-4AE3-B681-62CDDEEBA91E}" type="presOf" srcId="{BE77FAE3-F322-4272-BEBF-295347F150FF}" destId="{768185DC-AEAB-454D-B5A0-9FE0A0499BAC}" srcOrd="0" destOrd="1" presId="urn:microsoft.com/office/officeart/2005/8/layout/hierarchy3"/>
    <dgm:cxn modelId="{D0936E52-CF59-4339-9EBE-A5B7391557A2}" type="presOf" srcId="{CBA58356-1A9D-42BE-BD03-1BC991C4F1E4}" destId="{FC424677-3FC4-4E47-A12D-5F113E5FD5B0}" srcOrd="0" destOrd="1" presId="urn:microsoft.com/office/officeart/2005/8/layout/hierarchy3"/>
    <dgm:cxn modelId="{07A64D29-FDBC-48C3-B42A-BF2C43AFD379}" srcId="{CE6381F5-1FD4-4A11-BE1F-35D5D31009C2}" destId="{BE77FAE3-F322-4272-BEBF-295347F150FF}" srcOrd="0" destOrd="0" parTransId="{FCE801D8-256F-4B10-824C-50AE0EBD6080}" sibTransId="{EA1FF9EA-2313-43AD-A838-73E4C9BB9A5F}"/>
    <dgm:cxn modelId="{48CD3916-51E7-46D1-A67D-9C33DE3998BF}" type="presParOf" srcId="{71F0EDBA-A6BE-46B0-8BE8-A680E7738B38}" destId="{7C718694-00E9-4D2A-A8D5-135C8D8CD3BB}" srcOrd="0" destOrd="0" presId="urn:microsoft.com/office/officeart/2005/8/layout/hierarchy3"/>
    <dgm:cxn modelId="{B7F6EF75-891C-408B-BDAC-A59F93ACE866}" type="presParOf" srcId="{7C718694-00E9-4D2A-A8D5-135C8D8CD3BB}" destId="{E5E97480-2FAA-47FD-9367-3451E65DC9D3}" srcOrd="0" destOrd="0" presId="urn:microsoft.com/office/officeart/2005/8/layout/hierarchy3"/>
    <dgm:cxn modelId="{F7A6D074-2215-4AB5-8C92-813BD587DD57}" type="presParOf" srcId="{E5E97480-2FAA-47FD-9367-3451E65DC9D3}" destId="{F3D44C55-EA9F-465E-B20E-716D15C4890A}" srcOrd="0" destOrd="0" presId="urn:microsoft.com/office/officeart/2005/8/layout/hierarchy3"/>
    <dgm:cxn modelId="{8EA7A639-CD20-4A18-879D-329E15143463}" type="presParOf" srcId="{E5E97480-2FAA-47FD-9367-3451E65DC9D3}" destId="{1CF8A871-B503-454B-A069-6B6F0F8C9077}" srcOrd="1" destOrd="0" presId="urn:microsoft.com/office/officeart/2005/8/layout/hierarchy3"/>
    <dgm:cxn modelId="{C9B10BB5-CA85-41EC-BA5A-1583A7437070}" type="presParOf" srcId="{7C718694-00E9-4D2A-A8D5-135C8D8CD3BB}" destId="{914DA0A6-9968-4EBF-A00F-ED509AA348BD}" srcOrd="1" destOrd="0" presId="urn:microsoft.com/office/officeart/2005/8/layout/hierarchy3"/>
    <dgm:cxn modelId="{AE7D4649-ACB5-4571-839F-158E30BE88A4}" type="presParOf" srcId="{914DA0A6-9968-4EBF-A00F-ED509AA348BD}" destId="{19EF41CF-D041-489B-9630-C2FA202FE109}" srcOrd="0" destOrd="0" presId="urn:microsoft.com/office/officeart/2005/8/layout/hierarchy3"/>
    <dgm:cxn modelId="{02E7FB38-D09B-4B4A-A864-5BA92E383055}" type="presParOf" srcId="{914DA0A6-9968-4EBF-A00F-ED509AA348BD}" destId="{768185DC-AEAB-454D-B5A0-9FE0A0499BAC}" srcOrd="1" destOrd="0" presId="urn:microsoft.com/office/officeart/2005/8/layout/hierarchy3"/>
    <dgm:cxn modelId="{3348CDD7-BFB7-4558-8A8F-061EE353959F}" type="presParOf" srcId="{71F0EDBA-A6BE-46B0-8BE8-A680E7738B38}" destId="{156C99BF-B1D0-4795-B20F-B53501FF3008}" srcOrd="1" destOrd="0" presId="urn:microsoft.com/office/officeart/2005/8/layout/hierarchy3"/>
    <dgm:cxn modelId="{BCCB90AE-B670-440B-AB69-F8F61C1F4C1C}" type="presParOf" srcId="{156C99BF-B1D0-4795-B20F-B53501FF3008}" destId="{E005BE5C-2940-4805-B6CF-61F895C1A881}" srcOrd="0" destOrd="0" presId="urn:microsoft.com/office/officeart/2005/8/layout/hierarchy3"/>
    <dgm:cxn modelId="{9E1E3DCF-23E3-4770-82C9-1B4E4AFBEAB0}" type="presParOf" srcId="{E005BE5C-2940-4805-B6CF-61F895C1A881}" destId="{2809A832-9EAF-4EEC-B9F5-7A377FC951DA}" srcOrd="0" destOrd="0" presId="urn:microsoft.com/office/officeart/2005/8/layout/hierarchy3"/>
    <dgm:cxn modelId="{35853D8C-42C4-4DE6-9387-AF07BE9A3C23}" type="presParOf" srcId="{E005BE5C-2940-4805-B6CF-61F895C1A881}" destId="{5AB210BE-78ED-4239-9E02-EC8082159688}" srcOrd="1" destOrd="0" presId="urn:microsoft.com/office/officeart/2005/8/layout/hierarchy3"/>
    <dgm:cxn modelId="{72434D79-E4BB-452F-B9EB-3284BA83029C}" type="presParOf" srcId="{156C99BF-B1D0-4795-B20F-B53501FF3008}" destId="{34FB555A-DFFF-43B4-8C32-9BD2F41B6235}" srcOrd="1" destOrd="0" presId="urn:microsoft.com/office/officeart/2005/8/layout/hierarchy3"/>
    <dgm:cxn modelId="{0463D619-0F71-48C2-8761-0899168AD7C1}" type="presParOf" srcId="{34FB555A-DFFF-43B4-8C32-9BD2F41B6235}" destId="{BC6F9AC8-111B-4B57-A4A0-22823C8C1CD6}" srcOrd="0" destOrd="0" presId="urn:microsoft.com/office/officeart/2005/8/layout/hierarchy3"/>
    <dgm:cxn modelId="{EB01D12A-0FAA-4650-B38C-F6709A420DAF}" type="presParOf" srcId="{34FB555A-DFFF-43B4-8C32-9BD2F41B6235}" destId="{FC424677-3FC4-4E47-A12D-5F113E5FD5B0}" srcOrd="1" destOrd="0" presId="urn:microsoft.com/office/officeart/2005/8/layout/hierarchy3"/>
    <dgm:cxn modelId="{AFF98D36-AAB3-4E5D-A7E4-0D67ABA10B43}" type="presParOf" srcId="{71F0EDBA-A6BE-46B0-8BE8-A680E7738B38}" destId="{29066C8D-79C9-4533-A34A-3367ADBFFEF8}" srcOrd="2" destOrd="0" presId="urn:microsoft.com/office/officeart/2005/8/layout/hierarchy3"/>
    <dgm:cxn modelId="{839BED6A-62CF-4E97-864B-562B48C84A3A}" type="presParOf" srcId="{29066C8D-79C9-4533-A34A-3367ADBFFEF8}" destId="{3DFFD022-2F73-4FE1-A714-CB5D84125C84}" srcOrd="0" destOrd="0" presId="urn:microsoft.com/office/officeart/2005/8/layout/hierarchy3"/>
    <dgm:cxn modelId="{3302017E-C34A-48D1-B47B-DC185159F673}" type="presParOf" srcId="{3DFFD022-2F73-4FE1-A714-CB5D84125C84}" destId="{CE292B94-2731-4941-A9D8-597A067A06C4}" srcOrd="0" destOrd="0" presId="urn:microsoft.com/office/officeart/2005/8/layout/hierarchy3"/>
    <dgm:cxn modelId="{632B1D70-6A1F-4939-8DE2-DE4DFFE4AB96}" type="presParOf" srcId="{3DFFD022-2F73-4FE1-A714-CB5D84125C84}" destId="{39E23859-BE04-4375-B8E7-05BD985A016C}" srcOrd="1" destOrd="0" presId="urn:microsoft.com/office/officeart/2005/8/layout/hierarchy3"/>
    <dgm:cxn modelId="{C65144B7-9E00-42F8-A6E1-4D1B59F6D067}" type="presParOf" srcId="{29066C8D-79C9-4533-A34A-3367ADBFFEF8}" destId="{ACC0D543-48E7-4A84-AC2D-2BE36A9D44F4}" srcOrd="1" destOrd="0" presId="urn:microsoft.com/office/officeart/2005/8/layout/hierarchy3"/>
    <dgm:cxn modelId="{C36815B0-C7AF-4044-9F5F-6E4C93B87336}" type="presParOf" srcId="{ACC0D543-48E7-4A84-AC2D-2BE36A9D44F4}" destId="{19F34450-036D-4297-A4CD-E9A238B2EBC5}" srcOrd="0" destOrd="0" presId="urn:microsoft.com/office/officeart/2005/8/layout/hierarchy3"/>
    <dgm:cxn modelId="{862AC787-F492-44F2-9DD4-6B9B07953C4C}" type="presParOf" srcId="{ACC0D543-48E7-4A84-AC2D-2BE36A9D44F4}" destId="{CCF3D9EE-04ED-43F8-834D-2ABA4E7E866C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A54E78-B78F-4B2A-9F25-A66AE116361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26A291-2419-4333-B2BD-82D1C6D2BCC2}">
      <dgm:prSet phldrT="[Text]"/>
      <dgm:spPr/>
      <dgm:t>
        <a:bodyPr/>
        <a:lstStyle/>
        <a:p>
          <a:r>
            <a:rPr lang="en-US" dirty="0" smtClean="0"/>
            <a:t>New VN/Tunnel Binding</a:t>
          </a:r>
          <a:endParaRPr lang="en-US" dirty="0"/>
        </a:p>
      </dgm:t>
    </dgm:pt>
    <dgm:pt modelId="{984632ED-7FA3-4AFA-972D-E6541E1AF30C}" type="parTrans" cxnId="{F70F4889-EB63-433A-82C8-09FAB6AC2010}">
      <dgm:prSet/>
      <dgm:spPr/>
      <dgm:t>
        <a:bodyPr/>
        <a:lstStyle/>
        <a:p>
          <a:endParaRPr lang="en-US"/>
        </a:p>
      </dgm:t>
    </dgm:pt>
    <dgm:pt modelId="{31B9BFDB-4FB4-4EF8-B23C-564D7AE362B9}" type="sibTrans" cxnId="{F70F4889-EB63-433A-82C8-09FAB6AC2010}">
      <dgm:prSet/>
      <dgm:spPr/>
      <dgm:t>
        <a:bodyPr/>
        <a:lstStyle/>
        <a:p>
          <a:endParaRPr lang="en-US"/>
        </a:p>
      </dgm:t>
    </dgm:pt>
    <dgm:pt modelId="{C62552AC-CCBD-49AB-93B4-B6884550AB8A}">
      <dgm:prSet phldrT="[Text]" custT="1"/>
      <dgm:spPr/>
      <dgm:t>
        <a:bodyPr/>
        <a:lstStyle/>
        <a:p>
          <a:r>
            <a:rPr lang="en-US" sz="1600" dirty="0" smtClean="0"/>
            <a:t>Customer could request a VPN service with a new VN/Tunnel not shared with other existing services.</a:t>
          </a:r>
          <a:endParaRPr lang="en-US" sz="1600" dirty="0"/>
        </a:p>
      </dgm:t>
    </dgm:pt>
    <dgm:pt modelId="{5E4B5F99-6980-4DFD-8835-06CE2A2D3916}" type="parTrans" cxnId="{298BD57D-2840-4496-92E1-F831C974A885}">
      <dgm:prSet/>
      <dgm:spPr/>
      <dgm:t>
        <a:bodyPr/>
        <a:lstStyle/>
        <a:p>
          <a:endParaRPr lang="en-US"/>
        </a:p>
      </dgm:t>
    </dgm:pt>
    <dgm:pt modelId="{3976B15E-793D-4B68-B681-E900B184CB78}" type="sibTrans" cxnId="{298BD57D-2840-4496-92E1-F831C974A885}">
      <dgm:prSet/>
      <dgm:spPr/>
      <dgm:t>
        <a:bodyPr/>
        <a:lstStyle/>
        <a:p>
          <a:endParaRPr lang="en-US"/>
        </a:p>
      </dgm:t>
    </dgm:pt>
    <dgm:pt modelId="{8D6E0C01-0F07-40D4-8EC0-3E975530D025}">
      <dgm:prSet phldrT="[Text]"/>
      <dgm:spPr/>
      <dgm:t>
        <a:bodyPr/>
        <a:lstStyle/>
        <a:p>
          <a:r>
            <a:rPr lang="en-US" dirty="0" smtClean="0"/>
            <a:t>VN/Tunnel Sharing</a:t>
          </a:r>
          <a:endParaRPr lang="en-US" dirty="0"/>
        </a:p>
      </dgm:t>
    </dgm:pt>
    <dgm:pt modelId="{F9C8D73E-3274-42EC-B795-F2AC4F3A4DCD}" type="parTrans" cxnId="{FDC8344B-8E41-4B64-8173-3713A6339A75}">
      <dgm:prSet/>
      <dgm:spPr/>
      <dgm:t>
        <a:bodyPr/>
        <a:lstStyle/>
        <a:p>
          <a:endParaRPr lang="en-US"/>
        </a:p>
      </dgm:t>
    </dgm:pt>
    <dgm:pt modelId="{EA8327D2-0C8E-467B-B4DD-7E3A6CC82A16}" type="sibTrans" cxnId="{FDC8344B-8E41-4B64-8173-3713A6339A75}">
      <dgm:prSet/>
      <dgm:spPr/>
      <dgm:t>
        <a:bodyPr/>
        <a:lstStyle/>
        <a:p>
          <a:endParaRPr lang="en-US"/>
        </a:p>
      </dgm:t>
    </dgm:pt>
    <dgm:pt modelId="{BEFFEE0E-D9FE-4FD6-A971-2A2F66516CA1}">
      <dgm:prSet phldrT="[Text]" custT="1"/>
      <dgm:spPr/>
      <dgm:t>
        <a:bodyPr/>
        <a:lstStyle/>
        <a:p>
          <a:r>
            <a:rPr lang="en-US" sz="1800" dirty="0" smtClean="0"/>
            <a:t>Customer could request a VPN where the tunnels can be shared with other existing VPNs. </a:t>
          </a:r>
          <a:endParaRPr lang="en-US" sz="2400" dirty="0"/>
        </a:p>
      </dgm:t>
    </dgm:pt>
    <dgm:pt modelId="{F2FCEE11-6F94-4646-ABE9-C1D3034BACFC}" type="parTrans" cxnId="{E7787732-490D-4106-987F-225780684164}">
      <dgm:prSet/>
      <dgm:spPr/>
      <dgm:t>
        <a:bodyPr/>
        <a:lstStyle/>
        <a:p>
          <a:endParaRPr lang="en-US"/>
        </a:p>
      </dgm:t>
    </dgm:pt>
    <dgm:pt modelId="{49CDBAB6-3BBB-4139-9A9A-299DB9384840}" type="sibTrans" cxnId="{E7787732-490D-4106-987F-225780684164}">
      <dgm:prSet/>
      <dgm:spPr/>
      <dgm:t>
        <a:bodyPr/>
        <a:lstStyle/>
        <a:p>
          <a:endParaRPr lang="en-US"/>
        </a:p>
      </dgm:t>
    </dgm:pt>
    <dgm:pt modelId="{D1523B34-5E5F-4B30-BBC3-5E2B45CC4C36}">
      <dgm:prSet phldrT="[Text]"/>
      <dgm:spPr/>
      <dgm:t>
        <a:bodyPr/>
        <a:lstStyle/>
        <a:p>
          <a:r>
            <a:rPr lang="en-US" dirty="0" smtClean="0"/>
            <a:t>VN/Tunnel Modify</a:t>
          </a:r>
          <a:endParaRPr lang="en-US" dirty="0"/>
        </a:p>
      </dgm:t>
    </dgm:pt>
    <dgm:pt modelId="{5810266D-6AF1-4B61-AFCA-E3C529736D60}" type="parTrans" cxnId="{959961AA-4681-4D36-9FCE-2B653A7114AD}">
      <dgm:prSet/>
      <dgm:spPr/>
      <dgm:t>
        <a:bodyPr/>
        <a:lstStyle/>
        <a:p>
          <a:endParaRPr lang="en-US"/>
        </a:p>
      </dgm:t>
    </dgm:pt>
    <dgm:pt modelId="{12D23E81-9859-466B-842B-2B4F5D94EDEC}" type="sibTrans" cxnId="{959961AA-4681-4D36-9FCE-2B653A7114AD}">
      <dgm:prSet/>
      <dgm:spPr/>
      <dgm:t>
        <a:bodyPr/>
        <a:lstStyle/>
        <a:p>
          <a:endParaRPr lang="en-US"/>
        </a:p>
      </dgm:t>
    </dgm:pt>
    <dgm:pt modelId="{9BEA5362-D643-4A78-AE66-F560D3C224D2}">
      <dgm:prSet phldrT="[Text]" custT="1"/>
      <dgm:spPr/>
      <dgm:t>
        <a:bodyPr/>
        <a:lstStyle/>
        <a:p>
          <a:r>
            <a:rPr lang="en-US" sz="1800" dirty="0" smtClean="0"/>
            <a:t>This mode allows the modification of the properties of the existing VN/tunnel (e.g., bandwidth) when VN/Tunnel Selection Mode is applied.</a:t>
          </a:r>
          <a:endParaRPr lang="en-US" sz="1800" dirty="0"/>
        </a:p>
      </dgm:t>
    </dgm:pt>
    <dgm:pt modelId="{C3E0FBBC-C8FA-469B-BDD1-B603A709815F}" type="parTrans" cxnId="{9A475CDD-42C0-4D02-BADE-CABD8A32530F}">
      <dgm:prSet/>
      <dgm:spPr/>
      <dgm:t>
        <a:bodyPr/>
        <a:lstStyle/>
        <a:p>
          <a:endParaRPr lang="en-US"/>
        </a:p>
      </dgm:t>
    </dgm:pt>
    <dgm:pt modelId="{EEB60676-0485-4E66-9F14-2A0A2A8CA1BF}" type="sibTrans" cxnId="{9A475CDD-42C0-4D02-BADE-CABD8A32530F}">
      <dgm:prSet/>
      <dgm:spPr/>
      <dgm:t>
        <a:bodyPr/>
        <a:lstStyle/>
        <a:p>
          <a:endParaRPr lang="en-US"/>
        </a:p>
      </dgm:t>
    </dgm:pt>
    <dgm:pt modelId="{3EFE46B3-4700-42C4-A520-D7592126B815}">
      <dgm:prSet phldrT="[Text]" custT="1"/>
      <dgm:spPr/>
      <dgm:t>
        <a:bodyPr/>
        <a:lstStyle/>
        <a:p>
          <a:r>
            <a:rPr lang="en-US" sz="1600" b="1" dirty="0" smtClean="0"/>
            <a:t>Hard Isolation with deterministic characteristics</a:t>
          </a:r>
          <a:endParaRPr lang="en-US" sz="1600" b="1" dirty="0"/>
        </a:p>
      </dgm:t>
    </dgm:pt>
    <dgm:pt modelId="{1E33F117-42AE-479E-94EB-217633F99646}" type="parTrans" cxnId="{25C3BE69-3582-4329-9F2E-A4529130378C}">
      <dgm:prSet/>
      <dgm:spPr/>
      <dgm:t>
        <a:bodyPr/>
        <a:lstStyle/>
        <a:p>
          <a:endParaRPr lang="en-US"/>
        </a:p>
      </dgm:t>
    </dgm:pt>
    <dgm:pt modelId="{CEA4F4BE-7A0A-4A59-A61A-1239807E9820}" type="sibTrans" cxnId="{25C3BE69-3582-4329-9F2E-A4529130378C}">
      <dgm:prSet/>
      <dgm:spPr/>
      <dgm:t>
        <a:bodyPr/>
        <a:lstStyle/>
        <a:p>
          <a:endParaRPr lang="en-US"/>
        </a:p>
      </dgm:t>
    </dgm:pt>
    <dgm:pt modelId="{F508C58A-F162-4036-9BBB-DC505E533207}">
      <dgm:prSet phldrT="[Text]" custT="1"/>
      <dgm:spPr/>
      <dgm:t>
        <a:bodyPr/>
        <a:lstStyle/>
        <a:p>
          <a:r>
            <a:rPr lang="en-US" sz="1600" b="1" dirty="0" smtClean="0"/>
            <a:t>Hard Isolation</a:t>
          </a:r>
          <a:endParaRPr lang="en-US" sz="1600" b="1" dirty="0"/>
        </a:p>
      </dgm:t>
    </dgm:pt>
    <dgm:pt modelId="{750AB8FC-E53A-4B80-A05F-3A97BCF6EA73}" type="parTrans" cxnId="{4C81B938-9DF6-4EFD-A930-6FFFFD825CF1}">
      <dgm:prSet/>
      <dgm:spPr/>
      <dgm:t>
        <a:bodyPr/>
        <a:lstStyle/>
        <a:p>
          <a:endParaRPr lang="en-US"/>
        </a:p>
      </dgm:t>
    </dgm:pt>
    <dgm:pt modelId="{4486FD2B-D1B4-4881-BD3B-F725C0129E33}" type="sibTrans" cxnId="{4C81B938-9DF6-4EFD-A930-6FFFFD825CF1}">
      <dgm:prSet/>
      <dgm:spPr/>
      <dgm:t>
        <a:bodyPr/>
        <a:lstStyle/>
        <a:p>
          <a:endParaRPr lang="en-US"/>
        </a:p>
      </dgm:t>
    </dgm:pt>
    <dgm:pt modelId="{270E032D-2EDD-4B27-9472-29662754D400}">
      <dgm:prSet phldrT="[Text]" custT="1"/>
      <dgm:spPr/>
      <dgm:t>
        <a:bodyPr/>
        <a:lstStyle/>
        <a:p>
          <a:r>
            <a:rPr lang="en-US" sz="1600" b="1" dirty="0" smtClean="0"/>
            <a:t>Soft Isolation</a:t>
          </a:r>
          <a:endParaRPr lang="en-US" sz="1600" b="1" dirty="0"/>
        </a:p>
      </dgm:t>
    </dgm:pt>
    <dgm:pt modelId="{9BE3E401-32D7-4662-95CA-17339EDA3DF7}" type="parTrans" cxnId="{6E9E9C18-7C99-4494-8BA4-272A4041A214}">
      <dgm:prSet/>
      <dgm:spPr/>
      <dgm:t>
        <a:bodyPr/>
        <a:lstStyle/>
        <a:p>
          <a:endParaRPr lang="en-US"/>
        </a:p>
      </dgm:t>
    </dgm:pt>
    <dgm:pt modelId="{E2794E28-39BF-4331-85A5-487D092E68B9}" type="sibTrans" cxnId="{6E9E9C18-7C99-4494-8BA4-272A4041A214}">
      <dgm:prSet/>
      <dgm:spPr/>
      <dgm:t>
        <a:bodyPr/>
        <a:lstStyle/>
        <a:p>
          <a:endParaRPr lang="en-US"/>
        </a:p>
      </dgm:t>
    </dgm:pt>
    <dgm:pt modelId="{322CC117-32F8-49B5-9D22-1E8208D62438}" type="pres">
      <dgm:prSet presAssocID="{F3A54E78-B78F-4B2A-9F25-A66AE116361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F6F5F86-D295-4C0C-B9A6-371138F47B92}" type="pres">
      <dgm:prSet presAssocID="{0226A291-2419-4333-B2BD-82D1C6D2BCC2}" presName="composite" presStyleCnt="0"/>
      <dgm:spPr/>
    </dgm:pt>
    <dgm:pt modelId="{5E16F253-8A41-4DD0-850E-43AE575ADA12}" type="pres">
      <dgm:prSet presAssocID="{0226A291-2419-4333-B2BD-82D1C6D2BCC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013291-A8AC-4ED3-9FF4-E1F0AB05DCFA}" type="pres">
      <dgm:prSet presAssocID="{0226A291-2419-4333-B2BD-82D1C6D2BCC2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A4A834-72F1-45A6-89A8-13B40156D6FE}" type="pres">
      <dgm:prSet presAssocID="{31B9BFDB-4FB4-4EF8-B23C-564D7AE362B9}" presName="space" presStyleCnt="0"/>
      <dgm:spPr/>
    </dgm:pt>
    <dgm:pt modelId="{E4D93C06-DC42-41F0-83BA-9F96ABFD354A}" type="pres">
      <dgm:prSet presAssocID="{8D6E0C01-0F07-40D4-8EC0-3E975530D025}" presName="composite" presStyleCnt="0"/>
      <dgm:spPr/>
    </dgm:pt>
    <dgm:pt modelId="{4ED40C05-EBF1-4CCB-BA71-61A769628C5B}" type="pres">
      <dgm:prSet presAssocID="{8D6E0C01-0F07-40D4-8EC0-3E975530D025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C8FAC0-1236-42E8-AE04-4CE5B45ABF31}" type="pres">
      <dgm:prSet presAssocID="{8D6E0C01-0F07-40D4-8EC0-3E975530D025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F6DEDD-3898-4D22-B92E-6DA03371BF66}" type="pres">
      <dgm:prSet presAssocID="{EA8327D2-0C8E-467B-B4DD-7E3A6CC82A16}" presName="space" presStyleCnt="0"/>
      <dgm:spPr/>
    </dgm:pt>
    <dgm:pt modelId="{B433D3A7-BC96-4313-BE45-2FA3435C4EB5}" type="pres">
      <dgm:prSet presAssocID="{D1523B34-5E5F-4B30-BBC3-5E2B45CC4C36}" presName="composite" presStyleCnt="0"/>
      <dgm:spPr/>
    </dgm:pt>
    <dgm:pt modelId="{D0F32E76-520B-4BD9-B965-0A7574B8B81B}" type="pres">
      <dgm:prSet presAssocID="{D1523B34-5E5F-4B30-BBC3-5E2B45CC4C3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43D309-EAFF-40A3-80C1-07DC7048D7F9}" type="pres">
      <dgm:prSet presAssocID="{D1523B34-5E5F-4B30-BBC3-5E2B45CC4C36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1EDC84-F882-45B2-A6BE-AF87C40D29C8}" type="presOf" srcId="{0226A291-2419-4333-B2BD-82D1C6D2BCC2}" destId="{5E16F253-8A41-4DD0-850E-43AE575ADA12}" srcOrd="0" destOrd="0" presId="urn:microsoft.com/office/officeart/2005/8/layout/hList1"/>
    <dgm:cxn modelId="{F5C6463E-B786-4F8F-83FD-C50AF1C5075D}" type="presOf" srcId="{270E032D-2EDD-4B27-9472-29662754D400}" destId="{79013291-A8AC-4ED3-9FF4-E1F0AB05DCFA}" srcOrd="0" destOrd="3" presId="urn:microsoft.com/office/officeart/2005/8/layout/hList1"/>
    <dgm:cxn modelId="{F70F4889-EB63-433A-82C8-09FAB6AC2010}" srcId="{F3A54E78-B78F-4B2A-9F25-A66AE116361A}" destId="{0226A291-2419-4333-B2BD-82D1C6D2BCC2}" srcOrd="0" destOrd="0" parTransId="{984632ED-7FA3-4AFA-972D-E6541E1AF30C}" sibTransId="{31B9BFDB-4FB4-4EF8-B23C-564D7AE362B9}"/>
    <dgm:cxn modelId="{298BD57D-2840-4496-92E1-F831C974A885}" srcId="{0226A291-2419-4333-B2BD-82D1C6D2BCC2}" destId="{C62552AC-CCBD-49AB-93B4-B6884550AB8A}" srcOrd="0" destOrd="0" parTransId="{5E4B5F99-6980-4DFD-8835-06CE2A2D3916}" sibTransId="{3976B15E-793D-4B68-B681-E900B184CB78}"/>
    <dgm:cxn modelId="{A83B4DA1-CAB9-48A2-9711-C36E1C9D1D3C}" type="presOf" srcId="{3EFE46B3-4700-42C4-A520-D7592126B815}" destId="{79013291-A8AC-4ED3-9FF4-E1F0AB05DCFA}" srcOrd="0" destOrd="1" presId="urn:microsoft.com/office/officeart/2005/8/layout/hList1"/>
    <dgm:cxn modelId="{ACFDCE41-D609-4C49-890A-4EE7C36699C7}" type="presOf" srcId="{F508C58A-F162-4036-9BBB-DC505E533207}" destId="{79013291-A8AC-4ED3-9FF4-E1F0AB05DCFA}" srcOrd="0" destOrd="2" presId="urn:microsoft.com/office/officeart/2005/8/layout/hList1"/>
    <dgm:cxn modelId="{6E9E9C18-7C99-4494-8BA4-272A4041A214}" srcId="{C62552AC-CCBD-49AB-93B4-B6884550AB8A}" destId="{270E032D-2EDD-4B27-9472-29662754D400}" srcOrd="2" destOrd="0" parTransId="{9BE3E401-32D7-4662-95CA-17339EDA3DF7}" sibTransId="{E2794E28-39BF-4331-85A5-487D092E68B9}"/>
    <dgm:cxn modelId="{069F042D-E09F-4012-8864-B1544F868AC1}" type="presOf" srcId="{BEFFEE0E-D9FE-4FD6-A971-2A2F66516CA1}" destId="{3AC8FAC0-1236-42E8-AE04-4CE5B45ABF31}" srcOrd="0" destOrd="0" presId="urn:microsoft.com/office/officeart/2005/8/layout/hList1"/>
    <dgm:cxn modelId="{4C81B938-9DF6-4EFD-A930-6FFFFD825CF1}" srcId="{C62552AC-CCBD-49AB-93B4-B6884550AB8A}" destId="{F508C58A-F162-4036-9BBB-DC505E533207}" srcOrd="1" destOrd="0" parTransId="{750AB8FC-E53A-4B80-A05F-3A97BCF6EA73}" sibTransId="{4486FD2B-D1B4-4881-BD3B-F725C0129E33}"/>
    <dgm:cxn modelId="{A1C2A181-AF67-4784-B824-00F0B90A89B3}" type="presOf" srcId="{9BEA5362-D643-4A78-AE66-F560D3C224D2}" destId="{D943D309-EAFF-40A3-80C1-07DC7048D7F9}" srcOrd="0" destOrd="0" presId="urn:microsoft.com/office/officeart/2005/8/layout/hList1"/>
    <dgm:cxn modelId="{810C70D0-71AC-4641-8DDA-CB195BDE6738}" type="presOf" srcId="{C62552AC-CCBD-49AB-93B4-B6884550AB8A}" destId="{79013291-A8AC-4ED3-9FF4-E1F0AB05DCFA}" srcOrd="0" destOrd="0" presId="urn:microsoft.com/office/officeart/2005/8/layout/hList1"/>
    <dgm:cxn modelId="{9A475CDD-42C0-4D02-BADE-CABD8A32530F}" srcId="{D1523B34-5E5F-4B30-BBC3-5E2B45CC4C36}" destId="{9BEA5362-D643-4A78-AE66-F560D3C224D2}" srcOrd="0" destOrd="0" parTransId="{C3E0FBBC-C8FA-469B-BDD1-B603A709815F}" sibTransId="{EEB60676-0485-4E66-9F14-2A0A2A8CA1BF}"/>
    <dgm:cxn modelId="{E7787732-490D-4106-987F-225780684164}" srcId="{8D6E0C01-0F07-40D4-8EC0-3E975530D025}" destId="{BEFFEE0E-D9FE-4FD6-A971-2A2F66516CA1}" srcOrd="0" destOrd="0" parTransId="{F2FCEE11-6F94-4646-ABE9-C1D3034BACFC}" sibTransId="{49CDBAB6-3BBB-4139-9A9A-299DB9384840}"/>
    <dgm:cxn modelId="{25C3BE69-3582-4329-9F2E-A4529130378C}" srcId="{C62552AC-CCBD-49AB-93B4-B6884550AB8A}" destId="{3EFE46B3-4700-42C4-A520-D7592126B815}" srcOrd="0" destOrd="0" parTransId="{1E33F117-42AE-479E-94EB-217633F99646}" sibTransId="{CEA4F4BE-7A0A-4A59-A61A-1239807E9820}"/>
    <dgm:cxn modelId="{FDC8344B-8E41-4B64-8173-3713A6339A75}" srcId="{F3A54E78-B78F-4B2A-9F25-A66AE116361A}" destId="{8D6E0C01-0F07-40D4-8EC0-3E975530D025}" srcOrd="1" destOrd="0" parTransId="{F9C8D73E-3274-42EC-B795-F2AC4F3A4DCD}" sibTransId="{EA8327D2-0C8E-467B-B4DD-7E3A6CC82A16}"/>
    <dgm:cxn modelId="{AF0AEC15-D62C-4234-B7AF-7BDF7571733F}" type="presOf" srcId="{D1523B34-5E5F-4B30-BBC3-5E2B45CC4C36}" destId="{D0F32E76-520B-4BD9-B965-0A7574B8B81B}" srcOrd="0" destOrd="0" presId="urn:microsoft.com/office/officeart/2005/8/layout/hList1"/>
    <dgm:cxn modelId="{959961AA-4681-4D36-9FCE-2B653A7114AD}" srcId="{F3A54E78-B78F-4B2A-9F25-A66AE116361A}" destId="{D1523B34-5E5F-4B30-BBC3-5E2B45CC4C36}" srcOrd="2" destOrd="0" parTransId="{5810266D-6AF1-4B61-AFCA-E3C529736D60}" sibTransId="{12D23E81-9859-466B-842B-2B4F5D94EDEC}"/>
    <dgm:cxn modelId="{3004D53D-2C17-4B4A-B76C-5C6F5D997B00}" type="presOf" srcId="{8D6E0C01-0F07-40D4-8EC0-3E975530D025}" destId="{4ED40C05-EBF1-4CCB-BA71-61A769628C5B}" srcOrd="0" destOrd="0" presId="urn:microsoft.com/office/officeart/2005/8/layout/hList1"/>
    <dgm:cxn modelId="{1C559C42-2F1A-49BF-8406-DBD393D3934D}" type="presOf" srcId="{F3A54E78-B78F-4B2A-9F25-A66AE116361A}" destId="{322CC117-32F8-49B5-9D22-1E8208D62438}" srcOrd="0" destOrd="0" presId="urn:microsoft.com/office/officeart/2005/8/layout/hList1"/>
    <dgm:cxn modelId="{7685947C-F207-4ECF-BB49-5330FE6C33A3}" type="presParOf" srcId="{322CC117-32F8-49B5-9D22-1E8208D62438}" destId="{6F6F5F86-D295-4C0C-B9A6-371138F47B92}" srcOrd="0" destOrd="0" presId="urn:microsoft.com/office/officeart/2005/8/layout/hList1"/>
    <dgm:cxn modelId="{DF308D2B-FF46-444F-A466-6FAB04EE83AE}" type="presParOf" srcId="{6F6F5F86-D295-4C0C-B9A6-371138F47B92}" destId="{5E16F253-8A41-4DD0-850E-43AE575ADA12}" srcOrd="0" destOrd="0" presId="urn:microsoft.com/office/officeart/2005/8/layout/hList1"/>
    <dgm:cxn modelId="{AA8AD42D-FD46-4267-8B6B-931E6E05405C}" type="presParOf" srcId="{6F6F5F86-D295-4C0C-B9A6-371138F47B92}" destId="{79013291-A8AC-4ED3-9FF4-E1F0AB05DCFA}" srcOrd="1" destOrd="0" presId="urn:microsoft.com/office/officeart/2005/8/layout/hList1"/>
    <dgm:cxn modelId="{FA9F1CB0-EE55-4AD9-BBF1-6531C1DD9645}" type="presParOf" srcId="{322CC117-32F8-49B5-9D22-1E8208D62438}" destId="{ACA4A834-72F1-45A6-89A8-13B40156D6FE}" srcOrd="1" destOrd="0" presId="urn:microsoft.com/office/officeart/2005/8/layout/hList1"/>
    <dgm:cxn modelId="{6B23B39C-48F3-4971-9F25-867D64407718}" type="presParOf" srcId="{322CC117-32F8-49B5-9D22-1E8208D62438}" destId="{E4D93C06-DC42-41F0-83BA-9F96ABFD354A}" srcOrd="2" destOrd="0" presId="urn:microsoft.com/office/officeart/2005/8/layout/hList1"/>
    <dgm:cxn modelId="{B71FC185-F8BC-4B33-9ADF-1D8466FF5F5E}" type="presParOf" srcId="{E4D93C06-DC42-41F0-83BA-9F96ABFD354A}" destId="{4ED40C05-EBF1-4CCB-BA71-61A769628C5B}" srcOrd="0" destOrd="0" presId="urn:microsoft.com/office/officeart/2005/8/layout/hList1"/>
    <dgm:cxn modelId="{5D419B0D-357A-4E3D-A3F0-D194F759F1DD}" type="presParOf" srcId="{E4D93C06-DC42-41F0-83BA-9F96ABFD354A}" destId="{3AC8FAC0-1236-42E8-AE04-4CE5B45ABF31}" srcOrd="1" destOrd="0" presId="urn:microsoft.com/office/officeart/2005/8/layout/hList1"/>
    <dgm:cxn modelId="{E52814CA-916D-4F6E-9DB9-D2E81C5C0A2C}" type="presParOf" srcId="{322CC117-32F8-49B5-9D22-1E8208D62438}" destId="{9FF6DEDD-3898-4D22-B92E-6DA03371BF66}" srcOrd="3" destOrd="0" presId="urn:microsoft.com/office/officeart/2005/8/layout/hList1"/>
    <dgm:cxn modelId="{27850371-9086-4484-8604-93657A6A2E94}" type="presParOf" srcId="{322CC117-32F8-49B5-9D22-1E8208D62438}" destId="{B433D3A7-BC96-4313-BE45-2FA3435C4EB5}" srcOrd="4" destOrd="0" presId="urn:microsoft.com/office/officeart/2005/8/layout/hList1"/>
    <dgm:cxn modelId="{D76F93BC-27BE-48C4-AC1A-01F17D5A44EE}" type="presParOf" srcId="{B433D3A7-BC96-4313-BE45-2FA3435C4EB5}" destId="{D0F32E76-520B-4BD9-B965-0A7574B8B81B}" srcOrd="0" destOrd="0" presId="urn:microsoft.com/office/officeart/2005/8/layout/hList1"/>
    <dgm:cxn modelId="{93BAEC56-513C-4982-813B-DB4263705416}" type="presParOf" srcId="{B433D3A7-BC96-4313-BE45-2FA3435C4EB5}" destId="{D943D309-EAFF-40A3-80C1-07DC7048D7F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D58B85-7F0F-45A8-AFFD-6F31ECE4BCF0}">
      <dsp:nvSpPr>
        <dsp:cNvPr id="0" name=""/>
        <dsp:cNvSpPr/>
      </dsp:nvSpPr>
      <dsp:spPr>
        <a:xfrm>
          <a:off x="2570295" y="1053222"/>
          <a:ext cx="902762" cy="9027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Mapping</a:t>
          </a:r>
          <a:endParaRPr lang="en-IN" sz="1600" kern="1200" dirty="0"/>
        </a:p>
      </dsp:txBody>
      <dsp:txXfrm>
        <a:off x="2614364" y="1097291"/>
        <a:ext cx="814624" cy="814624"/>
      </dsp:txXfrm>
    </dsp:sp>
    <dsp:sp modelId="{421DC22F-8847-4F26-B7FD-7A52F4B2ED7D}">
      <dsp:nvSpPr>
        <dsp:cNvPr id="0" name=""/>
        <dsp:cNvSpPr/>
      </dsp:nvSpPr>
      <dsp:spPr>
        <a:xfrm rot="16200000">
          <a:off x="2797620" y="829165"/>
          <a:ext cx="44811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4811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49B736-F6ED-4737-B736-B1DD54FA6BDC}">
      <dsp:nvSpPr>
        <dsp:cNvPr id="0" name=""/>
        <dsp:cNvSpPr/>
      </dsp:nvSpPr>
      <dsp:spPr>
        <a:xfrm>
          <a:off x="2719251" y="258"/>
          <a:ext cx="604850" cy="604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ACTN VN</a:t>
          </a:r>
          <a:endParaRPr lang="en-IN" sz="1600" kern="1200" dirty="0"/>
        </a:p>
      </dsp:txBody>
      <dsp:txXfrm>
        <a:off x="2748777" y="29784"/>
        <a:ext cx="545798" cy="545798"/>
      </dsp:txXfrm>
    </dsp:sp>
    <dsp:sp modelId="{2BC84703-C382-4320-A8AD-E79276E92F12}">
      <dsp:nvSpPr>
        <dsp:cNvPr id="0" name=""/>
        <dsp:cNvSpPr/>
      </dsp:nvSpPr>
      <dsp:spPr>
        <a:xfrm rot="19800000">
          <a:off x="3450851" y="1161123"/>
          <a:ext cx="33149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149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D76BCC-C8B1-4E7D-BCF1-AB0EFD27F55C}">
      <dsp:nvSpPr>
        <dsp:cNvPr id="0" name=""/>
        <dsp:cNvSpPr/>
      </dsp:nvSpPr>
      <dsp:spPr>
        <a:xfrm>
          <a:off x="3760144" y="601218"/>
          <a:ext cx="604850" cy="604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TE Topology</a:t>
          </a:r>
          <a:endParaRPr lang="en-IN" sz="1000" kern="1200" dirty="0"/>
        </a:p>
      </dsp:txBody>
      <dsp:txXfrm>
        <a:off x="3789670" y="630744"/>
        <a:ext cx="545798" cy="545798"/>
      </dsp:txXfrm>
    </dsp:sp>
    <dsp:sp modelId="{9CF4C28B-5D15-470D-A222-82A42B048360}">
      <dsp:nvSpPr>
        <dsp:cNvPr id="0" name=""/>
        <dsp:cNvSpPr/>
      </dsp:nvSpPr>
      <dsp:spPr>
        <a:xfrm rot="1800000">
          <a:off x="3450851" y="1848083"/>
          <a:ext cx="33149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149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376796-4200-4E82-8503-EE0F4BDAEEA7}">
      <dsp:nvSpPr>
        <dsp:cNvPr id="0" name=""/>
        <dsp:cNvSpPr/>
      </dsp:nvSpPr>
      <dsp:spPr>
        <a:xfrm>
          <a:off x="3760144" y="1803137"/>
          <a:ext cx="604850" cy="604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L3SM</a:t>
          </a:r>
          <a:endParaRPr lang="en-IN" sz="1600" kern="1200" dirty="0"/>
        </a:p>
      </dsp:txBody>
      <dsp:txXfrm>
        <a:off x="3789670" y="1832663"/>
        <a:ext cx="545798" cy="545798"/>
      </dsp:txXfrm>
    </dsp:sp>
    <dsp:sp modelId="{0741F786-2555-4776-8E7B-894BD9422A01}">
      <dsp:nvSpPr>
        <dsp:cNvPr id="0" name=""/>
        <dsp:cNvSpPr/>
      </dsp:nvSpPr>
      <dsp:spPr>
        <a:xfrm rot="5400000">
          <a:off x="2797620" y="2180041"/>
          <a:ext cx="44811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4811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F40E0B-86CB-4914-96D1-14FCFF393E55}">
      <dsp:nvSpPr>
        <dsp:cNvPr id="0" name=""/>
        <dsp:cNvSpPr/>
      </dsp:nvSpPr>
      <dsp:spPr>
        <a:xfrm>
          <a:off x="2719251" y="2404097"/>
          <a:ext cx="604850" cy="604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L2SM</a:t>
          </a:r>
          <a:endParaRPr lang="en-IN" sz="1600" kern="1200" dirty="0"/>
        </a:p>
      </dsp:txBody>
      <dsp:txXfrm>
        <a:off x="2748777" y="2433623"/>
        <a:ext cx="545798" cy="545798"/>
      </dsp:txXfrm>
    </dsp:sp>
    <dsp:sp modelId="{C50A39D6-B115-4A3B-B04D-24F06766B179}">
      <dsp:nvSpPr>
        <dsp:cNvPr id="0" name=""/>
        <dsp:cNvSpPr/>
      </dsp:nvSpPr>
      <dsp:spPr>
        <a:xfrm rot="9000000">
          <a:off x="2261003" y="1848083"/>
          <a:ext cx="33149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149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952FA8-70C9-4A87-A8AC-417AF8E48C84}">
      <dsp:nvSpPr>
        <dsp:cNvPr id="0" name=""/>
        <dsp:cNvSpPr/>
      </dsp:nvSpPr>
      <dsp:spPr>
        <a:xfrm>
          <a:off x="1678358" y="1803137"/>
          <a:ext cx="604850" cy="604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L1CSM</a:t>
          </a:r>
          <a:endParaRPr lang="en-IN" sz="1300" kern="1200" dirty="0"/>
        </a:p>
      </dsp:txBody>
      <dsp:txXfrm>
        <a:off x="1707884" y="1832663"/>
        <a:ext cx="545798" cy="545798"/>
      </dsp:txXfrm>
    </dsp:sp>
    <dsp:sp modelId="{E797E1D2-5753-49BC-A162-3FA9982A970E}">
      <dsp:nvSpPr>
        <dsp:cNvPr id="0" name=""/>
        <dsp:cNvSpPr/>
      </dsp:nvSpPr>
      <dsp:spPr>
        <a:xfrm rot="12600000">
          <a:off x="2261003" y="1161123"/>
          <a:ext cx="33149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149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43F835-81A8-49FC-A593-7CDCDED9E0DF}">
      <dsp:nvSpPr>
        <dsp:cNvPr id="0" name=""/>
        <dsp:cNvSpPr/>
      </dsp:nvSpPr>
      <dsp:spPr>
        <a:xfrm>
          <a:off x="1678358" y="601218"/>
          <a:ext cx="604850" cy="604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TE Tunnel</a:t>
          </a:r>
          <a:endParaRPr lang="en-IN" sz="1300" kern="1200" dirty="0"/>
        </a:p>
      </dsp:txBody>
      <dsp:txXfrm>
        <a:off x="1707884" y="630744"/>
        <a:ext cx="545798" cy="5457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D44C55-EA9F-465E-B20E-716D15C4890A}">
      <dsp:nvSpPr>
        <dsp:cNvPr id="0" name=""/>
        <dsp:cNvSpPr/>
      </dsp:nvSpPr>
      <dsp:spPr>
        <a:xfrm>
          <a:off x="641" y="606735"/>
          <a:ext cx="1500251" cy="750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485" tIns="46990" rIns="70485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L3SM</a:t>
          </a:r>
          <a:endParaRPr lang="en-IN" sz="3700" kern="1200" dirty="0"/>
        </a:p>
      </dsp:txBody>
      <dsp:txXfrm>
        <a:off x="22611" y="628705"/>
        <a:ext cx="1456311" cy="706185"/>
      </dsp:txXfrm>
    </dsp:sp>
    <dsp:sp modelId="{19EF41CF-D041-489B-9630-C2FA202FE109}">
      <dsp:nvSpPr>
        <dsp:cNvPr id="0" name=""/>
        <dsp:cNvSpPr/>
      </dsp:nvSpPr>
      <dsp:spPr>
        <a:xfrm>
          <a:off x="150666" y="1356860"/>
          <a:ext cx="150025" cy="562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2594"/>
              </a:lnTo>
              <a:lnTo>
                <a:pt x="150025" y="5625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8185DC-AEAB-454D-B5A0-9FE0A0499BAC}">
      <dsp:nvSpPr>
        <dsp:cNvPr id="0" name=""/>
        <dsp:cNvSpPr/>
      </dsp:nvSpPr>
      <dsp:spPr>
        <a:xfrm>
          <a:off x="300691" y="1544392"/>
          <a:ext cx="1200201" cy="750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TE Mapping</a:t>
          </a:r>
          <a:endParaRPr lang="en-IN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ACTN VN</a:t>
          </a:r>
          <a:endParaRPr lang="en-IN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TE Topology</a:t>
          </a:r>
          <a:endParaRPr lang="en-IN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TE Tunnel</a:t>
          </a:r>
          <a:endParaRPr lang="en-IN" sz="900" kern="1200" dirty="0"/>
        </a:p>
      </dsp:txBody>
      <dsp:txXfrm>
        <a:off x="322661" y="1566362"/>
        <a:ext cx="1156261" cy="706185"/>
      </dsp:txXfrm>
    </dsp:sp>
    <dsp:sp modelId="{2809A832-9EAF-4EEC-B9F5-7A377FC951DA}">
      <dsp:nvSpPr>
        <dsp:cNvPr id="0" name=""/>
        <dsp:cNvSpPr/>
      </dsp:nvSpPr>
      <dsp:spPr>
        <a:xfrm>
          <a:off x="1875955" y="606735"/>
          <a:ext cx="1500251" cy="750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485" tIns="46990" rIns="70485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L2SM</a:t>
          </a:r>
          <a:endParaRPr lang="en-IN" sz="3700" kern="1200" dirty="0"/>
        </a:p>
      </dsp:txBody>
      <dsp:txXfrm>
        <a:off x="1897925" y="628705"/>
        <a:ext cx="1456311" cy="706185"/>
      </dsp:txXfrm>
    </dsp:sp>
    <dsp:sp modelId="{BC6F9AC8-111B-4B57-A4A0-22823C8C1CD6}">
      <dsp:nvSpPr>
        <dsp:cNvPr id="0" name=""/>
        <dsp:cNvSpPr/>
      </dsp:nvSpPr>
      <dsp:spPr>
        <a:xfrm>
          <a:off x="2025980" y="1356860"/>
          <a:ext cx="150025" cy="562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2594"/>
              </a:lnTo>
              <a:lnTo>
                <a:pt x="150025" y="5625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424677-3FC4-4E47-A12D-5F113E5FD5B0}">
      <dsp:nvSpPr>
        <dsp:cNvPr id="0" name=""/>
        <dsp:cNvSpPr/>
      </dsp:nvSpPr>
      <dsp:spPr>
        <a:xfrm>
          <a:off x="2176005" y="1544392"/>
          <a:ext cx="1200201" cy="750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TE Mapping</a:t>
          </a:r>
          <a:endParaRPr lang="en-IN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ACTN VN</a:t>
          </a:r>
          <a:endParaRPr lang="en-IN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TE Topology</a:t>
          </a:r>
          <a:endParaRPr lang="en-IN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TE Tunnel</a:t>
          </a:r>
          <a:endParaRPr lang="en-IN" sz="900" kern="1200" dirty="0"/>
        </a:p>
      </dsp:txBody>
      <dsp:txXfrm>
        <a:off x="2197975" y="1566362"/>
        <a:ext cx="1156261" cy="706185"/>
      </dsp:txXfrm>
    </dsp:sp>
    <dsp:sp modelId="{CE292B94-2731-4941-A9D8-597A067A06C4}">
      <dsp:nvSpPr>
        <dsp:cNvPr id="0" name=""/>
        <dsp:cNvSpPr/>
      </dsp:nvSpPr>
      <dsp:spPr>
        <a:xfrm>
          <a:off x="3751269" y="606735"/>
          <a:ext cx="1500251" cy="750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485" tIns="46990" rIns="70485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L1CSM</a:t>
          </a:r>
          <a:endParaRPr lang="en-IN" sz="3700" kern="1200" dirty="0"/>
        </a:p>
      </dsp:txBody>
      <dsp:txXfrm>
        <a:off x="3773239" y="628705"/>
        <a:ext cx="1456311" cy="706185"/>
      </dsp:txXfrm>
    </dsp:sp>
    <dsp:sp modelId="{19F34450-036D-4297-A4CD-E9A238B2EBC5}">
      <dsp:nvSpPr>
        <dsp:cNvPr id="0" name=""/>
        <dsp:cNvSpPr/>
      </dsp:nvSpPr>
      <dsp:spPr>
        <a:xfrm>
          <a:off x="3901294" y="1356860"/>
          <a:ext cx="150025" cy="562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2594"/>
              </a:lnTo>
              <a:lnTo>
                <a:pt x="150025" y="5625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F3D9EE-04ED-43F8-834D-2ABA4E7E866C}">
      <dsp:nvSpPr>
        <dsp:cNvPr id="0" name=""/>
        <dsp:cNvSpPr/>
      </dsp:nvSpPr>
      <dsp:spPr>
        <a:xfrm>
          <a:off x="4051319" y="1544392"/>
          <a:ext cx="1200201" cy="750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TE Mapping</a:t>
          </a:r>
          <a:endParaRPr lang="en-IN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ACTN VN</a:t>
          </a:r>
          <a:endParaRPr lang="en-IN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TE Topology</a:t>
          </a:r>
          <a:endParaRPr lang="en-IN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TE Tunnel</a:t>
          </a:r>
          <a:endParaRPr lang="en-IN" sz="900" kern="1200" dirty="0"/>
        </a:p>
      </dsp:txBody>
      <dsp:txXfrm>
        <a:off x="4073289" y="1566362"/>
        <a:ext cx="1156261" cy="7061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6F253-8A41-4DD0-850E-43AE575ADA12}">
      <dsp:nvSpPr>
        <dsp:cNvPr id="0" name=""/>
        <dsp:cNvSpPr/>
      </dsp:nvSpPr>
      <dsp:spPr>
        <a:xfrm>
          <a:off x="3175" y="203395"/>
          <a:ext cx="3095922" cy="11591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New VN/Tunnel Binding</a:t>
          </a:r>
          <a:endParaRPr lang="en-US" sz="3200" kern="1200" dirty="0"/>
        </a:p>
      </dsp:txBody>
      <dsp:txXfrm>
        <a:off x="3175" y="203395"/>
        <a:ext cx="3095922" cy="1159176"/>
      </dsp:txXfrm>
    </dsp:sp>
    <dsp:sp modelId="{79013291-A8AC-4ED3-9FF4-E1F0AB05DCFA}">
      <dsp:nvSpPr>
        <dsp:cNvPr id="0" name=""/>
        <dsp:cNvSpPr/>
      </dsp:nvSpPr>
      <dsp:spPr>
        <a:xfrm>
          <a:off x="3175" y="1362572"/>
          <a:ext cx="3095922" cy="21520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Customer could request a VPN service with a new VN/Tunnel not shared with other existing services.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/>
            <a:t>Hard Isolation with deterministic characteristics</a:t>
          </a:r>
          <a:endParaRPr lang="en-US" sz="1600" b="1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/>
            <a:t>Hard Isolation</a:t>
          </a:r>
          <a:endParaRPr lang="en-US" sz="1600" b="1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/>
            <a:t>Soft Isolation</a:t>
          </a:r>
          <a:endParaRPr lang="en-US" sz="1600" b="1" kern="1200" dirty="0"/>
        </a:p>
      </dsp:txBody>
      <dsp:txXfrm>
        <a:off x="3175" y="1362572"/>
        <a:ext cx="3095922" cy="2152080"/>
      </dsp:txXfrm>
    </dsp:sp>
    <dsp:sp modelId="{4ED40C05-EBF1-4CCB-BA71-61A769628C5B}">
      <dsp:nvSpPr>
        <dsp:cNvPr id="0" name=""/>
        <dsp:cNvSpPr/>
      </dsp:nvSpPr>
      <dsp:spPr>
        <a:xfrm>
          <a:off x="3532527" y="203395"/>
          <a:ext cx="3095922" cy="11591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VN/Tunnel Sharing</a:t>
          </a:r>
          <a:endParaRPr lang="en-US" sz="3200" kern="1200" dirty="0"/>
        </a:p>
      </dsp:txBody>
      <dsp:txXfrm>
        <a:off x="3532527" y="203395"/>
        <a:ext cx="3095922" cy="1159176"/>
      </dsp:txXfrm>
    </dsp:sp>
    <dsp:sp modelId="{3AC8FAC0-1236-42E8-AE04-4CE5B45ABF31}">
      <dsp:nvSpPr>
        <dsp:cNvPr id="0" name=""/>
        <dsp:cNvSpPr/>
      </dsp:nvSpPr>
      <dsp:spPr>
        <a:xfrm>
          <a:off x="3532527" y="1362572"/>
          <a:ext cx="3095922" cy="21520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Customer could request a VPN where the tunnels can be shared with other existing VPNs. </a:t>
          </a:r>
          <a:endParaRPr lang="en-US" sz="2400" kern="1200" dirty="0"/>
        </a:p>
      </dsp:txBody>
      <dsp:txXfrm>
        <a:off x="3532527" y="1362572"/>
        <a:ext cx="3095922" cy="2152080"/>
      </dsp:txXfrm>
    </dsp:sp>
    <dsp:sp modelId="{D0F32E76-520B-4BD9-B965-0A7574B8B81B}">
      <dsp:nvSpPr>
        <dsp:cNvPr id="0" name=""/>
        <dsp:cNvSpPr/>
      </dsp:nvSpPr>
      <dsp:spPr>
        <a:xfrm>
          <a:off x="7061879" y="203395"/>
          <a:ext cx="3095922" cy="11591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VN/Tunnel Modify</a:t>
          </a:r>
          <a:endParaRPr lang="en-US" sz="3200" kern="1200" dirty="0"/>
        </a:p>
      </dsp:txBody>
      <dsp:txXfrm>
        <a:off x="7061879" y="203395"/>
        <a:ext cx="3095922" cy="1159176"/>
      </dsp:txXfrm>
    </dsp:sp>
    <dsp:sp modelId="{D943D309-EAFF-40A3-80C1-07DC7048D7F9}">
      <dsp:nvSpPr>
        <dsp:cNvPr id="0" name=""/>
        <dsp:cNvSpPr/>
      </dsp:nvSpPr>
      <dsp:spPr>
        <a:xfrm>
          <a:off x="7061879" y="1362572"/>
          <a:ext cx="3095922" cy="21520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This mode allows the modification of the properties of the existing VN/tunnel (e.g., bandwidth) when VN/Tunnel Selection Mode is applied.</a:t>
          </a:r>
          <a:endParaRPr lang="en-US" sz="1800" kern="1200" dirty="0"/>
        </a:p>
      </dsp:txBody>
      <dsp:txXfrm>
        <a:off x="7061879" y="1362572"/>
        <a:ext cx="3095922" cy="2152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59CDCB1-AE70-48C1-B289-F8A5B10765FA}" type="datetime1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 smtClean="0"/>
              <a:t>TEAS WG, IETF 100 - Singapore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41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A80C-53EB-4158-BC13-AD7998019727}" type="datetime1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100 - Singapore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1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0B175-5A92-47F6-B817-2EB5556C29BD}" type="datetime1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100 - Singapore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3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4716-9B78-4FC6-9F06-693BDB32B3D8}" type="datetime1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100 - Singapore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7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2C5A-3E55-4D3B-8D37-C3A8FF83EAE1}" type="datetime1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100 - Singapore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0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B949C-3AC8-40E8-B5B8-38D3A27F7A29}" type="datetime1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100 - Singapore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0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5C06-84ED-4042-B093-1723D1CE5B09}" type="datetime1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100 - Singapore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A360-ECE0-44FD-82C8-6B33C4E2EECB}" type="datetime1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100 - Singapore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0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D149-BE95-48A5-919C-584E228F90AB}" type="datetime1">
              <a:rPr lang="en-US" smtClean="0"/>
              <a:t>7/10/2018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100 - Singapore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6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4CE7-08C1-4AD9-AAB0-13C2861F1768}" type="datetime1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100 - Singapore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0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FA78659-F199-4B8C-A65D-ADCD95542D62}" type="datetime1">
              <a:rPr lang="en-US" smtClean="0"/>
              <a:t>7/10/2018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 smtClean="0"/>
              <a:t>TEAS WG, IETF 100 - Singapore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64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8B13A341-81A0-49E6-8ED0-58C3C373E2CA}" type="datetime1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smtClean="0"/>
              <a:t>TEAS WG, IETF 100 - Singapore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47845" y="2974284"/>
            <a:ext cx="10468864" cy="1828800"/>
          </a:xfrm>
        </p:spPr>
        <p:txBody>
          <a:bodyPr>
            <a:normAutofit fontScale="90000"/>
          </a:bodyPr>
          <a:lstStyle/>
          <a:p>
            <a:r>
              <a:rPr lang="en-US" b="0" dirty="0"/>
              <a:t>Traffic Engineering and Service Mapping Yang </a:t>
            </a:r>
            <a:r>
              <a:rPr lang="en-US" b="0" dirty="0" smtClean="0"/>
              <a:t>Model</a:t>
            </a:r>
            <a:br>
              <a:rPr lang="en-US" b="0" dirty="0" smtClean="0"/>
            </a:br>
            <a:r>
              <a:rPr lang="en-US" sz="4000" dirty="0" smtClean="0"/>
              <a:t>draft-lee-teas-te-service-mapping-yang-09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2669756"/>
          </a:xfrm>
        </p:spPr>
        <p:txBody>
          <a:bodyPr>
            <a:normAutofit fontScale="32500" lnSpcReduction="20000"/>
          </a:bodyPr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r"/>
            <a:r>
              <a:rPr lang="en-US" sz="5100" dirty="0" smtClean="0"/>
              <a:t>Young Lee, Huawei</a:t>
            </a:r>
          </a:p>
          <a:p>
            <a:pPr algn="r"/>
            <a:r>
              <a:rPr lang="en-US" sz="5100" dirty="0" smtClean="0"/>
              <a:t>Dhruv Dhody, Huawei</a:t>
            </a:r>
          </a:p>
          <a:p>
            <a:pPr algn="r"/>
            <a:r>
              <a:rPr lang="en-US" sz="5100" dirty="0"/>
              <a:t>Daniele </a:t>
            </a:r>
            <a:r>
              <a:rPr lang="en-US" sz="5100" dirty="0" smtClean="0"/>
              <a:t>Ceccarelli</a:t>
            </a:r>
            <a:r>
              <a:rPr lang="en-US" sz="5100" dirty="0"/>
              <a:t>, </a:t>
            </a:r>
            <a:r>
              <a:rPr lang="en-US" sz="5100" dirty="0" smtClean="0"/>
              <a:t>Ericsson</a:t>
            </a:r>
          </a:p>
          <a:p>
            <a:pPr algn="r"/>
            <a:r>
              <a:rPr lang="it-IT" sz="5100" dirty="0"/>
              <a:t>Jeff </a:t>
            </a:r>
            <a:r>
              <a:rPr lang="it-IT" sz="5100" dirty="0" smtClean="0"/>
              <a:t>Tantsura, Nuage Networks</a:t>
            </a:r>
            <a:endParaRPr lang="it-IT" sz="5100" dirty="0"/>
          </a:p>
          <a:p>
            <a:pPr algn="r"/>
            <a:r>
              <a:rPr lang="it-IT" sz="5100" dirty="0" smtClean="0"/>
              <a:t>Giuseppe Fioccola, Telecom Italia</a:t>
            </a:r>
          </a:p>
          <a:p>
            <a:pPr algn="r"/>
            <a:r>
              <a:rPr lang="it-IT" sz="5100" dirty="0" smtClean="0"/>
              <a:t>Qin Wu, Huawei</a:t>
            </a:r>
            <a:endParaRPr lang="it-IT" sz="5100" dirty="0"/>
          </a:p>
        </p:txBody>
      </p:sp>
      <p:sp>
        <p:nvSpPr>
          <p:cNvPr id="2" name="Rectangle 1"/>
          <p:cNvSpPr/>
          <p:nvPr/>
        </p:nvSpPr>
        <p:spPr>
          <a:xfrm>
            <a:off x="4951526" y="6325404"/>
            <a:ext cx="2151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TEAS </a:t>
            </a:r>
            <a:r>
              <a:rPr lang="en-US" dirty="0" smtClean="0"/>
              <a:t>WG @ IETF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TE-Service Mapping </a:t>
            </a:r>
            <a:r>
              <a:rPr lang="en-US" dirty="0" smtClean="0"/>
              <a:t>Model </a:t>
            </a:r>
            <a:r>
              <a:rPr lang="en-US" dirty="0" smtClean="0"/>
              <a:t>Update (1)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935480"/>
            <a:ext cx="5404022" cy="4389120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role of TE-service Mapping model is to create a </a:t>
            </a:r>
            <a:r>
              <a:rPr lang="en-US" dirty="0" smtClean="0"/>
              <a:t>mapping  relationship between -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Services – L3SM, L2SM, L1CSM, etc.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TE topo, TE tunnel model and the ACTN VN 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1" dirty="0" smtClean="0"/>
              <a:t>Update: </a:t>
            </a:r>
            <a:r>
              <a:rPr lang="en-US" i="1" dirty="0" smtClean="0"/>
              <a:t>Generalized it by making the model to have direct mapping to TE-topo and TE-tunnel</a:t>
            </a:r>
            <a:r>
              <a:rPr lang="en-US" i="1" dirty="0"/>
              <a:t> </a:t>
            </a:r>
            <a:r>
              <a:rPr lang="en-US" i="1" dirty="0" smtClean="0"/>
              <a:t>as well!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This TE-service </a:t>
            </a:r>
            <a:r>
              <a:rPr lang="en-US" dirty="0"/>
              <a:t>mapping model is needed to bind </a:t>
            </a:r>
            <a:r>
              <a:rPr lang="en-US" dirty="0" smtClean="0"/>
              <a:t>L3VPN, L2VPN, L1CSM specific </a:t>
            </a:r>
            <a:r>
              <a:rPr lang="en-US" dirty="0"/>
              <a:t>service model with </a:t>
            </a:r>
            <a:r>
              <a:rPr lang="en-US" dirty="0" smtClean="0"/>
              <a:t>underlying TE-specific </a:t>
            </a:r>
            <a:r>
              <a:rPr lang="en-US" dirty="0"/>
              <a:t>parameters.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This binding will </a:t>
            </a:r>
            <a:r>
              <a:rPr lang="en-US" dirty="0"/>
              <a:t>facilitate a seamless service operation with </a:t>
            </a:r>
            <a:r>
              <a:rPr lang="en-US" dirty="0" smtClean="0"/>
              <a:t>underlay-TE network </a:t>
            </a:r>
            <a:r>
              <a:rPr lang="en-US" dirty="0" smtClean="0"/>
              <a:t>visibility and control. </a:t>
            </a:r>
            <a:endParaRPr lang="en-US" dirty="0" smtClean="0"/>
          </a:p>
        </p:txBody>
      </p:sp>
      <p:sp>
        <p:nvSpPr>
          <p:cNvPr id="41" name="Footer Placeholder 40"/>
          <p:cNvSpPr>
            <a:spLocks noGrp="1"/>
          </p:cNvSpPr>
          <p:nvPr>
            <p:ph type="ftr" sz="quarter" idx="11"/>
          </p:nvPr>
        </p:nvSpPr>
        <p:spPr>
          <a:xfrm>
            <a:off x="6003925" y="6400800"/>
            <a:ext cx="184150" cy="2762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TEAS </a:t>
            </a:r>
            <a:r>
              <a:rPr lang="en-US" dirty="0" smtClean="0"/>
              <a:t>WG @ IETF 102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392557" y="2435628"/>
            <a:ext cx="1425146" cy="5601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L3SM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392557" y="3212033"/>
            <a:ext cx="1425146" cy="5601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L2SM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209001" y="2435627"/>
            <a:ext cx="1425146" cy="2112983"/>
          </a:xfrm>
          <a:prstGeom prst="roundRect">
            <a:avLst/>
          </a:prstGeom>
          <a:ln w="762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TE-Service Mapping Model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0025445" y="2435628"/>
            <a:ext cx="1425146" cy="56017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ACTN VN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0033678" y="3264898"/>
            <a:ext cx="1425146" cy="56017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TE-topology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6" idx="3"/>
          </p:cNvCxnSpPr>
          <p:nvPr/>
        </p:nvCxnSpPr>
        <p:spPr>
          <a:xfrm flipV="1">
            <a:off x="7817703" y="2715714"/>
            <a:ext cx="39129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817703" y="3494005"/>
            <a:ext cx="39129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6392557" y="3988438"/>
            <a:ext cx="1425146" cy="5601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L1CSM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7860068" y="4223874"/>
            <a:ext cx="39129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0033678" y="4103922"/>
            <a:ext cx="1425146" cy="56017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TE-tunnel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9642380" y="3561841"/>
            <a:ext cx="391298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9665240" y="4384008"/>
            <a:ext cx="391298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9451732" y="3212033"/>
            <a:ext cx="756138" cy="1623736"/>
          </a:xfrm>
          <a:prstGeom prst="ellipse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057533" y="4962755"/>
            <a:ext cx="157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Generalization</a:t>
            </a:r>
            <a:endParaRPr lang="en-US" b="1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9634147" y="2715714"/>
            <a:ext cx="39129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2"/>
            <a:endCxn id="10" idx="0"/>
          </p:cNvCxnSpPr>
          <p:nvPr/>
        </p:nvCxnSpPr>
        <p:spPr>
          <a:xfrm>
            <a:off x="10738018" y="2995801"/>
            <a:ext cx="8233" cy="2690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74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955964" y="5381888"/>
            <a:ext cx="4406127" cy="8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discussed since IETF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An independent yang model for TE </a:t>
            </a:r>
            <a:r>
              <a:rPr lang="en-US" sz="2000" dirty="0" smtClean="0"/>
              <a:t>&amp; Service </a:t>
            </a:r>
            <a:r>
              <a:rPr lang="en-US" sz="2000" dirty="0" smtClean="0"/>
              <a:t>Mapping v/s an augmentation of service yang 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Single mapping model to map any service to various levels in TE (VN/Topo/Tunnel)</a:t>
            </a: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Multiple models for </a:t>
            </a:r>
            <a:r>
              <a:rPr lang="en-US" sz="2000" dirty="0" smtClean="0"/>
              <a:t>each type of service –</a:t>
            </a:r>
            <a:r>
              <a:rPr lang="en-US" sz="2000" dirty="0" smtClean="0"/>
              <a:t> augmentation of L1/2/3 </a:t>
            </a:r>
            <a:r>
              <a:rPr lang="en-US" sz="2000" dirty="0" smtClean="0"/>
              <a:t>SM models.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This was discussed on the mailing list, discussions in </a:t>
            </a:r>
            <a:r>
              <a:rPr lang="en-US" sz="2000" dirty="0" smtClean="0"/>
              <a:t>favor of </a:t>
            </a:r>
            <a:r>
              <a:rPr lang="en-US" sz="2000" dirty="0" smtClean="0"/>
              <a:t>one </a:t>
            </a:r>
            <a:r>
              <a:rPr lang="en-US" sz="2000" dirty="0" smtClean="0"/>
              <a:t>TE &amp; Service Mapping model that applied to all L1/2/3 SM models. </a:t>
            </a:r>
            <a:endParaRPr lang="en-US" sz="2000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TEAS </a:t>
            </a:r>
            <a:r>
              <a:rPr lang="en-US" dirty="0" smtClean="0"/>
              <a:t>WG @ IETF 102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42589913"/>
              </p:ext>
            </p:extLst>
          </p:nvPr>
        </p:nvGraphicFramePr>
        <p:xfrm>
          <a:off x="232756" y="3848793"/>
          <a:ext cx="6043354" cy="3009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771505" y="4967439"/>
            <a:ext cx="52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955964" y="5384861"/>
            <a:ext cx="105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Service</a:t>
            </a:r>
            <a:endParaRPr lang="en-IN" dirty="0"/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2003108584"/>
              </p:ext>
            </p:extLst>
          </p:nvPr>
        </p:nvGraphicFramePr>
        <p:xfrm>
          <a:off x="6177837" y="3653444"/>
          <a:ext cx="5252162" cy="2901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58573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TE-Service Mapping Model </a:t>
            </a:r>
            <a:r>
              <a:rPr lang="en-US" dirty="0" smtClean="0"/>
              <a:t>Update (2)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Reorganized Map Type (for VN/Tunnel </a:t>
            </a:r>
            <a:r>
              <a:rPr lang="en-US" dirty="0"/>
              <a:t>selection </a:t>
            </a:r>
            <a:r>
              <a:rPr lang="en-US" dirty="0" smtClean="0"/>
              <a:t>policy)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TEAS </a:t>
            </a:r>
            <a:r>
              <a:rPr lang="en-US" dirty="0" smtClean="0"/>
              <a:t>WG @ IETF 102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6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3044752"/>
              </p:ext>
            </p:extLst>
          </p:nvPr>
        </p:nvGraphicFramePr>
        <p:xfrm>
          <a:off x="1345222" y="2611315"/>
          <a:ext cx="10160977" cy="3718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420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TE-Service Mapping Model Update </a:t>
            </a:r>
            <a:r>
              <a:rPr lang="en-US" dirty="0" smtClean="0"/>
              <a:t>(3)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Introduced “Availability” for customer to indicate the level of availability.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99.9999 %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99.999 %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99.99 %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99.9 %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99 %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This needs to be translated into network level </a:t>
            </a:r>
            <a:r>
              <a:rPr lang="en-US" dirty="0" smtClean="0"/>
              <a:t>policies - protection/reroute policies associated with VN/Tunnels.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TEAS </a:t>
            </a:r>
            <a:r>
              <a:rPr lang="en-US" dirty="0" smtClean="0"/>
              <a:t>WG @ IETF 102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2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Yang Model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4038600" y="6447631"/>
            <a:ext cx="4114800" cy="3651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TEAS </a:t>
            </a:r>
            <a:r>
              <a:rPr lang="en-US" dirty="0" smtClean="0"/>
              <a:t>WG @ IETF 102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33977" y="884363"/>
            <a:ext cx="7404064" cy="563231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module: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-service-mapping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-service-mapping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service-mapping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mapping-list* [map-id]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 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map-id            uint32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 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map-type?         map-type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 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(service)?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   |  +--:(l3vpn)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   |  |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l3vpn-ref?        -&gt; /l3:l3vpn-svc/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vpn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-services/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vpn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-service/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vpn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-id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   |  +--:(l2vpn)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   |  |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l2vpn-ref?        -&gt; /l2:l2vpn-svc/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vpn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-services/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vpn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-service/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vpn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-id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   |  +--:(l1vpn)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   |   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l1vpn-ref?        -&gt; /l1:l1cs/service/service-list/subscriber-l1vc-id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 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)?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      +--:(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actn-vn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      |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-ref?      -&gt; 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vn:actn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-list/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-id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      +--:(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-topo)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      |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-topology-id?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te-types:te-topology-id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      |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abstract-node?    -&gt; 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nw:networks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/network/node/node-id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      +--:(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-tunnel)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       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-tunnel-list*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te:tunnel-ref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site-mapping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mapping-list* [map-id]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map-id         uint32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(service)?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|  +--:(l3vpn)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|  |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l3vpn-ref?     -&gt; /l3:l3vpn-svc/sites/site/site-id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|  +--:(l2vpn)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|  |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l2vpn-ref?     -&gt; /l2:l2vpn-svc/sites/site/site-id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|  +--:(l1vpn)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|   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l1vpn-ref?     -&gt; /l1:l1cs/access/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-list/UNI-ID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)?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+--:(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actn-vn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|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-ref?   -&gt; 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vn:actn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/access-point-list/access-point-id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+--:(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ltp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?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te-types:te-tp-id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10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This is quite a useful feature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smtClean="0"/>
              <a:t>authors believe that this draft is a good base for WG adoption.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TEAS </a:t>
            </a:r>
            <a:r>
              <a:rPr lang="en-US" dirty="0" smtClean="0"/>
              <a:t>WG @ IETF 102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4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100 - Singapore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 descr="Image result for thanks yel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515" y="561508"/>
            <a:ext cx="6107488" cy="6107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14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0941A018-FB9B-4401-A32C-7E04526866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3BE57A2-D666-4652-B423-3EEF5C79D9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0</TotalTime>
  <Words>708</Words>
  <Application>Microsoft Office PowerPoint</Application>
  <PresentationFormat>Widescreen</PresentationFormat>
  <Paragraphs>128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Metropolitan</vt:lpstr>
      <vt:lpstr>Traffic Engineering and Service Mapping Yang Model draft-lee-teas-te-service-mapping-yang-09 </vt:lpstr>
      <vt:lpstr>TE-Service Mapping Model Update (1)</vt:lpstr>
      <vt:lpstr>Issues discussed since IETF 101</vt:lpstr>
      <vt:lpstr>TE-Service Mapping Model Update (2) </vt:lpstr>
      <vt:lpstr>TE-Service Mapping Model Update (3) </vt:lpstr>
      <vt:lpstr>Yang Model</vt:lpstr>
      <vt:lpstr>Next Step 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2017-03-23T05:50:46Z</dcterms:created>
  <dcterms:modified xsi:type="dcterms:W3CDTF">2018-07-10T13:45:15Z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TC034606379991</vt:lpwstr>
  </property>
  <property fmtid="{D5CDD505-2E9C-101B-9397-08002B2CF9AE}" pid="3" name="_2015_ms_pID_725343">
    <vt:lpwstr>(3)xRBoR17vHGY9A9OQdAM/40vovkhIPWGz4RTeM8F1XtE0RYrRwlYTv9RrWgwC8R4WmMa7fzFi
LeiG4Jik9kTXoZSwXMfpAh05aBTvEJJJw68213UeaJRvYF4Mpg1wrgoHWNIOgwcJan/cbxul
tcHG2nRwiEPTc7aH2tD9eBM6soghWEUdYuLuzykusM8LoC6/FuO1Ym6sCi127kwtjK0n2TLI
ww/iODN2/rM+rUtM3m</vt:lpwstr>
  </property>
  <property fmtid="{D5CDD505-2E9C-101B-9397-08002B2CF9AE}" pid="4" name="_2015_ms_pID_7253431">
    <vt:lpwstr>xdcZ20GAevBhMU1x0b8XD36LK9QD/WSgdRwA9mf8tvm3hXRIFtbDBk
xn58vAmu23BFjpho0BIqPzygupiph2CWqMQS8XCWBOuO4hHTAD5VGJYjXTV8VPzPSlV3lO8g
qRvGfXJ6LJLtMhjgbbBTvV5YOe0Um6x/nGvbdrwIPiRYdJJ8O2/jge3bI5ZUgEWtDYoy/JLG
WXFC5s/wrxFEda5lsMR1cd+TL0eAARBXlkLA</vt:lpwstr>
  </property>
  <property fmtid="{D5CDD505-2E9C-101B-9397-08002B2CF9AE}" pid="5" name="_2015_ms_pID_7253432">
    <vt:lpwstr>hQ==</vt:lpwstr>
  </property>
  <property fmtid="{D5CDD505-2E9C-101B-9397-08002B2CF9AE}" pid="6" name="_readonly">
    <vt:lpwstr/>
  </property>
  <property fmtid="{D5CDD505-2E9C-101B-9397-08002B2CF9AE}" pid="7" name="_change">
    <vt:lpwstr/>
  </property>
  <property fmtid="{D5CDD505-2E9C-101B-9397-08002B2CF9AE}" pid="8" name="_full-control">
    <vt:lpwstr/>
  </property>
  <property fmtid="{D5CDD505-2E9C-101B-9397-08002B2CF9AE}" pid="9" name="sflag">
    <vt:lpwstr>1531170098</vt:lpwstr>
  </property>
</Properties>
</file>