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BA0AD-6D79-46CE-880A-683D6EB40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6A3CF-4DFC-4EC3-B7B1-15146A8D2303}">
      <dgm:prSet phldrT="[Text]"/>
      <dgm:spPr/>
      <dgm:t>
        <a:bodyPr/>
        <a:lstStyle/>
        <a:p>
          <a:r>
            <a:rPr lang="en-US" dirty="0" smtClean="0"/>
            <a:t>RFC 8283 is published</a:t>
          </a:r>
          <a:endParaRPr lang="en-US" dirty="0"/>
        </a:p>
      </dgm:t>
    </dgm:pt>
    <dgm:pt modelId="{9F7C2760-84CB-4E13-9404-3A7A11079D64}" type="parTrans" cxnId="{21A3DAA9-D168-4F25-A077-9551A88CA74B}">
      <dgm:prSet/>
      <dgm:spPr/>
      <dgm:t>
        <a:bodyPr/>
        <a:lstStyle/>
        <a:p>
          <a:endParaRPr lang="en-US"/>
        </a:p>
      </dgm:t>
    </dgm:pt>
    <dgm:pt modelId="{D3842DBB-2D8F-439F-B551-A570D8E95A33}" type="sibTrans" cxnId="{21A3DAA9-D168-4F25-A077-9551A88CA74B}">
      <dgm:prSet/>
      <dgm:spPr/>
      <dgm:t>
        <a:bodyPr/>
        <a:lstStyle/>
        <a:p>
          <a:endParaRPr lang="en-US"/>
        </a:p>
      </dgm:t>
    </dgm:pt>
    <dgm:pt modelId="{3A0AD074-0A86-4C6A-8EAC-50101CEFCA87}">
      <dgm:prSet/>
      <dgm:spPr/>
      <dgm:t>
        <a:bodyPr/>
        <a:lstStyle/>
        <a:p>
          <a:r>
            <a:rPr lang="en-US" dirty="0" smtClean="0"/>
            <a:t>Introduces the architecture for PCE as a central controller and examines the motivations/applicability for PCEP as a control protocol in this environment.  </a:t>
          </a:r>
          <a:endParaRPr lang="en-US" dirty="0" smtClean="0"/>
        </a:p>
      </dgm:t>
    </dgm:pt>
    <dgm:pt modelId="{E9574757-00F0-41AB-9812-C3454B79F37F}" type="parTrans" cxnId="{49238AD8-378C-4390-95C2-E5F945AB45D8}">
      <dgm:prSet/>
      <dgm:spPr/>
      <dgm:t>
        <a:bodyPr/>
        <a:lstStyle/>
        <a:p>
          <a:endParaRPr lang="en-US"/>
        </a:p>
      </dgm:t>
    </dgm:pt>
    <dgm:pt modelId="{233772C9-4114-4A97-9CE5-9C579917720F}" type="sibTrans" cxnId="{49238AD8-378C-4390-95C2-E5F945AB45D8}">
      <dgm:prSet/>
      <dgm:spPr/>
      <dgm:t>
        <a:bodyPr/>
        <a:lstStyle/>
        <a:p>
          <a:endParaRPr lang="en-US"/>
        </a:p>
      </dgm:t>
    </dgm:pt>
    <dgm:pt modelId="{A578D308-A719-42F8-A81F-463F96FEC622}">
      <dgm:prSet/>
      <dgm:spPr/>
      <dgm:t>
        <a:bodyPr/>
        <a:lstStyle/>
        <a:p>
          <a:r>
            <a:rPr lang="en-US" dirty="0" smtClean="0"/>
            <a:t>A PCE-based central controller can simplify the processing of a distributed control plane by blending it with elements of SDN and without necessarily completely replacing it.</a:t>
          </a:r>
          <a:endParaRPr lang="en-US" dirty="0" smtClean="0"/>
        </a:p>
      </dgm:t>
    </dgm:pt>
    <dgm:pt modelId="{F55FB203-2205-49FC-B5E4-7D51EFF0F755}" type="parTrans" cxnId="{9A84DD5A-255B-4CC6-86D9-8A97BC183761}">
      <dgm:prSet/>
      <dgm:spPr/>
      <dgm:t>
        <a:bodyPr/>
        <a:lstStyle/>
        <a:p>
          <a:endParaRPr lang="en-US"/>
        </a:p>
      </dgm:t>
    </dgm:pt>
    <dgm:pt modelId="{0108EDD9-1FB5-4922-A0C5-E9FE5C2B47FD}" type="sibTrans" cxnId="{9A84DD5A-255B-4CC6-86D9-8A97BC183761}">
      <dgm:prSet/>
      <dgm:spPr/>
      <dgm:t>
        <a:bodyPr/>
        <a:lstStyle/>
        <a:p>
          <a:endParaRPr lang="en-US"/>
        </a:p>
      </dgm:t>
    </dgm:pt>
    <dgm:pt modelId="{69DEEA5E-F440-4565-AF04-4B326E20E928}">
      <dgm:prSet phldrT="[Text]"/>
      <dgm:spPr/>
      <dgm:t>
        <a:bodyPr/>
        <a:lstStyle/>
        <a:p>
          <a:r>
            <a:rPr lang="en-US" dirty="0" smtClean="0"/>
            <a:t>An architecture for use of PCE/PCEP in a network with central control. </a:t>
          </a:r>
          <a:endParaRPr lang="en-US" dirty="0"/>
        </a:p>
      </dgm:t>
    </dgm:pt>
    <dgm:pt modelId="{F2C5F474-B98B-4763-8239-623FA799EF8B}" type="parTrans" cxnId="{19F39686-1A1E-4C78-A380-988F5B4CC1DC}">
      <dgm:prSet/>
      <dgm:spPr/>
      <dgm:t>
        <a:bodyPr/>
        <a:lstStyle/>
        <a:p>
          <a:endParaRPr lang="en-US"/>
        </a:p>
      </dgm:t>
    </dgm:pt>
    <dgm:pt modelId="{C3A970C5-AE6C-43FA-AC87-61F0937A4A34}" type="sibTrans" cxnId="{19F39686-1A1E-4C78-A380-988F5B4CC1DC}">
      <dgm:prSet/>
      <dgm:spPr/>
      <dgm:t>
        <a:bodyPr/>
        <a:lstStyle/>
        <a:p>
          <a:endParaRPr lang="en-US"/>
        </a:p>
      </dgm:t>
    </dgm:pt>
    <dgm:pt modelId="{FF28CD58-A50E-497F-AB92-4386700165CA}" type="pres">
      <dgm:prSet presAssocID="{EB6BA0AD-6D79-46CE-880A-683D6EB40DC0}" presName="linear" presStyleCnt="0">
        <dgm:presLayoutVars>
          <dgm:animLvl val="lvl"/>
          <dgm:resizeHandles val="exact"/>
        </dgm:presLayoutVars>
      </dgm:prSet>
      <dgm:spPr/>
    </dgm:pt>
    <dgm:pt modelId="{EC13EC44-E9F7-4327-A487-38182CE1B643}" type="pres">
      <dgm:prSet presAssocID="{C556A3CF-4DFC-4EC3-B7B1-15146A8D23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74D28-2EB1-4C30-9866-AD4B2382BE31}" type="pres">
      <dgm:prSet presAssocID="{C556A3CF-4DFC-4EC3-B7B1-15146A8D230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E2004-3A10-430A-968A-BD32CA90DBA8}" type="presOf" srcId="{3A0AD074-0A86-4C6A-8EAC-50101CEFCA87}" destId="{35074D28-2EB1-4C30-9866-AD4B2382BE31}" srcOrd="0" destOrd="1" presId="urn:microsoft.com/office/officeart/2005/8/layout/vList2"/>
    <dgm:cxn modelId="{21A3DAA9-D168-4F25-A077-9551A88CA74B}" srcId="{EB6BA0AD-6D79-46CE-880A-683D6EB40DC0}" destId="{C556A3CF-4DFC-4EC3-B7B1-15146A8D2303}" srcOrd="0" destOrd="0" parTransId="{9F7C2760-84CB-4E13-9404-3A7A11079D64}" sibTransId="{D3842DBB-2D8F-439F-B551-A570D8E95A33}"/>
    <dgm:cxn modelId="{19F39686-1A1E-4C78-A380-988F5B4CC1DC}" srcId="{C556A3CF-4DFC-4EC3-B7B1-15146A8D2303}" destId="{69DEEA5E-F440-4565-AF04-4B326E20E928}" srcOrd="0" destOrd="0" parTransId="{F2C5F474-B98B-4763-8239-623FA799EF8B}" sibTransId="{C3A970C5-AE6C-43FA-AC87-61F0937A4A34}"/>
    <dgm:cxn modelId="{9A84DD5A-255B-4CC6-86D9-8A97BC183761}" srcId="{C556A3CF-4DFC-4EC3-B7B1-15146A8D2303}" destId="{A578D308-A719-42F8-A81F-463F96FEC622}" srcOrd="2" destOrd="0" parTransId="{F55FB203-2205-49FC-B5E4-7D51EFF0F755}" sibTransId="{0108EDD9-1FB5-4922-A0C5-E9FE5C2B47FD}"/>
    <dgm:cxn modelId="{FFE94988-B651-4CC7-84AF-09ACF6D5898A}" type="presOf" srcId="{69DEEA5E-F440-4565-AF04-4B326E20E928}" destId="{35074D28-2EB1-4C30-9866-AD4B2382BE31}" srcOrd="0" destOrd="0" presId="urn:microsoft.com/office/officeart/2005/8/layout/vList2"/>
    <dgm:cxn modelId="{198A2D47-FCFF-4E88-8C9A-C8E8DB0A6B9F}" type="presOf" srcId="{C556A3CF-4DFC-4EC3-B7B1-15146A8D2303}" destId="{EC13EC44-E9F7-4327-A487-38182CE1B643}" srcOrd="0" destOrd="0" presId="urn:microsoft.com/office/officeart/2005/8/layout/vList2"/>
    <dgm:cxn modelId="{A565183E-42B3-472F-8208-2775BF0F1291}" type="presOf" srcId="{A578D308-A719-42F8-A81F-463F96FEC622}" destId="{35074D28-2EB1-4C30-9866-AD4B2382BE31}" srcOrd="0" destOrd="2" presId="urn:microsoft.com/office/officeart/2005/8/layout/vList2"/>
    <dgm:cxn modelId="{5B6804C1-BC16-4377-B4F5-8A34FCF061DF}" type="presOf" srcId="{EB6BA0AD-6D79-46CE-880A-683D6EB40DC0}" destId="{FF28CD58-A50E-497F-AB92-4386700165CA}" srcOrd="0" destOrd="0" presId="urn:microsoft.com/office/officeart/2005/8/layout/vList2"/>
    <dgm:cxn modelId="{49238AD8-378C-4390-95C2-E5F945AB45D8}" srcId="{C556A3CF-4DFC-4EC3-B7B1-15146A8D2303}" destId="{3A0AD074-0A86-4C6A-8EAC-50101CEFCA87}" srcOrd="1" destOrd="0" parTransId="{E9574757-00F0-41AB-9812-C3454B79F37F}" sibTransId="{233772C9-4114-4A97-9CE5-9C579917720F}"/>
    <dgm:cxn modelId="{26672AE3-B2FC-4C36-92E0-1DEBB72CC2BD}" type="presParOf" srcId="{FF28CD58-A50E-497F-AB92-4386700165CA}" destId="{EC13EC44-E9F7-4327-A487-38182CE1B643}" srcOrd="0" destOrd="0" presId="urn:microsoft.com/office/officeart/2005/8/layout/vList2"/>
    <dgm:cxn modelId="{AA8A6F05-C4DB-46DE-93E4-BA5CEDF0FC27}" type="presParOf" srcId="{FF28CD58-A50E-497F-AB92-4386700165CA}" destId="{35074D28-2EB1-4C30-9866-AD4B2382BE3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9AB787-839D-437C-ABC8-1C0DB5DDF7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C9A8AB-0E7F-4414-BEBA-4DF8AAEB8237}">
      <dgm:prSet phldrT="[Text]"/>
      <dgm:spPr/>
      <dgm:t>
        <a:bodyPr/>
        <a:lstStyle/>
        <a:p>
          <a:r>
            <a:rPr lang="en-US" dirty="0" smtClean="0"/>
            <a:t>Basic</a:t>
          </a:r>
          <a:endParaRPr lang="en-US" dirty="0"/>
        </a:p>
      </dgm:t>
    </dgm:pt>
    <dgm:pt modelId="{D42A38E6-3E5B-413E-AAE2-3504D6E11614}" type="parTrans" cxnId="{7C7320EC-0333-49BF-A6A3-8C015EEA1874}">
      <dgm:prSet/>
      <dgm:spPr/>
      <dgm:t>
        <a:bodyPr/>
        <a:lstStyle/>
        <a:p>
          <a:endParaRPr lang="en-US"/>
        </a:p>
      </dgm:t>
    </dgm:pt>
    <dgm:pt modelId="{55786609-E304-44D8-B5EB-1710B77E284C}" type="sibTrans" cxnId="{7C7320EC-0333-49BF-A6A3-8C015EEA1874}">
      <dgm:prSet/>
      <dgm:spPr/>
      <dgm:t>
        <a:bodyPr/>
        <a:lstStyle/>
        <a:p>
          <a:endParaRPr lang="en-US"/>
        </a:p>
      </dgm:t>
    </dgm:pt>
    <dgm:pt modelId="{3789D37E-7342-470F-9940-CD4CEA47C5BF}">
      <dgm:prSet phldrT="[Text]" phldr="1"/>
      <dgm:spPr/>
      <dgm:t>
        <a:bodyPr/>
        <a:lstStyle/>
        <a:p>
          <a:endParaRPr lang="en-US" dirty="0"/>
        </a:p>
      </dgm:t>
    </dgm:pt>
    <dgm:pt modelId="{7E3BCB4E-965E-4FC7-B642-E3FD6A1E805C}" type="parTrans" cxnId="{592A144B-4278-433D-862D-E96AC7441104}">
      <dgm:prSet/>
      <dgm:spPr/>
      <dgm:t>
        <a:bodyPr/>
        <a:lstStyle/>
        <a:p>
          <a:endParaRPr lang="en-US"/>
        </a:p>
      </dgm:t>
    </dgm:pt>
    <dgm:pt modelId="{9096ACDB-82DE-4F2C-917F-345B75915530}" type="sibTrans" cxnId="{592A144B-4278-433D-862D-E96AC7441104}">
      <dgm:prSet/>
      <dgm:spPr/>
      <dgm:t>
        <a:bodyPr/>
        <a:lstStyle/>
        <a:p>
          <a:endParaRPr lang="en-US"/>
        </a:p>
      </dgm:t>
    </dgm:pt>
    <dgm:pt modelId="{8932039B-0E0B-44DE-BB2C-992105F954CD}">
      <dgm:prSet phldrT="[Text]" phldr="1"/>
      <dgm:spPr/>
      <dgm:t>
        <a:bodyPr/>
        <a:lstStyle/>
        <a:p>
          <a:endParaRPr lang="en-US" dirty="0"/>
        </a:p>
      </dgm:t>
    </dgm:pt>
    <dgm:pt modelId="{385F3D6D-161A-45EC-9BD8-BE022A45F209}" type="parTrans" cxnId="{4B38D388-AEBC-4BE1-BCE0-D612DCF4534E}">
      <dgm:prSet/>
      <dgm:spPr/>
      <dgm:t>
        <a:bodyPr/>
        <a:lstStyle/>
        <a:p>
          <a:endParaRPr lang="en-US"/>
        </a:p>
      </dgm:t>
    </dgm:pt>
    <dgm:pt modelId="{9B689188-7467-4588-B452-F8EF5BBD8165}" type="sibTrans" cxnId="{4B38D388-AEBC-4BE1-BCE0-D612DCF4534E}">
      <dgm:prSet/>
      <dgm:spPr/>
      <dgm:t>
        <a:bodyPr/>
        <a:lstStyle/>
        <a:p>
          <a:endParaRPr lang="en-US"/>
        </a:p>
      </dgm:t>
    </dgm:pt>
    <dgm:pt modelId="{BF5E3636-EED2-4C54-A737-B141BDEEADC7}">
      <dgm:prSet phldrT="[Text]"/>
      <dgm:spPr/>
      <dgm:t>
        <a:bodyPr/>
        <a:lstStyle/>
        <a:p>
          <a:r>
            <a:rPr lang="en-US" dirty="0" smtClean="0"/>
            <a:t>SR</a:t>
          </a:r>
          <a:endParaRPr lang="en-US" dirty="0"/>
        </a:p>
      </dgm:t>
    </dgm:pt>
    <dgm:pt modelId="{1EC58DF2-7680-4A09-ADCD-D31DC1B4707C}" type="parTrans" cxnId="{DAC2623D-0261-4DC2-9F4B-A31B52FFF650}">
      <dgm:prSet/>
      <dgm:spPr/>
      <dgm:t>
        <a:bodyPr/>
        <a:lstStyle/>
        <a:p>
          <a:endParaRPr lang="en-US"/>
        </a:p>
      </dgm:t>
    </dgm:pt>
    <dgm:pt modelId="{798DC8F8-773A-4086-A104-FC89C86B4B2E}" type="sibTrans" cxnId="{DAC2623D-0261-4DC2-9F4B-A31B52FFF650}">
      <dgm:prSet/>
      <dgm:spPr/>
      <dgm:t>
        <a:bodyPr/>
        <a:lstStyle/>
        <a:p>
          <a:endParaRPr lang="en-US"/>
        </a:p>
      </dgm:t>
    </dgm:pt>
    <dgm:pt modelId="{253C261D-3E24-4BBE-B8DE-F470AED64CE3}">
      <dgm:prSet phldrT="[Text]" phldr="1"/>
      <dgm:spPr/>
      <dgm:t>
        <a:bodyPr/>
        <a:lstStyle/>
        <a:p>
          <a:endParaRPr lang="en-US" dirty="0"/>
        </a:p>
      </dgm:t>
    </dgm:pt>
    <dgm:pt modelId="{69182C6A-75B1-451A-A493-88231638AB43}" type="parTrans" cxnId="{D2DCF042-D231-4B8B-9080-8DBCE512DA2E}">
      <dgm:prSet/>
      <dgm:spPr/>
      <dgm:t>
        <a:bodyPr/>
        <a:lstStyle/>
        <a:p>
          <a:endParaRPr lang="en-US"/>
        </a:p>
      </dgm:t>
    </dgm:pt>
    <dgm:pt modelId="{4BA15E83-F0E9-4BAA-B962-5E4B1E94CEE3}" type="sibTrans" cxnId="{D2DCF042-D231-4B8B-9080-8DBCE512DA2E}">
      <dgm:prSet/>
      <dgm:spPr/>
      <dgm:t>
        <a:bodyPr/>
        <a:lstStyle/>
        <a:p>
          <a:endParaRPr lang="en-US"/>
        </a:p>
      </dgm:t>
    </dgm:pt>
    <dgm:pt modelId="{4CA1CF59-42FF-4E2C-947E-80BE34367CA2}">
      <dgm:prSet phldrT="[Text]" phldr="1"/>
      <dgm:spPr/>
      <dgm:t>
        <a:bodyPr/>
        <a:lstStyle/>
        <a:p>
          <a:endParaRPr lang="en-US"/>
        </a:p>
      </dgm:t>
    </dgm:pt>
    <dgm:pt modelId="{FA79DE46-7313-440F-8C2B-3071056982EA}" type="parTrans" cxnId="{D973044F-A9E1-425D-88F3-515E0A119CC8}">
      <dgm:prSet/>
      <dgm:spPr/>
      <dgm:t>
        <a:bodyPr/>
        <a:lstStyle/>
        <a:p>
          <a:endParaRPr lang="en-US"/>
        </a:p>
      </dgm:t>
    </dgm:pt>
    <dgm:pt modelId="{EC036F79-2E6E-4390-A7EF-18FB66C42E7C}" type="sibTrans" cxnId="{D973044F-A9E1-425D-88F3-515E0A119CC8}">
      <dgm:prSet/>
      <dgm:spPr/>
      <dgm:t>
        <a:bodyPr/>
        <a:lstStyle/>
        <a:p>
          <a:endParaRPr lang="en-US"/>
        </a:p>
      </dgm:t>
    </dgm:pt>
    <dgm:pt modelId="{2C454636-6BAC-43EF-89F3-8111F628E098}" type="pres">
      <dgm:prSet presAssocID="{789AB787-839D-437C-ABC8-1C0DB5DDF729}" presName="Name0" presStyleCnt="0">
        <dgm:presLayoutVars>
          <dgm:dir/>
          <dgm:animLvl val="lvl"/>
          <dgm:resizeHandles val="exact"/>
        </dgm:presLayoutVars>
      </dgm:prSet>
      <dgm:spPr/>
    </dgm:pt>
    <dgm:pt modelId="{4F0C0FB3-E29C-4DDA-9A8E-CA51CC648EBB}" type="pres">
      <dgm:prSet presAssocID="{9FC9A8AB-0E7F-4414-BEBA-4DF8AAEB8237}" presName="composite" presStyleCnt="0"/>
      <dgm:spPr/>
    </dgm:pt>
    <dgm:pt modelId="{D34EEDB5-4A07-441E-B70C-034519D13F59}" type="pres">
      <dgm:prSet presAssocID="{9FC9A8AB-0E7F-4414-BEBA-4DF8AAEB82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2737C42-6742-43B7-B4E1-56EC5FBFCBF6}" type="pres">
      <dgm:prSet presAssocID="{9FC9A8AB-0E7F-4414-BEBA-4DF8AAEB8237}" presName="desTx" presStyleLbl="alignAccFollowNode1" presStyleIdx="0" presStyleCnt="2">
        <dgm:presLayoutVars>
          <dgm:bulletEnabled val="1"/>
        </dgm:presLayoutVars>
      </dgm:prSet>
      <dgm:spPr/>
    </dgm:pt>
    <dgm:pt modelId="{115D108C-A268-443A-BD92-10CDA5A5EE21}" type="pres">
      <dgm:prSet presAssocID="{55786609-E304-44D8-B5EB-1710B77E284C}" presName="space" presStyleCnt="0"/>
      <dgm:spPr/>
    </dgm:pt>
    <dgm:pt modelId="{D973227A-50BE-441C-A55B-398DA4EAB91B}" type="pres">
      <dgm:prSet presAssocID="{BF5E3636-EED2-4C54-A737-B141BDEEADC7}" presName="composite" presStyleCnt="0"/>
      <dgm:spPr/>
    </dgm:pt>
    <dgm:pt modelId="{F21F5186-E3EB-4F8D-A1F4-65AE0E018077}" type="pres">
      <dgm:prSet presAssocID="{BF5E3636-EED2-4C54-A737-B141BDEEADC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95669B2-5C48-4F98-8520-58FED5142A40}" type="pres">
      <dgm:prSet presAssocID="{BF5E3636-EED2-4C54-A737-B141BDEEADC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C7320EC-0333-49BF-A6A3-8C015EEA1874}" srcId="{789AB787-839D-437C-ABC8-1C0DB5DDF729}" destId="{9FC9A8AB-0E7F-4414-BEBA-4DF8AAEB8237}" srcOrd="0" destOrd="0" parTransId="{D42A38E6-3E5B-413E-AAE2-3504D6E11614}" sibTransId="{55786609-E304-44D8-B5EB-1710B77E284C}"/>
    <dgm:cxn modelId="{9FF31804-EBBE-4CCD-8253-FC6D2961976C}" type="presOf" srcId="{4CA1CF59-42FF-4E2C-947E-80BE34367CA2}" destId="{C95669B2-5C48-4F98-8520-58FED5142A40}" srcOrd="0" destOrd="1" presId="urn:microsoft.com/office/officeart/2005/8/layout/hList1"/>
    <dgm:cxn modelId="{44F77E34-75FC-4B6B-B376-E2250F20A9F9}" type="presOf" srcId="{789AB787-839D-437C-ABC8-1C0DB5DDF729}" destId="{2C454636-6BAC-43EF-89F3-8111F628E098}" srcOrd="0" destOrd="0" presId="urn:microsoft.com/office/officeart/2005/8/layout/hList1"/>
    <dgm:cxn modelId="{B43C5D4C-55CE-4417-B273-CE216BF5D27D}" type="presOf" srcId="{8932039B-0E0B-44DE-BB2C-992105F954CD}" destId="{42737C42-6742-43B7-B4E1-56EC5FBFCBF6}" srcOrd="0" destOrd="1" presId="urn:microsoft.com/office/officeart/2005/8/layout/hList1"/>
    <dgm:cxn modelId="{DAC2623D-0261-4DC2-9F4B-A31B52FFF650}" srcId="{789AB787-839D-437C-ABC8-1C0DB5DDF729}" destId="{BF5E3636-EED2-4C54-A737-B141BDEEADC7}" srcOrd="1" destOrd="0" parTransId="{1EC58DF2-7680-4A09-ADCD-D31DC1B4707C}" sibTransId="{798DC8F8-773A-4086-A104-FC89C86B4B2E}"/>
    <dgm:cxn modelId="{461B2B5A-3F17-47DC-A43D-CD40C38017EE}" type="presOf" srcId="{9FC9A8AB-0E7F-4414-BEBA-4DF8AAEB8237}" destId="{D34EEDB5-4A07-441E-B70C-034519D13F59}" srcOrd="0" destOrd="0" presId="urn:microsoft.com/office/officeart/2005/8/layout/hList1"/>
    <dgm:cxn modelId="{5B71D522-CFBF-4FFD-9B4F-7061EC33A301}" type="presOf" srcId="{253C261D-3E24-4BBE-B8DE-F470AED64CE3}" destId="{C95669B2-5C48-4F98-8520-58FED5142A40}" srcOrd="0" destOrd="0" presId="urn:microsoft.com/office/officeart/2005/8/layout/hList1"/>
    <dgm:cxn modelId="{4B38D388-AEBC-4BE1-BCE0-D612DCF4534E}" srcId="{9FC9A8AB-0E7F-4414-BEBA-4DF8AAEB8237}" destId="{8932039B-0E0B-44DE-BB2C-992105F954CD}" srcOrd="1" destOrd="0" parTransId="{385F3D6D-161A-45EC-9BD8-BE022A45F209}" sibTransId="{9B689188-7467-4588-B452-F8EF5BBD8165}"/>
    <dgm:cxn modelId="{02C46A84-6DA5-4B17-845D-FFFEE37C1B65}" type="presOf" srcId="{BF5E3636-EED2-4C54-A737-B141BDEEADC7}" destId="{F21F5186-E3EB-4F8D-A1F4-65AE0E018077}" srcOrd="0" destOrd="0" presId="urn:microsoft.com/office/officeart/2005/8/layout/hList1"/>
    <dgm:cxn modelId="{D973044F-A9E1-425D-88F3-515E0A119CC8}" srcId="{BF5E3636-EED2-4C54-A737-B141BDEEADC7}" destId="{4CA1CF59-42FF-4E2C-947E-80BE34367CA2}" srcOrd="1" destOrd="0" parTransId="{FA79DE46-7313-440F-8C2B-3071056982EA}" sibTransId="{EC036F79-2E6E-4390-A7EF-18FB66C42E7C}"/>
    <dgm:cxn modelId="{592A144B-4278-433D-862D-E96AC7441104}" srcId="{9FC9A8AB-0E7F-4414-BEBA-4DF8AAEB8237}" destId="{3789D37E-7342-470F-9940-CD4CEA47C5BF}" srcOrd="0" destOrd="0" parTransId="{7E3BCB4E-965E-4FC7-B642-E3FD6A1E805C}" sibTransId="{9096ACDB-82DE-4F2C-917F-345B75915530}"/>
    <dgm:cxn modelId="{D2DCF042-D231-4B8B-9080-8DBCE512DA2E}" srcId="{BF5E3636-EED2-4C54-A737-B141BDEEADC7}" destId="{253C261D-3E24-4BBE-B8DE-F470AED64CE3}" srcOrd="0" destOrd="0" parTransId="{69182C6A-75B1-451A-A493-88231638AB43}" sibTransId="{4BA15E83-F0E9-4BAA-B962-5E4B1E94CEE3}"/>
    <dgm:cxn modelId="{61956833-4C7F-499B-AE59-C614DAC44194}" type="presOf" srcId="{3789D37E-7342-470F-9940-CD4CEA47C5BF}" destId="{42737C42-6742-43B7-B4E1-56EC5FBFCBF6}" srcOrd="0" destOrd="0" presId="urn:microsoft.com/office/officeart/2005/8/layout/hList1"/>
    <dgm:cxn modelId="{118034E4-3098-43A3-B2A1-00D0878465CE}" type="presParOf" srcId="{2C454636-6BAC-43EF-89F3-8111F628E098}" destId="{4F0C0FB3-E29C-4DDA-9A8E-CA51CC648EBB}" srcOrd="0" destOrd="0" presId="urn:microsoft.com/office/officeart/2005/8/layout/hList1"/>
    <dgm:cxn modelId="{14FBAED0-C9F1-47C1-A190-B887C85E9DB2}" type="presParOf" srcId="{4F0C0FB3-E29C-4DDA-9A8E-CA51CC648EBB}" destId="{D34EEDB5-4A07-441E-B70C-034519D13F59}" srcOrd="0" destOrd="0" presId="urn:microsoft.com/office/officeart/2005/8/layout/hList1"/>
    <dgm:cxn modelId="{F70899C7-F908-4092-9330-066F476C109F}" type="presParOf" srcId="{4F0C0FB3-E29C-4DDA-9A8E-CA51CC648EBB}" destId="{42737C42-6742-43B7-B4E1-56EC5FBFCBF6}" srcOrd="1" destOrd="0" presId="urn:microsoft.com/office/officeart/2005/8/layout/hList1"/>
    <dgm:cxn modelId="{2928E3B3-91EA-4948-B979-0A87FBA43682}" type="presParOf" srcId="{2C454636-6BAC-43EF-89F3-8111F628E098}" destId="{115D108C-A268-443A-BD92-10CDA5A5EE21}" srcOrd="1" destOrd="0" presId="urn:microsoft.com/office/officeart/2005/8/layout/hList1"/>
    <dgm:cxn modelId="{D5659B59-D3E9-4E2F-8C02-24CFEBFF5EE1}" type="presParOf" srcId="{2C454636-6BAC-43EF-89F3-8111F628E098}" destId="{D973227A-50BE-441C-A55B-398DA4EAB91B}" srcOrd="2" destOrd="0" presId="urn:microsoft.com/office/officeart/2005/8/layout/hList1"/>
    <dgm:cxn modelId="{EBB63F2F-8404-4786-84C2-46FC89B36F08}" type="presParOf" srcId="{D973227A-50BE-441C-A55B-398DA4EAB91B}" destId="{F21F5186-E3EB-4F8D-A1F4-65AE0E018077}" srcOrd="0" destOrd="0" presId="urn:microsoft.com/office/officeart/2005/8/layout/hList1"/>
    <dgm:cxn modelId="{EE6D8DD6-7EF2-42AE-B6B6-CE7CED276B0F}" type="presParOf" srcId="{D973227A-50BE-441C-A55B-398DA4EAB91B}" destId="{C95669B2-5C48-4F98-8520-58FED5142A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3EC44-E9F7-4327-A487-38182CE1B643}">
      <dsp:nvSpPr>
        <dsp:cNvPr id="0" name=""/>
        <dsp:cNvSpPr/>
      </dsp:nvSpPr>
      <dsp:spPr>
        <a:xfrm>
          <a:off x="0" y="60243"/>
          <a:ext cx="472632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RFC 8283 is published</a:t>
          </a:r>
          <a:endParaRPr lang="en-US" sz="2700" kern="1200" dirty="0"/>
        </a:p>
      </dsp:txBody>
      <dsp:txXfrm>
        <a:off x="31613" y="91856"/>
        <a:ext cx="4663095" cy="584369"/>
      </dsp:txXfrm>
    </dsp:sp>
    <dsp:sp modelId="{35074D28-2EB1-4C30-9866-AD4B2382BE31}">
      <dsp:nvSpPr>
        <dsp:cNvPr id="0" name=""/>
        <dsp:cNvSpPr/>
      </dsp:nvSpPr>
      <dsp:spPr>
        <a:xfrm>
          <a:off x="0" y="707838"/>
          <a:ext cx="4726321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6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An architecture for use of PCE/PCEP in a network with central control.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Introduces the architecture for PCE as a central controller and examines the motivations/applicability for PCEP as a control protocol in this environment.  </a:t>
          </a:r>
          <a:endParaRPr lang="en-US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 PCE-based central controller can simplify the processing of a distributed control plane by blending it with elements of SDN and without necessarily completely replacing it.</a:t>
          </a:r>
          <a:endParaRPr lang="en-US" sz="2100" kern="1200" dirty="0" smtClean="0"/>
        </a:p>
      </dsp:txBody>
      <dsp:txXfrm>
        <a:off x="0" y="707838"/>
        <a:ext cx="4726321" cy="346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EEDB5-4A07-441E-B70C-034519D13F59}">
      <dsp:nvSpPr>
        <dsp:cNvPr id="0" name=""/>
        <dsp:cNvSpPr/>
      </dsp:nvSpPr>
      <dsp:spPr>
        <a:xfrm>
          <a:off x="49" y="11562"/>
          <a:ext cx="4700141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223520" rIns="391160" bIns="22352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Basic</a:t>
          </a:r>
          <a:endParaRPr lang="en-US" sz="5500" kern="1200" dirty="0"/>
        </a:p>
      </dsp:txBody>
      <dsp:txXfrm>
        <a:off x="49" y="11562"/>
        <a:ext cx="4700141" cy="1584000"/>
      </dsp:txXfrm>
    </dsp:sp>
    <dsp:sp modelId="{42737C42-6742-43B7-B4E1-56EC5FBFCBF6}">
      <dsp:nvSpPr>
        <dsp:cNvPr id="0" name=""/>
        <dsp:cNvSpPr/>
      </dsp:nvSpPr>
      <dsp:spPr>
        <a:xfrm>
          <a:off x="49" y="1595562"/>
          <a:ext cx="470014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370" tIns="293370" rIns="391160" bIns="440055" numCol="1" spcCol="1270" anchor="t" anchorCtr="0">
          <a:noAutofit/>
        </a:bodyPr>
        <a:lstStyle/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500" kern="1200" dirty="0"/>
        </a:p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500" kern="1200" dirty="0"/>
        </a:p>
      </dsp:txBody>
      <dsp:txXfrm>
        <a:off x="49" y="1595562"/>
        <a:ext cx="4700141" cy="2415599"/>
      </dsp:txXfrm>
    </dsp:sp>
    <dsp:sp modelId="{F21F5186-E3EB-4F8D-A1F4-65AE0E018077}">
      <dsp:nvSpPr>
        <dsp:cNvPr id="0" name=""/>
        <dsp:cNvSpPr/>
      </dsp:nvSpPr>
      <dsp:spPr>
        <a:xfrm>
          <a:off x="5358209" y="11562"/>
          <a:ext cx="4700141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223520" rIns="391160" bIns="22352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SR</a:t>
          </a:r>
          <a:endParaRPr lang="en-US" sz="5500" kern="1200" dirty="0"/>
        </a:p>
      </dsp:txBody>
      <dsp:txXfrm>
        <a:off x="5358209" y="11562"/>
        <a:ext cx="4700141" cy="1584000"/>
      </dsp:txXfrm>
    </dsp:sp>
    <dsp:sp modelId="{C95669B2-5C48-4F98-8520-58FED5142A40}">
      <dsp:nvSpPr>
        <dsp:cNvPr id="0" name=""/>
        <dsp:cNvSpPr/>
      </dsp:nvSpPr>
      <dsp:spPr>
        <a:xfrm>
          <a:off x="5358209" y="1595562"/>
          <a:ext cx="4700141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370" tIns="293370" rIns="391160" bIns="440055" numCol="1" spcCol="1270" anchor="t" anchorCtr="0">
          <a:noAutofit/>
        </a:bodyPr>
        <a:lstStyle/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500" kern="1200" dirty="0"/>
        </a:p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500" kern="1200"/>
        </a:p>
      </dsp:txBody>
      <dsp:txXfrm>
        <a:off x="5358209" y="1595562"/>
        <a:ext cx="4700141" cy="241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PCE as a central Controller (PCECC</a:t>
            </a:r>
            <a:r>
              <a:rPr lang="en-US" sz="5400" dirty="0" smtClean="0"/>
              <a:t>) Extensions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u="sng" cap="none" dirty="0" smtClean="0"/>
              <a:t>draft-zhao-pce-pcep-extension-for-pce-controller-08</a:t>
            </a:r>
          </a:p>
          <a:p>
            <a:r>
              <a:rPr lang="en-US" sz="2000" u="sng" cap="none" dirty="0" smtClean="0"/>
              <a:t>draft-zhao-pce-pcep-extension-pce-controller-sr-03</a:t>
            </a:r>
            <a:endParaRPr lang="en-US" sz="2000" u="sng" cap="non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2933"/>
              </p:ext>
            </p:extLst>
          </p:nvPr>
        </p:nvGraphicFramePr>
        <p:xfrm>
          <a:off x="1097273" y="5598621"/>
          <a:ext cx="10058406" cy="701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676401"/>
                <a:gridCol w="1676401"/>
                <a:gridCol w="1676401"/>
                <a:gridCol w="1676401"/>
                <a:gridCol w="1676401"/>
                <a:gridCol w="1676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Quintin Zhao</a:t>
                      </a:r>
                      <a:endParaRPr lang="en-US" sz="2000" kern="1200" cap="none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spc="200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Zhenbin</a:t>
                      </a:r>
                      <a:r>
                        <a:rPr lang="en-US" sz="2000" kern="1200" cap="none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 Li</a:t>
                      </a:r>
                      <a:endParaRPr lang="en-US" sz="2000" kern="1200" cap="none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Dhruv Dhody</a:t>
                      </a:r>
                      <a:endParaRPr lang="en-US" sz="2000" kern="1200" cap="none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Satish Karunanithi</a:t>
                      </a:r>
                      <a:endParaRPr lang="en-US" sz="2000" kern="1200" cap="none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Adrian Farrel</a:t>
                      </a:r>
                      <a:endParaRPr lang="en-US" sz="2000" kern="1200" cap="none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Chao Zhou</a:t>
                      </a:r>
                      <a:endParaRPr lang="en-US" sz="2000" kern="1200" cap="none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100001"/>
              </p:ext>
            </p:extLst>
          </p:nvPr>
        </p:nvGraphicFramePr>
        <p:xfrm>
          <a:off x="1096963" y="1886552"/>
          <a:ext cx="4726321" cy="4233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694467"/>
            <a:ext cx="5865166" cy="355050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>
          <a:xfrm>
            <a:off x="6126480" y="2002055"/>
            <a:ext cx="5712594" cy="577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/>
              <a:t>During IETF 101</a:t>
            </a:r>
          </a:p>
        </p:txBody>
      </p:sp>
    </p:spTree>
    <p:extLst>
      <p:ext uri="{BB962C8B-B14F-4D97-AF65-F5344CB8AC3E}">
        <p14:creationId xmlns:p14="http://schemas.microsoft.com/office/powerpoint/2010/main" val="3294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PCE-CC Extensions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8731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PCECC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PCECC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1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110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PCE as a central Controller (PCECC) Extensions</vt:lpstr>
      <vt:lpstr>Introduction</vt:lpstr>
      <vt:lpstr>PCE-CC Extensions</vt:lpstr>
      <vt:lpstr>Basic PCECC Mode</vt:lpstr>
      <vt:lpstr>New functions</vt:lpstr>
      <vt:lpstr>Capability</vt:lpstr>
      <vt:lpstr>Synchronization and Cleanup</vt:lpstr>
      <vt:lpstr>SR PCECC Mode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 as a central Controller (PCECC) Extensions</dc:title>
  <dc:creator>Dhruv Dhody</dc:creator>
  <cp:lastModifiedBy>Dhruv Dhody</cp:lastModifiedBy>
  <cp:revision>4</cp:revision>
  <dcterms:created xsi:type="dcterms:W3CDTF">2018-07-10T10:17:11Z</dcterms:created>
  <dcterms:modified xsi:type="dcterms:W3CDTF">2018-07-10T10:55:00Z</dcterms:modified>
</cp:coreProperties>
</file>