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07E23-241D-4C03-8639-7AC3CC101E42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0CE0C29-4C51-4619-A264-146ADCB67D21}">
      <dgm:prSet/>
      <dgm:spPr/>
      <dgm:t>
        <a:bodyPr/>
        <a:lstStyle/>
        <a:p>
          <a:r>
            <a:rPr lang="en-IN" smtClean="0"/>
            <a:t>draft-ietf-pce-association-group</a:t>
          </a:r>
          <a:endParaRPr lang="en-IN"/>
        </a:p>
      </dgm:t>
    </dgm:pt>
    <dgm:pt modelId="{39DBE411-A626-4FCC-8B83-D8E978C8BF31}" type="parTrans" cxnId="{BA230610-FE6D-4502-A513-B47FE67E8645}">
      <dgm:prSet/>
      <dgm:spPr/>
      <dgm:t>
        <a:bodyPr/>
        <a:lstStyle/>
        <a:p>
          <a:endParaRPr lang="en-IN"/>
        </a:p>
      </dgm:t>
    </dgm:pt>
    <dgm:pt modelId="{B30BB0BA-C53E-47C7-96B8-525A310D1767}" type="sibTrans" cxnId="{BA230610-FE6D-4502-A513-B47FE67E8645}">
      <dgm:prSet/>
      <dgm:spPr/>
      <dgm:t>
        <a:bodyPr/>
        <a:lstStyle/>
        <a:p>
          <a:endParaRPr lang="en-IN"/>
        </a:p>
      </dgm:t>
    </dgm:pt>
    <dgm:pt modelId="{843F4B24-D50C-408B-AB5B-CF2D21FA9EBE}">
      <dgm:prSet/>
      <dgm:spPr/>
      <dgm:t>
        <a:bodyPr/>
        <a:lstStyle/>
        <a:p>
          <a:r>
            <a:rPr lang="en-IN" smtClean="0"/>
            <a:t>draft-ietf-pce-association-diversity</a:t>
          </a:r>
          <a:endParaRPr lang="en-IN"/>
        </a:p>
      </dgm:t>
    </dgm:pt>
    <dgm:pt modelId="{553E6898-0B4B-4B69-A5B5-92A17DCC8684}" type="parTrans" cxnId="{2C87B9D2-41AE-4D04-A57C-C8F2E6D14B5C}">
      <dgm:prSet/>
      <dgm:spPr/>
      <dgm:t>
        <a:bodyPr/>
        <a:lstStyle/>
        <a:p>
          <a:endParaRPr lang="en-IN"/>
        </a:p>
      </dgm:t>
    </dgm:pt>
    <dgm:pt modelId="{38E71703-5448-418E-9002-A1C0FAA5B8E3}" type="sibTrans" cxnId="{2C87B9D2-41AE-4D04-A57C-C8F2E6D14B5C}">
      <dgm:prSet/>
      <dgm:spPr/>
      <dgm:t>
        <a:bodyPr/>
        <a:lstStyle/>
        <a:p>
          <a:endParaRPr lang="en-IN"/>
        </a:p>
      </dgm:t>
    </dgm:pt>
    <dgm:pt modelId="{6F23D63C-7C1A-4614-BCB0-8FD781820AE3}">
      <dgm:prSet/>
      <dgm:spPr/>
      <dgm:t>
        <a:bodyPr/>
        <a:lstStyle/>
        <a:p>
          <a:r>
            <a:rPr lang="en-IN" smtClean="0"/>
            <a:t>draft-ietf-pce-association-policy</a:t>
          </a:r>
          <a:endParaRPr lang="en-IN"/>
        </a:p>
      </dgm:t>
    </dgm:pt>
    <dgm:pt modelId="{3AC742A3-A6EA-4A55-BC5D-7F3E5D69AB02}" type="parTrans" cxnId="{C0585A94-FAB2-4727-872C-5F4D8EED5FAE}">
      <dgm:prSet/>
      <dgm:spPr/>
      <dgm:t>
        <a:bodyPr/>
        <a:lstStyle/>
        <a:p>
          <a:endParaRPr lang="en-IN"/>
        </a:p>
      </dgm:t>
    </dgm:pt>
    <dgm:pt modelId="{016DAB45-3042-4FD7-B5CF-3F5FE8C10704}" type="sibTrans" cxnId="{C0585A94-FAB2-4727-872C-5F4D8EED5FAE}">
      <dgm:prSet/>
      <dgm:spPr/>
      <dgm:t>
        <a:bodyPr/>
        <a:lstStyle/>
        <a:p>
          <a:endParaRPr lang="en-IN"/>
        </a:p>
      </dgm:t>
    </dgm:pt>
    <dgm:pt modelId="{C61459E1-79AC-404A-BE45-35C2488D1382}">
      <dgm:prSet/>
      <dgm:spPr/>
      <dgm:t>
        <a:bodyPr/>
        <a:lstStyle/>
        <a:p>
          <a:r>
            <a:rPr lang="en-IN" smtClean="0"/>
            <a:t>draft-ietf-pce-stateful-path-protection</a:t>
          </a:r>
          <a:endParaRPr lang="en-IN"/>
        </a:p>
      </dgm:t>
    </dgm:pt>
    <dgm:pt modelId="{75882224-3C58-4C12-8599-6C42D2205F87}" type="parTrans" cxnId="{5E9EAE73-998F-48BA-81E8-592766C546A9}">
      <dgm:prSet/>
      <dgm:spPr/>
      <dgm:t>
        <a:bodyPr/>
        <a:lstStyle/>
        <a:p>
          <a:endParaRPr lang="en-IN"/>
        </a:p>
      </dgm:t>
    </dgm:pt>
    <dgm:pt modelId="{7DCC17F8-3F76-4F65-A70E-8618637260A5}" type="sibTrans" cxnId="{5E9EAE73-998F-48BA-81E8-592766C546A9}">
      <dgm:prSet/>
      <dgm:spPr/>
      <dgm:t>
        <a:bodyPr/>
        <a:lstStyle/>
        <a:p>
          <a:endParaRPr lang="en-IN"/>
        </a:p>
      </dgm:t>
    </dgm:pt>
    <dgm:pt modelId="{39937076-5C5C-431D-8ECC-AE9EA32822CF}">
      <dgm:prSet/>
      <dgm:spPr/>
      <dgm:t>
        <a:bodyPr/>
        <a:lstStyle/>
        <a:p>
          <a:r>
            <a:rPr lang="en-IN" smtClean="0"/>
            <a:t>draft-ietf-pce-association-bidir</a:t>
          </a:r>
          <a:endParaRPr lang="en-IN"/>
        </a:p>
      </dgm:t>
    </dgm:pt>
    <dgm:pt modelId="{DC87B567-1A16-4F58-B1FA-41006C303897}" type="parTrans" cxnId="{873B1C33-2AAD-4033-B3F8-4B9F5C43F979}">
      <dgm:prSet/>
      <dgm:spPr/>
      <dgm:t>
        <a:bodyPr/>
        <a:lstStyle/>
        <a:p>
          <a:endParaRPr lang="en-IN"/>
        </a:p>
      </dgm:t>
    </dgm:pt>
    <dgm:pt modelId="{B8B76753-E8F9-41AF-AD3F-B1BE24599D78}" type="sibTrans" cxnId="{873B1C33-2AAD-4033-B3F8-4B9F5C43F979}">
      <dgm:prSet/>
      <dgm:spPr/>
      <dgm:t>
        <a:bodyPr/>
        <a:lstStyle/>
        <a:p>
          <a:endParaRPr lang="en-IN"/>
        </a:p>
      </dgm:t>
    </dgm:pt>
    <dgm:pt modelId="{CDA9DDE2-F48A-440F-AF23-30F0CC5F366C}">
      <dgm:prSet/>
      <dgm:spPr/>
      <dgm:t>
        <a:bodyPr/>
        <a:lstStyle/>
        <a:p>
          <a:r>
            <a:rPr lang="en-IN" smtClean="0"/>
            <a:t>draft-leedhody-pce-vn-association</a:t>
          </a:r>
          <a:endParaRPr lang="en-IN"/>
        </a:p>
      </dgm:t>
    </dgm:pt>
    <dgm:pt modelId="{3627E8FA-DB80-4A1A-BD86-4EC91584E6A3}" type="parTrans" cxnId="{D86AFEDF-612A-4594-B0FD-9FFC0762C54F}">
      <dgm:prSet/>
      <dgm:spPr/>
      <dgm:t>
        <a:bodyPr/>
        <a:lstStyle/>
        <a:p>
          <a:endParaRPr lang="en-IN"/>
        </a:p>
      </dgm:t>
    </dgm:pt>
    <dgm:pt modelId="{7798EBA9-2C6C-4F94-B554-CA7E897FC891}" type="sibTrans" cxnId="{D86AFEDF-612A-4594-B0FD-9FFC0762C54F}">
      <dgm:prSet/>
      <dgm:spPr/>
      <dgm:t>
        <a:bodyPr/>
        <a:lstStyle/>
        <a:p>
          <a:endParaRPr lang="en-IN"/>
        </a:p>
      </dgm:t>
    </dgm:pt>
    <dgm:pt modelId="{67BFD14C-E814-4EEB-AF67-FEAC39C88BF7}">
      <dgm:prSet/>
      <dgm:spPr/>
      <dgm:t>
        <a:bodyPr/>
        <a:lstStyle/>
        <a:p>
          <a:r>
            <a:rPr lang="en-IN" smtClean="0"/>
            <a:t>draft-li-pce-sr-bidir-path</a:t>
          </a:r>
          <a:endParaRPr lang="en-IN"/>
        </a:p>
      </dgm:t>
    </dgm:pt>
    <dgm:pt modelId="{CCD9C8DC-A124-4B07-B27B-71DFAD6D121D}" type="parTrans" cxnId="{E21CCBFD-FE92-474C-9A4C-62408AF513B3}">
      <dgm:prSet/>
      <dgm:spPr/>
      <dgm:t>
        <a:bodyPr/>
        <a:lstStyle/>
        <a:p>
          <a:endParaRPr lang="en-IN"/>
        </a:p>
      </dgm:t>
    </dgm:pt>
    <dgm:pt modelId="{B78EACD2-A26C-47EA-AFFA-FA778AF4C2D4}" type="sibTrans" cxnId="{E21CCBFD-FE92-474C-9A4C-62408AF513B3}">
      <dgm:prSet/>
      <dgm:spPr/>
      <dgm:t>
        <a:bodyPr/>
        <a:lstStyle/>
        <a:p>
          <a:endParaRPr lang="en-IN"/>
        </a:p>
      </dgm:t>
    </dgm:pt>
    <dgm:pt modelId="{06EAF014-BD62-40D4-A7F4-36C579F220AD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zhang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-resource-sharing</a:t>
          </a:r>
          <a:endParaRPr lang="en-IN" dirty="0"/>
        </a:p>
      </dgm:t>
    </dgm:pt>
    <dgm:pt modelId="{CCD51F68-C6E1-4271-B56E-BD28F7B8149D}" type="parTrans" cxnId="{01D9EE1A-62DA-4AEA-86F0-D5427086BABE}">
      <dgm:prSet/>
      <dgm:spPr/>
      <dgm:t>
        <a:bodyPr/>
        <a:lstStyle/>
        <a:p>
          <a:endParaRPr lang="en-IN"/>
        </a:p>
      </dgm:t>
    </dgm:pt>
    <dgm:pt modelId="{1B9A2F82-F549-4427-BEEC-10027E93CF34}" type="sibTrans" cxnId="{01D9EE1A-62DA-4AEA-86F0-D5427086BABE}">
      <dgm:prSet/>
      <dgm:spPr/>
      <dgm:t>
        <a:bodyPr/>
        <a:lstStyle/>
        <a:p>
          <a:endParaRPr lang="en-IN"/>
        </a:p>
      </dgm:t>
    </dgm:pt>
    <dgm:pt modelId="{4A633F0A-E423-4491-9995-F6F424797B0A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tanaka</a:t>
          </a:r>
          <a:r>
            <a:rPr lang="en-IN" dirty="0" smtClean="0"/>
            <a:t>-</a:t>
          </a:r>
          <a:r>
            <a:rPr lang="en-IN" dirty="0" err="1" smtClean="0"/>
            <a:t>pce-stateful-pce-mbb</a:t>
          </a:r>
          <a:endParaRPr lang="en-IN" dirty="0"/>
        </a:p>
      </dgm:t>
    </dgm:pt>
    <dgm:pt modelId="{21FA7E45-6C66-451C-8CAA-A5AE4EAABB12}" type="parTrans" cxnId="{A31E4C43-DDF3-4FB1-AD05-1056C5BCBD11}">
      <dgm:prSet/>
      <dgm:spPr/>
      <dgm:t>
        <a:bodyPr/>
        <a:lstStyle/>
        <a:p>
          <a:endParaRPr lang="en-IN"/>
        </a:p>
      </dgm:t>
    </dgm:pt>
    <dgm:pt modelId="{4E94382C-FB6E-430C-8838-6E2036B63461}" type="sibTrans" cxnId="{A31E4C43-DDF3-4FB1-AD05-1056C5BCBD11}">
      <dgm:prSet/>
      <dgm:spPr/>
      <dgm:t>
        <a:bodyPr/>
        <a:lstStyle/>
        <a:p>
          <a:endParaRPr lang="en-IN"/>
        </a:p>
      </dgm:t>
    </dgm:pt>
    <dgm:pt modelId="{1AB55BBC-D1C0-4EBF-A8E4-1EC5436A7B64}">
      <dgm:prSet/>
      <dgm:spPr/>
      <dgm:t>
        <a:bodyPr/>
        <a:lstStyle/>
        <a:p>
          <a:r>
            <a:rPr lang="en-IN" b="0" i="0" smtClean="0"/>
            <a:t>draft-barth-pce-segment-routing-policy-cp-00</a:t>
          </a:r>
          <a:endParaRPr lang="en-IN" dirty="0"/>
        </a:p>
      </dgm:t>
    </dgm:pt>
    <dgm:pt modelId="{7381FC02-4750-4CD6-A32C-2B4002E724CB}" type="parTrans" cxnId="{913CC91B-E410-465F-B248-B5027BEE31A2}">
      <dgm:prSet/>
      <dgm:spPr/>
      <dgm:t>
        <a:bodyPr/>
        <a:lstStyle/>
        <a:p>
          <a:endParaRPr lang="en-IN"/>
        </a:p>
      </dgm:t>
    </dgm:pt>
    <dgm:pt modelId="{813EA8C2-022D-45EC-9E51-96FC4DAB9457}" type="sibTrans" cxnId="{913CC91B-E410-465F-B248-B5027BEE31A2}">
      <dgm:prSet/>
      <dgm:spPr/>
      <dgm:t>
        <a:bodyPr/>
        <a:lstStyle/>
        <a:p>
          <a:endParaRPr lang="en-IN"/>
        </a:p>
      </dgm:t>
    </dgm:pt>
    <dgm:pt modelId="{CE7D6687-6839-470E-A35E-4DB50507E744}" type="pres">
      <dgm:prSet presAssocID="{F8E07E23-241D-4C03-8639-7AC3CC101E42}" presName="composite" presStyleCnt="0">
        <dgm:presLayoutVars>
          <dgm:chMax val="1"/>
          <dgm:dir/>
          <dgm:resizeHandles val="exact"/>
        </dgm:presLayoutVars>
      </dgm:prSet>
      <dgm:spPr/>
    </dgm:pt>
    <dgm:pt modelId="{159DB998-DD1E-4E7B-B8DB-4FDC9F205293}" type="pres">
      <dgm:prSet presAssocID="{10CE0C29-4C51-4619-A264-146ADCB67D21}" presName="roof" presStyleLbl="dkBgShp" presStyleIdx="0" presStyleCnt="2"/>
      <dgm:spPr/>
    </dgm:pt>
    <dgm:pt modelId="{A776D5BD-2A3B-4E61-878A-9BBCE3C872AD}" type="pres">
      <dgm:prSet presAssocID="{10CE0C29-4C51-4619-A264-146ADCB67D21}" presName="pillars" presStyleCnt="0"/>
      <dgm:spPr/>
    </dgm:pt>
    <dgm:pt modelId="{32B4DC66-0FDF-41B1-B093-395CB539D9EF}" type="pres">
      <dgm:prSet presAssocID="{10CE0C29-4C51-4619-A264-146ADCB67D21}" presName="pillar1" presStyleLbl="node1" presStyleIdx="0" presStyleCnt="9">
        <dgm:presLayoutVars>
          <dgm:bulletEnabled val="1"/>
        </dgm:presLayoutVars>
      </dgm:prSet>
      <dgm:spPr/>
    </dgm:pt>
    <dgm:pt modelId="{F71C67E1-1E78-4BA5-9572-1B453C2443CF}" type="pres">
      <dgm:prSet presAssocID="{6F23D63C-7C1A-4614-BCB0-8FD781820AE3}" presName="pillarX" presStyleLbl="node1" presStyleIdx="1" presStyleCnt="9">
        <dgm:presLayoutVars>
          <dgm:bulletEnabled val="1"/>
        </dgm:presLayoutVars>
      </dgm:prSet>
      <dgm:spPr/>
    </dgm:pt>
    <dgm:pt modelId="{31378C65-4347-4B5B-8E18-6815666DC397}" type="pres">
      <dgm:prSet presAssocID="{C61459E1-79AC-404A-BE45-35C2488D1382}" presName="pillarX" presStyleLbl="node1" presStyleIdx="2" presStyleCnt="9">
        <dgm:presLayoutVars>
          <dgm:bulletEnabled val="1"/>
        </dgm:presLayoutVars>
      </dgm:prSet>
      <dgm:spPr/>
    </dgm:pt>
    <dgm:pt modelId="{C19480BF-04A8-4004-9D01-4398BF8254D2}" type="pres">
      <dgm:prSet presAssocID="{39937076-5C5C-431D-8ECC-AE9EA32822CF}" presName="pillarX" presStyleLbl="node1" presStyleIdx="3" presStyleCnt="9">
        <dgm:presLayoutVars>
          <dgm:bulletEnabled val="1"/>
        </dgm:presLayoutVars>
      </dgm:prSet>
      <dgm:spPr/>
    </dgm:pt>
    <dgm:pt modelId="{73744D4B-4E31-4595-B2E4-E2F06BE18BDC}" type="pres">
      <dgm:prSet presAssocID="{CDA9DDE2-F48A-440F-AF23-30F0CC5F366C}" presName="pillarX" presStyleLbl="node1" presStyleIdx="4" presStyleCnt="9">
        <dgm:presLayoutVars>
          <dgm:bulletEnabled val="1"/>
        </dgm:presLayoutVars>
      </dgm:prSet>
      <dgm:spPr/>
    </dgm:pt>
    <dgm:pt modelId="{DAA23DAA-DBF8-49D8-92C3-A939ACBE6BA9}" type="pres">
      <dgm:prSet presAssocID="{67BFD14C-E814-4EEB-AF67-FEAC39C88BF7}" presName="pillarX" presStyleLbl="node1" presStyleIdx="5" presStyleCnt="9">
        <dgm:presLayoutVars>
          <dgm:bulletEnabled val="1"/>
        </dgm:presLayoutVars>
      </dgm:prSet>
      <dgm:spPr/>
    </dgm:pt>
    <dgm:pt modelId="{631E564F-E758-4C6C-B31E-9A9A77097283}" type="pres">
      <dgm:prSet presAssocID="{06EAF014-BD62-40D4-A7F4-36C579F220AD}" presName="pillarX" presStyleLbl="node1" presStyleIdx="6" presStyleCnt="9">
        <dgm:presLayoutVars>
          <dgm:bulletEnabled val="1"/>
        </dgm:presLayoutVars>
      </dgm:prSet>
      <dgm:spPr/>
    </dgm:pt>
    <dgm:pt modelId="{78EAE2C5-860D-4A3D-AB01-196187BA79B6}" type="pres">
      <dgm:prSet presAssocID="{4A633F0A-E423-4491-9995-F6F424797B0A}" presName="pillarX" presStyleLbl="node1" presStyleIdx="7" presStyleCnt="9">
        <dgm:presLayoutVars>
          <dgm:bulletEnabled val="1"/>
        </dgm:presLayoutVars>
      </dgm:prSet>
      <dgm:spPr/>
    </dgm:pt>
    <dgm:pt modelId="{0A84BFC3-BCBF-4E94-9011-B7FC49A621B2}" type="pres">
      <dgm:prSet presAssocID="{1AB55BBC-D1C0-4EBF-A8E4-1EC5436A7B64}" presName="pillarX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5C4584-866E-4A42-B58F-14E5EEFF0569}" type="pres">
      <dgm:prSet presAssocID="{10CE0C29-4C51-4619-A264-146ADCB67D21}" presName="base" presStyleLbl="dkBgShp" presStyleIdx="1" presStyleCnt="2"/>
      <dgm:spPr/>
    </dgm:pt>
  </dgm:ptLst>
  <dgm:cxnLst>
    <dgm:cxn modelId="{D86AFEDF-612A-4594-B0FD-9FFC0762C54F}" srcId="{10CE0C29-4C51-4619-A264-146ADCB67D21}" destId="{CDA9DDE2-F48A-440F-AF23-30F0CC5F366C}" srcOrd="4" destOrd="0" parTransId="{3627E8FA-DB80-4A1A-BD86-4EC91584E6A3}" sibTransId="{7798EBA9-2C6C-4F94-B554-CA7E897FC891}"/>
    <dgm:cxn modelId="{01D9EE1A-62DA-4AEA-86F0-D5427086BABE}" srcId="{10CE0C29-4C51-4619-A264-146ADCB67D21}" destId="{06EAF014-BD62-40D4-A7F4-36C579F220AD}" srcOrd="6" destOrd="0" parTransId="{CCD51F68-C6E1-4271-B56E-BD28F7B8149D}" sibTransId="{1B9A2F82-F549-4427-BEEC-10027E93CF34}"/>
    <dgm:cxn modelId="{79561F34-0CD1-4AD6-855D-316648CF49DF}" type="presOf" srcId="{CDA9DDE2-F48A-440F-AF23-30F0CC5F366C}" destId="{73744D4B-4E31-4595-B2E4-E2F06BE18BDC}" srcOrd="0" destOrd="0" presId="urn:microsoft.com/office/officeart/2005/8/layout/hList3"/>
    <dgm:cxn modelId="{33EF2C83-14F5-4717-A5BC-94CB8683124C}" type="presOf" srcId="{1AB55BBC-D1C0-4EBF-A8E4-1EC5436A7B64}" destId="{0A84BFC3-BCBF-4E94-9011-B7FC49A621B2}" srcOrd="0" destOrd="0" presId="urn:microsoft.com/office/officeart/2005/8/layout/hList3"/>
    <dgm:cxn modelId="{C0585A94-FAB2-4727-872C-5F4D8EED5FAE}" srcId="{10CE0C29-4C51-4619-A264-146ADCB67D21}" destId="{6F23D63C-7C1A-4614-BCB0-8FD781820AE3}" srcOrd="1" destOrd="0" parTransId="{3AC742A3-A6EA-4A55-BC5D-7F3E5D69AB02}" sibTransId="{016DAB45-3042-4FD7-B5CF-3F5FE8C10704}"/>
    <dgm:cxn modelId="{3E8783D1-B8EA-4533-AECD-2C6532736409}" type="presOf" srcId="{4A633F0A-E423-4491-9995-F6F424797B0A}" destId="{78EAE2C5-860D-4A3D-AB01-196187BA79B6}" srcOrd="0" destOrd="0" presId="urn:microsoft.com/office/officeart/2005/8/layout/hList3"/>
    <dgm:cxn modelId="{BA230610-FE6D-4502-A513-B47FE67E8645}" srcId="{F8E07E23-241D-4C03-8639-7AC3CC101E42}" destId="{10CE0C29-4C51-4619-A264-146ADCB67D21}" srcOrd="0" destOrd="0" parTransId="{39DBE411-A626-4FCC-8B83-D8E978C8BF31}" sibTransId="{B30BB0BA-C53E-47C7-96B8-525A310D1767}"/>
    <dgm:cxn modelId="{E21CCBFD-FE92-474C-9A4C-62408AF513B3}" srcId="{10CE0C29-4C51-4619-A264-146ADCB67D21}" destId="{67BFD14C-E814-4EEB-AF67-FEAC39C88BF7}" srcOrd="5" destOrd="0" parTransId="{CCD9C8DC-A124-4B07-B27B-71DFAD6D121D}" sibTransId="{B78EACD2-A26C-47EA-AFFA-FA778AF4C2D4}"/>
    <dgm:cxn modelId="{A102B792-7830-47AD-ACA4-BCB94C0E2F45}" type="presOf" srcId="{67BFD14C-E814-4EEB-AF67-FEAC39C88BF7}" destId="{DAA23DAA-DBF8-49D8-92C3-A939ACBE6BA9}" srcOrd="0" destOrd="0" presId="urn:microsoft.com/office/officeart/2005/8/layout/hList3"/>
    <dgm:cxn modelId="{913CC91B-E410-465F-B248-B5027BEE31A2}" srcId="{10CE0C29-4C51-4619-A264-146ADCB67D21}" destId="{1AB55BBC-D1C0-4EBF-A8E4-1EC5436A7B64}" srcOrd="8" destOrd="0" parTransId="{7381FC02-4750-4CD6-A32C-2B4002E724CB}" sibTransId="{813EA8C2-022D-45EC-9E51-96FC4DAB9457}"/>
    <dgm:cxn modelId="{E8D636D8-C792-40D4-9326-9D005CC8F8CC}" type="presOf" srcId="{06EAF014-BD62-40D4-A7F4-36C579F220AD}" destId="{631E564F-E758-4C6C-B31E-9A9A77097283}" srcOrd="0" destOrd="0" presId="urn:microsoft.com/office/officeart/2005/8/layout/hList3"/>
    <dgm:cxn modelId="{86869E8B-AF3C-4F7E-94D0-5E835546A440}" type="presOf" srcId="{39937076-5C5C-431D-8ECC-AE9EA32822CF}" destId="{C19480BF-04A8-4004-9D01-4398BF8254D2}" srcOrd="0" destOrd="0" presId="urn:microsoft.com/office/officeart/2005/8/layout/hList3"/>
    <dgm:cxn modelId="{9D05C7F0-127F-41F1-909B-F8313CBBFE52}" type="presOf" srcId="{10CE0C29-4C51-4619-A264-146ADCB67D21}" destId="{159DB998-DD1E-4E7B-B8DB-4FDC9F205293}" srcOrd="0" destOrd="0" presId="urn:microsoft.com/office/officeart/2005/8/layout/hList3"/>
    <dgm:cxn modelId="{5E9EAE73-998F-48BA-81E8-592766C546A9}" srcId="{10CE0C29-4C51-4619-A264-146ADCB67D21}" destId="{C61459E1-79AC-404A-BE45-35C2488D1382}" srcOrd="2" destOrd="0" parTransId="{75882224-3C58-4C12-8599-6C42D2205F87}" sibTransId="{7DCC17F8-3F76-4F65-A70E-8618637260A5}"/>
    <dgm:cxn modelId="{AC147F2E-5150-4DA1-9F06-716597695A5F}" type="presOf" srcId="{F8E07E23-241D-4C03-8639-7AC3CC101E42}" destId="{CE7D6687-6839-470E-A35E-4DB50507E744}" srcOrd="0" destOrd="0" presId="urn:microsoft.com/office/officeart/2005/8/layout/hList3"/>
    <dgm:cxn modelId="{2C87B9D2-41AE-4D04-A57C-C8F2E6D14B5C}" srcId="{10CE0C29-4C51-4619-A264-146ADCB67D21}" destId="{843F4B24-D50C-408B-AB5B-CF2D21FA9EBE}" srcOrd="0" destOrd="0" parTransId="{553E6898-0B4B-4B69-A5B5-92A17DCC8684}" sibTransId="{38E71703-5448-418E-9002-A1C0FAA5B8E3}"/>
    <dgm:cxn modelId="{508317B6-5130-4A06-A541-22CB2FCF54A1}" type="presOf" srcId="{C61459E1-79AC-404A-BE45-35C2488D1382}" destId="{31378C65-4347-4B5B-8E18-6815666DC397}" srcOrd="0" destOrd="0" presId="urn:microsoft.com/office/officeart/2005/8/layout/hList3"/>
    <dgm:cxn modelId="{716C6FBB-DB7C-44A3-B70D-392CD901D0CF}" type="presOf" srcId="{6F23D63C-7C1A-4614-BCB0-8FD781820AE3}" destId="{F71C67E1-1E78-4BA5-9572-1B453C2443CF}" srcOrd="0" destOrd="0" presId="urn:microsoft.com/office/officeart/2005/8/layout/hList3"/>
    <dgm:cxn modelId="{A31E4C43-DDF3-4FB1-AD05-1056C5BCBD11}" srcId="{10CE0C29-4C51-4619-A264-146ADCB67D21}" destId="{4A633F0A-E423-4491-9995-F6F424797B0A}" srcOrd="7" destOrd="0" parTransId="{21FA7E45-6C66-451C-8CAA-A5AE4EAABB12}" sibTransId="{4E94382C-FB6E-430C-8838-6E2036B63461}"/>
    <dgm:cxn modelId="{CE3CFB2D-B7BE-4FAC-A8C0-C5C16F4F5989}" type="presOf" srcId="{843F4B24-D50C-408B-AB5B-CF2D21FA9EBE}" destId="{32B4DC66-0FDF-41B1-B093-395CB539D9EF}" srcOrd="0" destOrd="0" presId="urn:microsoft.com/office/officeart/2005/8/layout/hList3"/>
    <dgm:cxn modelId="{873B1C33-2AAD-4033-B3F8-4B9F5C43F979}" srcId="{10CE0C29-4C51-4619-A264-146ADCB67D21}" destId="{39937076-5C5C-431D-8ECC-AE9EA32822CF}" srcOrd="3" destOrd="0" parTransId="{DC87B567-1A16-4F58-B1FA-41006C303897}" sibTransId="{B8B76753-E8F9-41AF-AD3F-B1BE24599D78}"/>
    <dgm:cxn modelId="{C733F1A2-18C7-48F0-9F09-8BF9C8761A8E}" type="presParOf" srcId="{CE7D6687-6839-470E-A35E-4DB50507E744}" destId="{159DB998-DD1E-4E7B-B8DB-4FDC9F205293}" srcOrd="0" destOrd="0" presId="urn:microsoft.com/office/officeart/2005/8/layout/hList3"/>
    <dgm:cxn modelId="{896E8E8A-399F-49BA-A53E-C876F028390D}" type="presParOf" srcId="{CE7D6687-6839-470E-A35E-4DB50507E744}" destId="{A776D5BD-2A3B-4E61-878A-9BBCE3C872AD}" srcOrd="1" destOrd="0" presId="urn:microsoft.com/office/officeart/2005/8/layout/hList3"/>
    <dgm:cxn modelId="{C3D6922C-A6A8-4D05-8798-08D541470C96}" type="presParOf" srcId="{A776D5BD-2A3B-4E61-878A-9BBCE3C872AD}" destId="{32B4DC66-0FDF-41B1-B093-395CB539D9EF}" srcOrd="0" destOrd="0" presId="urn:microsoft.com/office/officeart/2005/8/layout/hList3"/>
    <dgm:cxn modelId="{002DA071-84FB-40E8-93F1-AA90CE8D1DD9}" type="presParOf" srcId="{A776D5BD-2A3B-4E61-878A-9BBCE3C872AD}" destId="{F71C67E1-1E78-4BA5-9572-1B453C2443CF}" srcOrd="1" destOrd="0" presId="urn:microsoft.com/office/officeart/2005/8/layout/hList3"/>
    <dgm:cxn modelId="{3B0FC1DB-E160-44F2-A8B0-3BE4CF81DF45}" type="presParOf" srcId="{A776D5BD-2A3B-4E61-878A-9BBCE3C872AD}" destId="{31378C65-4347-4B5B-8E18-6815666DC397}" srcOrd="2" destOrd="0" presId="urn:microsoft.com/office/officeart/2005/8/layout/hList3"/>
    <dgm:cxn modelId="{4AA602D4-E83A-476D-B294-A05989215B2D}" type="presParOf" srcId="{A776D5BD-2A3B-4E61-878A-9BBCE3C872AD}" destId="{C19480BF-04A8-4004-9D01-4398BF8254D2}" srcOrd="3" destOrd="0" presId="urn:microsoft.com/office/officeart/2005/8/layout/hList3"/>
    <dgm:cxn modelId="{7CA8D950-04E3-4C5C-8C55-ACB0B64FA953}" type="presParOf" srcId="{A776D5BD-2A3B-4E61-878A-9BBCE3C872AD}" destId="{73744D4B-4E31-4595-B2E4-E2F06BE18BDC}" srcOrd="4" destOrd="0" presId="urn:microsoft.com/office/officeart/2005/8/layout/hList3"/>
    <dgm:cxn modelId="{3CDC3C4A-B1CF-43DE-8778-D7E3DEC01860}" type="presParOf" srcId="{A776D5BD-2A3B-4E61-878A-9BBCE3C872AD}" destId="{DAA23DAA-DBF8-49D8-92C3-A939ACBE6BA9}" srcOrd="5" destOrd="0" presId="urn:microsoft.com/office/officeart/2005/8/layout/hList3"/>
    <dgm:cxn modelId="{0AD18377-A2E1-45D5-B9F3-10A665142374}" type="presParOf" srcId="{A776D5BD-2A3B-4E61-878A-9BBCE3C872AD}" destId="{631E564F-E758-4C6C-B31E-9A9A77097283}" srcOrd="6" destOrd="0" presId="urn:microsoft.com/office/officeart/2005/8/layout/hList3"/>
    <dgm:cxn modelId="{EC825432-F534-4E0C-9827-A3102826D1DB}" type="presParOf" srcId="{A776D5BD-2A3B-4E61-878A-9BBCE3C872AD}" destId="{78EAE2C5-860D-4A3D-AB01-196187BA79B6}" srcOrd="7" destOrd="0" presId="urn:microsoft.com/office/officeart/2005/8/layout/hList3"/>
    <dgm:cxn modelId="{2FC6839C-843D-4BD3-ADF5-7AE48034F05B}" type="presParOf" srcId="{A776D5BD-2A3B-4E61-878A-9BBCE3C872AD}" destId="{0A84BFC3-BCBF-4E94-9011-B7FC49A621B2}" srcOrd="8" destOrd="0" presId="urn:microsoft.com/office/officeart/2005/8/layout/hList3"/>
    <dgm:cxn modelId="{19128855-5F50-419B-AE55-F97314F7DD30}" type="presParOf" srcId="{CE7D6687-6839-470E-A35E-4DB50507E744}" destId="{575C4584-866E-4A42-B58F-14E5EEFF056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B998-DD1E-4E7B-B8DB-4FDC9F205293}">
      <dsp:nvSpPr>
        <dsp:cNvPr id="0" name=""/>
        <dsp:cNvSpPr/>
      </dsp:nvSpPr>
      <dsp:spPr>
        <a:xfrm>
          <a:off x="0" y="0"/>
          <a:ext cx="10058399" cy="886536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smtClean="0"/>
            <a:t>draft-ietf-pce-association-group</a:t>
          </a:r>
          <a:endParaRPr lang="en-IN" sz="4100" kern="1200"/>
        </a:p>
      </dsp:txBody>
      <dsp:txXfrm>
        <a:off x="0" y="0"/>
        <a:ext cx="10058399" cy="886536"/>
      </dsp:txXfrm>
    </dsp:sp>
    <dsp:sp modelId="{32B4DC66-0FDF-41B1-B093-395CB539D9EF}">
      <dsp:nvSpPr>
        <dsp:cNvPr id="0" name=""/>
        <dsp:cNvSpPr/>
      </dsp:nvSpPr>
      <dsp:spPr>
        <a:xfrm>
          <a:off x="1227" y="886536"/>
          <a:ext cx="1117327" cy="18617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draft-ietf-pce-association-diversity</a:t>
          </a:r>
          <a:endParaRPr lang="en-IN" sz="1600" kern="1200"/>
        </a:p>
      </dsp:txBody>
      <dsp:txXfrm>
        <a:off x="1227" y="886536"/>
        <a:ext cx="1117327" cy="1861727"/>
      </dsp:txXfrm>
    </dsp:sp>
    <dsp:sp modelId="{F71C67E1-1E78-4BA5-9572-1B453C2443CF}">
      <dsp:nvSpPr>
        <dsp:cNvPr id="0" name=""/>
        <dsp:cNvSpPr/>
      </dsp:nvSpPr>
      <dsp:spPr>
        <a:xfrm>
          <a:off x="1118554" y="886536"/>
          <a:ext cx="1117327" cy="1861727"/>
        </a:xfrm>
        <a:prstGeom prst="rect">
          <a:avLst/>
        </a:prstGeom>
        <a:solidFill>
          <a:schemeClr val="accent5">
            <a:hueOff val="-1247718"/>
            <a:satOff val="-1932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draft-ietf-pce-association-policy</a:t>
          </a:r>
          <a:endParaRPr lang="en-IN" sz="1600" kern="1200"/>
        </a:p>
      </dsp:txBody>
      <dsp:txXfrm>
        <a:off x="1118554" y="886536"/>
        <a:ext cx="1117327" cy="1861727"/>
      </dsp:txXfrm>
    </dsp:sp>
    <dsp:sp modelId="{31378C65-4347-4B5B-8E18-6815666DC397}">
      <dsp:nvSpPr>
        <dsp:cNvPr id="0" name=""/>
        <dsp:cNvSpPr/>
      </dsp:nvSpPr>
      <dsp:spPr>
        <a:xfrm>
          <a:off x="2235882" y="886536"/>
          <a:ext cx="1117327" cy="1861727"/>
        </a:xfrm>
        <a:prstGeom prst="rect">
          <a:avLst/>
        </a:prstGeom>
        <a:solidFill>
          <a:schemeClr val="accent5">
            <a:hueOff val="-2495436"/>
            <a:satOff val="-386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draft-ietf-pce-stateful-path-protection</a:t>
          </a:r>
          <a:endParaRPr lang="en-IN" sz="1600" kern="1200"/>
        </a:p>
      </dsp:txBody>
      <dsp:txXfrm>
        <a:off x="2235882" y="886536"/>
        <a:ext cx="1117327" cy="1861727"/>
      </dsp:txXfrm>
    </dsp:sp>
    <dsp:sp modelId="{C19480BF-04A8-4004-9D01-4398BF8254D2}">
      <dsp:nvSpPr>
        <dsp:cNvPr id="0" name=""/>
        <dsp:cNvSpPr/>
      </dsp:nvSpPr>
      <dsp:spPr>
        <a:xfrm>
          <a:off x="3353209" y="886536"/>
          <a:ext cx="1117327" cy="1861727"/>
        </a:xfrm>
        <a:prstGeom prst="rect">
          <a:avLst/>
        </a:prstGeom>
        <a:solidFill>
          <a:schemeClr val="accent5">
            <a:hueOff val="-3743154"/>
            <a:satOff val="-5795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draft-ietf-pce-association-bidir</a:t>
          </a:r>
          <a:endParaRPr lang="en-IN" sz="1600" kern="1200"/>
        </a:p>
      </dsp:txBody>
      <dsp:txXfrm>
        <a:off x="3353209" y="886536"/>
        <a:ext cx="1117327" cy="1861727"/>
      </dsp:txXfrm>
    </dsp:sp>
    <dsp:sp modelId="{73744D4B-4E31-4595-B2E4-E2F06BE18BDC}">
      <dsp:nvSpPr>
        <dsp:cNvPr id="0" name=""/>
        <dsp:cNvSpPr/>
      </dsp:nvSpPr>
      <dsp:spPr>
        <a:xfrm>
          <a:off x="4470536" y="886536"/>
          <a:ext cx="1117327" cy="1861727"/>
        </a:xfrm>
        <a:prstGeom prst="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draft-leedhody-pce-vn-association</a:t>
          </a:r>
          <a:endParaRPr lang="en-IN" sz="1600" kern="1200"/>
        </a:p>
      </dsp:txBody>
      <dsp:txXfrm>
        <a:off x="4470536" y="886536"/>
        <a:ext cx="1117327" cy="1861727"/>
      </dsp:txXfrm>
    </dsp:sp>
    <dsp:sp modelId="{DAA23DAA-DBF8-49D8-92C3-A939ACBE6BA9}">
      <dsp:nvSpPr>
        <dsp:cNvPr id="0" name=""/>
        <dsp:cNvSpPr/>
      </dsp:nvSpPr>
      <dsp:spPr>
        <a:xfrm>
          <a:off x="5587863" y="886536"/>
          <a:ext cx="1117327" cy="1861727"/>
        </a:xfrm>
        <a:prstGeom prst="rect">
          <a:avLst/>
        </a:prstGeom>
        <a:solidFill>
          <a:schemeClr val="accent5">
            <a:hueOff val="-6238591"/>
            <a:satOff val="-9659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draft-li-pce-sr-bidir-path</a:t>
          </a:r>
          <a:endParaRPr lang="en-IN" sz="1600" kern="1200"/>
        </a:p>
      </dsp:txBody>
      <dsp:txXfrm>
        <a:off x="5587863" y="886536"/>
        <a:ext cx="1117327" cy="1861727"/>
      </dsp:txXfrm>
    </dsp:sp>
    <dsp:sp modelId="{631E564F-E758-4C6C-B31E-9A9A77097283}">
      <dsp:nvSpPr>
        <dsp:cNvPr id="0" name=""/>
        <dsp:cNvSpPr/>
      </dsp:nvSpPr>
      <dsp:spPr>
        <a:xfrm>
          <a:off x="6705190" y="886536"/>
          <a:ext cx="1117327" cy="1861727"/>
        </a:xfrm>
        <a:prstGeom prst="rect">
          <a:avLst/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draft-</a:t>
          </a:r>
          <a:r>
            <a:rPr lang="en-IN" sz="1600" kern="1200" dirty="0" err="1" smtClean="0"/>
            <a:t>zhang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pce</a:t>
          </a:r>
          <a:r>
            <a:rPr lang="en-IN" sz="1600" kern="1200" dirty="0" smtClean="0"/>
            <a:t>-resource-sharing</a:t>
          </a:r>
          <a:endParaRPr lang="en-IN" sz="1600" kern="1200" dirty="0"/>
        </a:p>
      </dsp:txBody>
      <dsp:txXfrm>
        <a:off x="6705190" y="886536"/>
        <a:ext cx="1117327" cy="1861727"/>
      </dsp:txXfrm>
    </dsp:sp>
    <dsp:sp modelId="{78EAE2C5-860D-4A3D-AB01-196187BA79B6}">
      <dsp:nvSpPr>
        <dsp:cNvPr id="0" name=""/>
        <dsp:cNvSpPr/>
      </dsp:nvSpPr>
      <dsp:spPr>
        <a:xfrm>
          <a:off x="7822517" y="886536"/>
          <a:ext cx="1117327" cy="1861727"/>
        </a:xfrm>
        <a:prstGeom prst="rect">
          <a:avLst/>
        </a:prstGeom>
        <a:solidFill>
          <a:schemeClr val="accent5">
            <a:hueOff val="-8734026"/>
            <a:satOff val="-13522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draft-</a:t>
          </a:r>
          <a:r>
            <a:rPr lang="en-IN" sz="1600" kern="1200" dirty="0" err="1" smtClean="0"/>
            <a:t>tanaka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pce-stateful-pce-mbb</a:t>
          </a:r>
          <a:endParaRPr lang="en-IN" sz="1600" kern="1200" dirty="0"/>
        </a:p>
      </dsp:txBody>
      <dsp:txXfrm>
        <a:off x="7822517" y="886536"/>
        <a:ext cx="1117327" cy="1861727"/>
      </dsp:txXfrm>
    </dsp:sp>
    <dsp:sp modelId="{0A84BFC3-BCBF-4E94-9011-B7FC49A621B2}">
      <dsp:nvSpPr>
        <dsp:cNvPr id="0" name=""/>
        <dsp:cNvSpPr/>
      </dsp:nvSpPr>
      <dsp:spPr>
        <a:xfrm>
          <a:off x="8939845" y="886536"/>
          <a:ext cx="1117327" cy="1861727"/>
        </a:xfrm>
        <a:prstGeom prst="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/>
            <a:t>draft-barth-pce-segment-routing-policy-cp-00</a:t>
          </a:r>
          <a:endParaRPr lang="en-IN" sz="1600" kern="1200" dirty="0"/>
        </a:p>
      </dsp:txBody>
      <dsp:txXfrm>
        <a:off x="8939845" y="886536"/>
        <a:ext cx="1117327" cy="1861727"/>
      </dsp:txXfrm>
    </dsp:sp>
    <dsp:sp modelId="{575C4584-866E-4A42-B58F-14E5EEFF0569}">
      <dsp:nvSpPr>
        <dsp:cNvPr id="0" name=""/>
        <dsp:cNvSpPr/>
      </dsp:nvSpPr>
      <dsp:spPr>
        <a:xfrm>
          <a:off x="0" y="2748264"/>
          <a:ext cx="10058399" cy="20685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3589-82BA-463E-9194-D1491E6D1476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1D30-3EF2-42C6-911D-8B4FC386A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5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11D30-3EF2-42C6-911D-8B4FC386AF0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86B8ADB-F4F6-42C2-9E71-0DEAFC083A26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B1E6-5EBC-4DE4-ADC1-393CBBAAA2E0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BCDF-F24F-47BA-A9F9-48CCAE2237AD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FD5-436C-44A3-B347-7ED6114190DA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ADC85CF-9DA0-48AF-8707-D00A94DE06CF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EDF9-83D9-4F6E-B8CA-378893AEBAE9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078D-DA41-441B-B5D9-0D3F1BDE156D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309F-9B71-4825-9C1C-863ED48CB9CC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C054-F1C6-4C36-ABCF-9601437425C4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FB1-306E-451B-A3BD-3489EC9DD396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812D1AE-A18E-4BED-B78F-5380A90D2497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58F342-33DE-4EE3-B0C7-28B238EF90AA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PCEP Association GROUP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429388"/>
            <a:ext cx="9070848" cy="964734"/>
          </a:xfrm>
        </p:spPr>
        <p:txBody>
          <a:bodyPr>
            <a:normAutofit fontScale="92500" lnSpcReduction="10000"/>
          </a:bodyPr>
          <a:lstStyle/>
          <a:p>
            <a:r>
              <a:rPr lang="en-US" sz="3200" i="1" dirty="0"/>
              <a:t>&amp;</a:t>
            </a:r>
            <a:r>
              <a:rPr lang="en-US" sz="3200" i="1" dirty="0" smtClean="0"/>
              <a:t> the “associated” drafts!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Dhody</a:t>
            </a:r>
            <a:r>
              <a:rPr lang="en-US" dirty="0" smtClean="0"/>
              <a:t>, Huawei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4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I-D Map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529863"/>
              </p:ext>
            </p:extLst>
          </p:nvPr>
        </p:nvGraphicFramePr>
        <p:xfrm>
          <a:off x="1066800" y="2103438"/>
          <a:ext cx="10058400" cy="295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6454981" y="3994668"/>
            <a:ext cx="420848" cy="230627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62252" y="5358229"/>
            <a:ext cx="220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 agenda (separately)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5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draft-</a:t>
            </a:r>
            <a:r>
              <a:rPr lang="en-IN" dirty="0" err="1"/>
              <a:t>ietf</a:t>
            </a:r>
            <a:r>
              <a:rPr lang="en-IN" dirty="0"/>
              <a:t>-</a:t>
            </a:r>
            <a:r>
              <a:rPr lang="en-IN" dirty="0" err="1"/>
              <a:t>pce</a:t>
            </a:r>
            <a:r>
              <a:rPr lang="en-IN" dirty="0"/>
              <a:t>-association-group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Status: WG LC done</a:t>
            </a:r>
          </a:p>
          <a:p>
            <a:r>
              <a:rPr lang="en-US" dirty="0" smtClean="0"/>
              <a:t>Last update: One pending comment from Cyril to add capability advertisement for the associations is handled.  </a:t>
            </a:r>
          </a:p>
          <a:p>
            <a:r>
              <a:rPr lang="en-US" dirty="0"/>
              <a:t>Discovery of Supported Association </a:t>
            </a:r>
            <a:r>
              <a:rPr lang="en-US" dirty="0" smtClean="0"/>
              <a:t>Types</a:t>
            </a:r>
          </a:p>
          <a:p>
            <a:pPr lvl="1"/>
            <a:r>
              <a:rPr lang="en-IN" dirty="0"/>
              <a:t>A new PCEP ASSOC-Type-List (Association Types list) </a:t>
            </a:r>
            <a:r>
              <a:rPr lang="en-IN" dirty="0" smtClean="0"/>
              <a:t>TLV </a:t>
            </a:r>
            <a:r>
              <a:rPr lang="en-IN" smtClean="0"/>
              <a:t>is defined</a:t>
            </a: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I-D that defines a new association type…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to the WG I-Ds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3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get the shepherd reviews done for association group and ship to the IESG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4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140</TotalTime>
  <Words>164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Garamond</vt:lpstr>
      <vt:lpstr>Savon</vt:lpstr>
      <vt:lpstr>PCEP Association GROUP </vt:lpstr>
      <vt:lpstr>The I-D Map</vt:lpstr>
      <vt:lpstr>draft-ietf-pce-association-group</vt:lpstr>
      <vt:lpstr>Any I-D that defines a new association type…</vt:lpstr>
      <vt:lpstr>Update to the WG I-Ds</vt:lpstr>
      <vt:lpstr>Others</vt:lpstr>
      <vt:lpstr>Next Step</vt:lpstr>
      <vt:lpstr>Thanks! 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Association GROUP </dc:title>
  <dc:creator>Dhruv Dhody</dc:creator>
  <cp:lastModifiedBy>Dhruv Dhody</cp:lastModifiedBy>
  <cp:revision>6</cp:revision>
  <dcterms:created xsi:type="dcterms:W3CDTF">2018-07-11T13:09:37Z</dcterms:created>
  <dcterms:modified xsi:type="dcterms:W3CDTF">2018-07-11T15:29:46Z</dcterms:modified>
</cp:coreProperties>
</file>