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8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5BEF56-4BDC-4AEA-A68D-8C05F522DB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F41077-D650-4CEC-BD84-34399B935625}">
      <dgm:prSet phldrT="[Text]"/>
      <dgm:spPr/>
      <dgm:t>
        <a:bodyPr/>
        <a:lstStyle/>
        <a:p>
          <a:r>
            <a:rPr lang="en-US" dirty="0" smtClean="0"/>
            <a:t>Alignment with ACTN framework changes</a:t>
          </a:r>
          <a:endParaRPr lang="en-US" dirty="0"/>
        </a:p>
      </dgm:t>
    </dgm:pt>
    <dgm:pt modelId="{7CA396BE-EF6D-497A-A022-B72135454B00}" type="parTrans" cxnId="{06363D06-3611-4FC6-99B3-A8C0D64AF86B}">
      <dgm:prSet/>
      <dgm:spPr/>
      <dgm:t>
        <a:bodyPr/>
        <a:lstStyle/>
        <a:p>
          <a:endParaRPr lang="en-US"/>
        </a:p>
      </dgm:t>
    </dgm:pt>
    <dgm:pt modelId="{AB94100D-1CD0-444D-B005-665B3E9C6BB8}" type="sibTrans" cxnId="{06363D06-3611-4FC6-99B3-A8C0D64AF86B}">
      <dgm:prSet/>
      <dgm:spPr/>
      <dgm:t>
        <a:bodyPr/>
        <a:lstStyle/>
        <a:p>
          <a:endParaRPr lang="en-US"/>
        </a:p>
      </dgm:t>
    </dgm:pt>
    <dgm:pt modelId="{59863362-CA61-4C39-9B7C-7808097517DB}">
      <dgm:prSet/>
      <dgm:spPr/>
      <dgm:t>
        <a:bodyPr/>
        <a:lstStyle/>
        <a:p>
          <a:r>
            <a:rPr lang="en-US" dirty="0" smtClean="0"/>
            <a:t>Alignment with Association group changes</a:t>
          </a:r>
          <a:endParaRPr lang="en-US" dirty="0" smtClean="0"/>
        </a:p>
      </dgm:t>
    </dgm:pt>
    <dgm:pt modelId="{0265DA04-B909-47B3-AA38-9D648D0028B1}" type="parTrans" cxnId="{89F0106E-F714-4161-8003-BA0DA2D527FE}">
      <dgm:prSet/>
      <dgm:spPr/>
      <dgm:t>
        <a:bodyPr/>
        <a:lstStyle/>
        <a:p>
          <a:endParaRPr lang="en-US"/>
        </a:p>
      </dgm:t>
    </dgm:pt>
    <dgm:pt modelId="{E5C6AD61-404D-4DBF-984E-E8E378F6DFF1}" type="sibTrans" cxnId="{89F0106E-F714-4161-8003-BA0DA2D527FE}">
      <dgm:prSet/>
      <dgm:spPr/>
      <dgm:t>
        <a:bodyPr/>
        <a:lstStyle/>
        <a:p>
          <a:endParaRPr lang="en-US"/>
        </a:p>
      </dgm:t>
    </dgm:pt>
    <dgm:pt modelId="{BD877CF2-7543-41E1-B1E7-9ABE964996FE}">
      <dgm:prSet/>
      <dgm:spPr/>
      <dgm:t>
        <a:bodyPr/>
        <a:lstStyle/>
        <a:p>
          <a:r>
            <a:rPr lang="en-US" smtClean="0"/>
            <a:t>Capability advertisement</a:t>
          </a:r>
          <a:endParaRPr lang="en-US" dirty="0" smtClean="0"/>
        </a:p>
      </dgm:t>
    </dgm:pt>
    <dgm:pt modelId="{E89041E1-BC4E-41CB-B7F7-518C8FD2AE9B}" type="parTrans" cxnId="{D4D1B945-2D70-4952-AF97-7EB2C28EE050}">
      <dgm:prSet/>
      <dgm:spPr/>
      <dgm:t>
        <a:bodyPr/>
        <a:lstStyle/>
        <a:p>
          <a:endParaRPr lang="en-US"/>
        </a:p>
      </dgm:t>
    </dgm:pt>
    <dgm:pt modelId="{C5AACFB0-56B0-4D03-80B3-44BC18CFD94D}" type="sibTrans" cxnId="{D4D1B945-2D70-4952-AF97-7EB2C28EE050}">
      <dgm:prSet/>
      <dgm:spPr/>
      <dgm:t>
        <a:bodyPr/>
        <a:lstStyle/>
        <a:p>
          <a:endParaRPr lang="en-US"/>
        </a:p>
      </dgm:t>
    </dgm:pt>
    <dgm:pt modelId="{EC128574-27DF-41BB-8B8E-45D0E9EAFA2B}">
      <dgm:prSet/>
      <dgm:spPr/>
      <dgm:t>
        <a:bodyPr/>
        <a:lstStyle/>
        <a:p>
          <a:r>
            <a:rPr lang="en-US" smtClean="0"/>
            <a:t>Dynamic Association procedures</a:t>
          </a:r>
          <a:endParaRPr lang="en-US" dirty="0" smtClean="0"/>
        </a:p>
      </dgm:t>
    </dgm:pt>
    <dgm:pt modelId="{8568CF2B-EAF7-4636-BB66-6C67E3337253}" type="parTrans" cxnId="{79DEF2CD-FC9B-4BF5-B8CF-9F0FFED9A80C}">
      <dgm:prSet/>
      <dgm:spPr/>
      <dgm:t>
        <a:bodyPr/>
        <a:lstStyle/>
        <a:p>
          <a:endParaRPr lang="en-US"/>
        </a:p>
      </dgm:t>
    </dgm:pt>
    <dgm:pt modelId="{780D10A7-36F0-469B-AB2A-46C173586B41}" type="sibTrans" cxnId="{79DEF2CD-FC9B-4BF5-B8CF-9F0FFED9A80C}">
      <dgm:prSet/>
      <dgm:spPr/>
      <dgm:t>
        <a:bodyPr/>
        <a:lstStyle/>
        <a:p>
          <a:endParaRPr lang="en-US"/>
        </a:p>
      </dgm:t>
    </dgm:pt>
    <dgm:pt modelId="{FCD4E220-49C6-4BF6-8937-11ECBA401817}">
      <dgm:prSet/>
      <dgm:spPr/>
      <dgm:t>
        <a:bodyPr/>
        <a:lstStyle/>
        <a:p>
          <a:r>
            <a:rPr lang="en-US" smtClean="0"/>
            <a:t>Others</a:t>
          </a:r>
          <a:endParaRPr lang="en-US" dirty="0" smtClean="0"/>
        </a:p>
      </dgm:t>
    </dgm:pt>
    <dgm:pt modelId="{C7E4D440-2EFC-4FEF-AFD2-123750021F2E}" type="parTrans" cxnId="{6D682A4E-210B-4C82-A761-69B8E5F94571}">
      <dgm:prSet/>
      <dgm:spPr/>
      <dgm:t>
        <a:bodyPr/>
        <a:lstStyle/>
        <a:p>
          <a:endParaRPr lang="en-US"/>
        </a:p>
      </dgm:t>
    </dgm:pt>
    <dgm:pt modelId="{2B10D597-1FB6-48C7-9D6F-D5F0EED1B9EF}" type="sibTrans" cxnId="{6D682A4E-210B-4C82-A761-69B8E5F94571}">
      <dgm:prSet/>
      <dgm:spPr/>
      <dgm:t>
        <a:bodyPr/>
        <a:lstStyle/>
        <a:p>
          <a:endParaRPr lang="en-US"/>
        </a:p>
      </dgm:t>
    </dgm:pt>
    <dgm:pt modelId="{0BD07495-A63A-4A9D-881C-D91AA519E530}">
      <dgm:prSet/>
      <dgm:spPr/>
      <dgm:t>
        <a:bodyPr/>
        <a:lstStyle/>
        <a:p>
          <a:r>
            <a:rPr lang="en-US" smtClean="0"/>
            <a:t>Detail specification for the VIRTUAL-NETWORK-TLV</a:t>
          </a:r>
          <a:endParaRPr lang="en-US" dirty="0" smtClean="0"/>
        </a:p>
      </dgm:t>
    </dgm:pt>
    <dgm:pt modelId="{37B67D11-7AFB-4D13-8191-8341AB76A693}" type="parTrans" cxnId="{90D41482-3414-4903-824A-D220A98F1000}">
      <dgm:prSet/>
      <dgm:spPr/>
      <dgm:t>
        <a:bodyPr/>
        <a:lstStyle/>
        <a:p>
          <a:endParaRPr lang="en-US"/>
        </a:p>
      </dgm:t>
    </dgm:pt>
    <dgm:pt modelId="{88B49D76-969D-41B6-AF99-108506947107}" type="sibTrans" cxnId="{90D41482-3414-4903-824A-D220A98F1000}">
      <dgm:prSet/>
      <dgm:spPr/>
      <dgm:t>
        <a:bodyPr/>
        <a:lstStyle/>
        <a:p>
          <a:endParaRPr lang="en-US"/>
        </a:p>
      </dgm:t>
    </dgm:pt>
    <dgm:pt modelId="{38611D76-8928-4CB5-931F-F7244031337E}">
      <dgm:prSet/>
      <dgm:spPr/>
      <dgm:t>
        <a:bodyPr/>
        <a:lstStyle/>
        <a:p>
          <a:r>
            <a:rPr lang="en-US" smtClean="0"/>
            <a:t>IANA Considerations</a:t>
          </a:r>
          <a:endParaRPr lang="en-US" dirty="0"/>
        </a:p>
      </dgm:t>
    </dgm:pt>
    <dgm:pt modelId="{5056D4BC-0702-4BCF-8D0C-E7685B581524}" type="parTrans" cxnId="{71292DC9-A20E-47E5-9947-837AE33688AE}">
      <dgm:prSet/>
      <dgm:spPr/>
      <dgm:t>
        <a:bodyPr/>
        <a:lstStyle/>
        <a:p>
          <a:endParaRPr lang="en-US"/>
        </a:p>
      </dgm:t>
    </dgm:pt>
    <dgm:pt modelId="{A2697624-3FB5-444D-9C52-8F5D158CED0A}" type="sibTrans" cxnId="{71292DC9-A20E-47E5-9947-837AE33688AE}">
      <dgm:prSet/>
      <dgm:spPr/>
      <dgm:t>
        <a:bodyPr/>
        <a:lstStyle/>
        <a:p>
          <a:endParaRPr lang="en-US"/>
        </a:p>
      </dgm:t>
    </dgm:pt>
    <dgm:pt modelId="{88B55DEC-43D9-49C8-AC8A-96671056B7B8}" type="pres">
      <dgm:prSet presAssocID="{885BEF56-4BDC-4AEA-A68D-8C05F522DBD9}" presName="linear" presStyleCnt="0">
        <dgm:presLayoutVars>
          <dgm:animLvl val="lvl"/>
          <dgm:resizeHandles val="exact"/>
        </dgm:presLayoutVars>
      </dgm:prSet>
      <dgm:spPr/>
    </dgm:pt>
    <dgm:pt modelId="{B8810AA6-A728-49B2-9F4E-44DB3542DA4C}" type="pres">
      <dgm:prSet presAssocID="{88F41077-D650-4CEC-BD84-34399B93562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951B1-C434-4D26-8CB0-5F6109D56BCC}" type="pres">
      <dgm:prSet presAssocID="{AB94100D-1CD0-444D-B005-665B3E9C6BB8}" presName="spacer" presStyleCnt="0"/>
      <dgm:spPr/>
    </dgm:pt>
    <dgm:pt modelId="{29F2A588-28DB-488A-8E99-5ED4C3670646}" type="pres">
      <dgm:prSet presAssocID="{59863362-CA61-4C39-9B7C-7808097517D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B0D30-09A6-4790-B0A9-A0D68D6E83D6}" type="pres">
      <dgm:prSet presAssocID="{59863362-CA61-4C39-9B7C-7808097517DB}" presName="childText" presStyleLbl="revTx" presStyleIdx="0" presStyleCnt="2">
        <dgm:presLayoutVars>
          <dgm:bulletEnabled val="1"/>
        </dgm:presLayoutVars>
      </dgm:prSet>
      <dgm:spPr/>
    </dgm:pt>
    <dgm:pt modelId="{D80896E3-848B-46ED-AD34-0DE72FDB377C}" type="pres">
      <dgm:prSet presAssocID="{FCD4E220-49C6-4BF6-8937-11ECBA40181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CACDFA2-7A70-463B-8A69-AEF59A970F94}" type="pres">
      <dgm:prSet presAssocID="{FCD4E220-49C6-4BF6-8937-11ECBA40181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CF6176-D12A-4BE8-A465-DB11E9313E46}" type="presOf" srcId="{885BEF56-4BDC-4AEA-A68D-8C05F522DBD9}" destId="{88B55DEC-43D9-49C8-AC8A-96671056B7B8}" srcOrd="0" destOrd="0" presId="urn:microsoft.com/office/officeart/2005/8/layout/vList2"/>
    <dgm:cxn modelId="{267B170C-DDEC-45BA-9638-10BA7D495BB8}" type="presOf" srcId="{0BD07495-A63A-4A9D-881C-D91AA519E530}" destId="{ECACDFA2-7A70-463B-8A69-AEF59A970F94}" srcOrd="0" destOrd="0" presId="urn:microsoft.com/office/officeart/2005/8/layout/vList2"/>
    <dgm:cxn modelId="{7834D140-C9F0-419E-97D6-15C2F02DF4ED}" type="presOf" srcId="{BD877CF2-7543-41E1-B1E7-9ABE964996FE}" destId="{985B0D30-09A6-4790-B0A9-A0D68D6E83D6}" srcOrd="0" destOrd="0" presId="urn:microsoft.com/office/officeart/2005/8/layout/vList2"/>
    <dgm:cxn modelId="{90D41482-3414-4903-824A-D220A98F1000}" srcId="{FCD4E220-49C6-4BF6-8937-11ECBA401817}" destId="{0BD07495-A63A-4A9D-881C-D91AA519E530}" srcOrd="0" destOrd="0" parTransId="{37B67D11-7AFB-4D13-8191-8341AB76A693}" sibTransId="{88B49D76-969D-41B6-AF99-108506947107}"/>
    <dgm:cxn modelId="{9158F6AE-839B-4452-8D94-5B8A19C2BFBB}" type="presOf" srcId="{38611D76-8928-4CB5-931F-F7244031337E}" destId="{ECACDFA2-7A70-463B-8A69-AEF59A970F94}" srcOrd="0" destOrd="1" presId="urn:microsoft.com/office/officeart/2005/8/layout/vList2"/>
    <dgm:cxn modelId="{71292DC9-A20E-47E5-9947-837AE33688AE}" srcId="{FCD4E220-49C6-4BF6-8937-11ECBA401817}" destId="{38611D76-8928-4CB5-931F-F7244031337E}" srcOrd="1" destOrd="0" parTransId="{5056D4BC-0702-4BCF-8D0C-E7685B581524}" sibTransId="{A2697624-3FB5-444D-9C52-8F5D158CED0A}"/>
    <dgm:cxn modelId="{70D6B43D-8ED7-449A-B80E-5E35AC0269B9}" type="presOf" srcId="{FCD4E220-49C6-4BF6-8937-11ECBA401817}" destId="{D80896E3-848B-46ED-AD34-0DE72FDB377C}" srcOrd="0" destOrd="0" presId="urn:microsoft.com/office/officeart/2005/8/layout/vList2"/>
    <dgm:cxn modelId="{B7C34351-E1AC-48D8-BE21-03706E968F13}" type="presOf" srcId="{EC128574-27DF-41BB-8B8E-45D0E9EAFA2B}" destId="{985B0D30-09A6-4790-B0A9-A0D68D6E83D6}" srcOrd="0" destOrd="1" presId="urn:microsoft.com/office/officeart/2005/8/layout/vList2"/>
    <dgm:cxn modelId="{06363D06-3611-4FC6-99B3-A8C0D64AF86B}" srcId="{885BEF56-4BDC-4AEA-A68D-8C05F522DBD9}" destId="{88F41077-D650-4CEC-BD84-34399B935625}" srcOrd="0" destOrd="0" parTransId="{7CA396BE-EF6D-497A-A022-B72135454B00}" sibTransId="{AB94100D-1CD0-444D-B005-665B3E9C6BB8}"/>
    <dgm:cxn modelId="{79DEF2CD-FC9B-4BF5-B8CF-9F0FFED9A80C}" srcId="{59863362-CA61-4C39-9B7C-7808097517DB}" destId="{EC128574-27DF-41BB-8B8E-45D0E9EAFA2B}" srcOrd="1" destOrd="0" parTransId="{8568CF2B-EAF7-4636-BB66-6C67E3337253}" sibTransId="{780D10A7-36F0-469B-AB2A-46C173586B41}"/>
    <dgm:cxn modelId="{6D682A4E-210B-4C82-A761-69B8E5F94571}" srcId="{885BEF56-4BDC-4AEA-A68D-8C05F522DBD9}" destId="{FCD4E220-49C6-4BF6-8937-11ECBA401817}" srcOrd="2" destOrd="0" parTransId="{C7E4D440-2EFC-4FEF-AFD2-123750021F2E}" sibTransId="{2B10D597-1FB6-48C7-9D6F-D5F0EED1B9EF}"/>
    <dgm:cxn modelId="{97DBA79E-B222-4FDB-9026-9A4B9FC3D30E}" type="presOf" srcId="{88F41077-D650-4CEC-BD84-34399B935625}" destId="{B8810AA6-A728-49B2-9F4E-44DB3542DA4C}" srcOrd="0" destOrd="0" presId="urn:microsoft.com/office/officeart/2005/8/layout/vList2"/>
    <dgm:cxn modelId="{89F0106E-F714-4161-8003-BA0DA2D527FE}" srcId="{885BEF56-4BDC-4AEA-A68D-8C05F522DBD9}" destId="{59863362-CA61-4C39-9B7C-7808097517DB}" srcOrd="1" destOrd="0" parTransId="{0265DA04-B909-47B3-AA38-9D648D0028B1}" sibTransId="{E5C6AD61-404D-4DBF-984E-E8E378F6DFF1}"/>
    <dgm:cxn modelId="{D4D1B945-2D70-4952-AF97-7EB2C28EE050}" srcId="{59863362-CA61-4C39-9B7C-7808097517DB}" destId="{BD877CF2-7543-41E1-B1E7-9ABE964996FE}" srcOrd="0" destOrd="0" parTransId="{E89041E1-BC4E-41CB-B7F7-518C8FD2AE9B}" sibTransId="{C5AACFB0-56B0-4D03-80B3-44BC18CFD94D}"/>
    <dgm:cxn modelId="{C5D865CD-9B0A-45AB-9F74-D6BA2F4FF2C5}" type="presOf" srcId="{59863362-CA61-4C39-9B7C-7808097517DB}" destId="{29F2A588-28DB-488A-8E99-5ED4C3670646}" srcOrd="0" destOrd="0" presId="urn:microsoft.com/office/officeart/2005/8/layout/vList2"/>
    <dgm:cxn modelId="{9E5710CC-DC36-416B-A593-1C1D69200682}" type="presParOf" srcId="{88B55DEC-43D9-49C8-AC8A-96671056B7B8}" destId="{B8810AA6-A728-49B2-9F4E-44DB3542DA4C}" srcOrd="0" destOrd="0" presId="urn:microsoft.com/office/officeart/2005/8/layout/vList2"/>
    <dgm:cxn modelId="{E8D4F45B-2877-4B86-B41B-F40875E571EE}" type="presParOf" srcId="{88B55DEC-43D9-49C8-AC8A-96671056B7B8}" destId="{C38951B1-C434-4D26-8CB0-5F6109D56BCC}" srcOrd="1" destOrd="0" presId="urn:microsoft.com/office/officeart/2005/8/layout/vList2"/>
    <dgm:cxn modelId="{0602775A-B0B2-41D7-9AFC-4E43917D6497}" type="presParOf" srcId="{88B55DEC-43D9-49C8-AC8A-96671056B7B8}" destId="{29F2A588-28DB-488A-8E99-5ED4C3670646}" srcOrd="2" destOrd="0" presId="urn:microsoft.com/office/officeart/2005/8/layout/vList2"/>
    <dgm:cxn modelId="{83020530-EC70-49CA-96B9-A2C813EDDED9}" type="presParOf" srcId="{88B55DEC-43D9-49C8-AC8A-96671056B7B8}" destId="{985B0D30-09A6-4790-B0A9-A0D68D6E83D6}" srcOrd="3" destOrd="0" presId="urn:microsoft.com/office/officeart/2005/8/layout/vList2"/>
    <dgm:cxn modelId="{DB8770E3-73B8-4114-AD92-9FEA99566318}" type="presParOf" srcId="{88B55DEC-43D9-49C8-AC8A-96671056B7B8}" destId="{D80896E3-848B-46ED-AD34-0DE72FDB377C}" srcOrd="4" destOrd="0" presId="urn:microsoft.com/office/officeart/2005/8/layout/vList2"/>
    <dgm:cxn modelId="{3044A699-4B7B-4C3B-932E-8709647D7F3E}" type="presParOf" srcId="{88B55DEC-43D9-49C8-AC8A-96671056B7B8}" destId="{ECACDFA2-7A70-463B-8A69-AEF59A970F9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10AA6-A728-49B2-9F4E-44DB3542DA4C}">
      <dsp:nvSpPr>
        <dsp:cNvPr id="0" name=""/>
        <dsp:cNvSpPr/>
      </dsp:nvSpPr>
      <dsp:spPr>
        <a:xfrm>
          <a:off x="0" y="35964"/>
          <a:ext cx="8594725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Alignment with ACTN framework changes</a:t>
          </a:r>
          <a:endParaRPr lang="en-US" sz="3400" kern="1200" dirty="0"/>
        </a:p>
      </dsp:txBody>
      <dsp:txXfrm>
        <a:off x="38838" y="74802"/>
        <a:ext cx="8517049" cy="717924"/>
      </dsp:txXfrm>
    </dsp:sp>
    <dsp:sp modelId="{29F2A588-28DB-488A-8E99-5ED4C3670646}">
      <dsp:nvSpPr>
        <dsp:cNvPr id="0" name=""/>
        <dsp:cNvSpPr/>
      </dsp:nvSpPr>
      <dsp:spPr>
        <a:xfrm>
          <a:off x="0" y="929484"/>
          <a:ext cx="8594725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Alignment with Association group changes</a:t>
          </a:r>
          <a:endParaRPr lang="en-US" sz="3400" kern="1200" dirty="0" smtClean="0"/>
        </a:p>
      </dsp:txBody>
      <dsp:txXfrm>
        <a:off x="38838" y="968322"/>
        <a:ext cx="8517049" cy="717924"/>
      </dsp:txXfrm>
    </dsp:sp>
    <dsp:sp modelId="{985B0D30-09A6-4790-B0A9-A0D68D6E83D6}">
      <dsp:nvSpPr>
        <dsp:cNvPr id="0" name=""/>
        <dsp:cNvSpPr/>
      </dsp:nvSpPr>
      <dsp:spPr>
        <a:xfrm>
          <a:off x="0" y="1725084"/>
          <a:ext cx="8594725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883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Capability advertisement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Dynamic Association procedures</a:t>
          </a:r>
          <a:endParaRPr lang="en-US" sz="2700" kern="1200" dirty="0" smtClean="0"/>
        </a:p>
      </dsp:txBody>
      <dsp:txXfrm>
        <a:off x="0" y="1725084"/>
        <a:ext cx="8594725" cy="897345"/>
      </dsp:txXfrm>
    </dsp:sp>
    <dsp:sp modelId="{D80896E3-848B-46ED-AD34-0DE72FDB377C}">
      <dsp:nvSpPr>
        <dsp:cNvPr id="0" name=""/>
        <dsp:cNvSpPr/>
      </dsp:nvSpPr>
      <dsp:spPr>
        <a:xfrm>
          <a:off x="0" y="2622429"/>
          <a:ext cx="8594725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Others</a:t>
          </a:r>
          <a:endParaRPr lang="en-US" sz="3400" kern="1200" dirty="0" smtClean="0"/>
        </a:p>
      </dsp:txBody>
      <dsp:txXfrm>
        <a:off x="38838" y="2661267"/>
        <a:ext cx="8517049" cy="717924"/>
      </dsp:txXfrm>
    </dsp:sp>
    <dsp:sp modelId="{ECACDFA2-7A70-463B-8A69-AEF59A970F94}">
      <dsp:nvSpPr>
        <dsp:cNvPr id="0" name=""/>
        <dsp:cNvSpPr/>
      </dsp:nvSpPr>
      <dsp:spPr>
        <a:xfrm>
          <a:off x="0" y="3418029"/>
          <a:ext cx="8594725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883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Detail specification for the VIRTUAL-NETWORK-TLV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IANA Considerations</a:t>
          </a:r>
          <a:endParaRPr lang="en-US" sz="2700" kern="1200" dirty="0"/>
        </a:p>
      </dsp:txBody>
      <dsp:txXfrm>
        <a:off x="0" y="3418029"/>
        <a:ext cx="8594725" cy="897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6CDC6-55D0-4AE0-8F82-6518E727297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8E1F-6E4C-4462-957D-F061FC26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98E1F-6E4C-4462-957D-F061FC26A7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0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7371DDD-6691-4EF6-8DDB-91308B330472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3343-4269-43B6-AC65-BCDE70790A51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F215-FD65-4BF7-ACEA-2172FD00548D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2AB1-DAD2-43A5-A656-EC3396A3E284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558C-4C96-4900-BF38-7901E6642124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43E1-9D9A-4D06-86C7-27C948B3BCFA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47F5-4F8D-49C7-BACE-637F9641142D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9835-6036-4F76-9C93-E8F6B4DBDC9E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2B3E-CE6F-4C8B-AF6F-079069C9F2B7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6E28-B287-4990-8F47-C4FBF9AD3742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C577-1C71-4AA0-8211-A908F11EBAE7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6B8F213-885B-4E9F-A93B-85D17AAF91D5}" type="datetime1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leedhody-pce-vn-associa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PCEP Extensions for Establishing Relationships Between Sets of LSPs and Virtual </a:t>
            </a:r>
            <a:r>
              <a:rPr lang="en-US" sz="5400" dirty="0" smtClean="0"/>
              <a:t>Networks (VN)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draft-leedhody-pce-vn-association-05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43408"/>
              </p:ext>
            </p:extLst>
          </p:nvPr>
        </p:nvGraphicFramePr>
        <p:xfrm>
          <a:off x="2032000" y="6024833"/>
          <a:ext cx="8128000" cy="6400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Young Lee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Dhruv Dhody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Xian Zhang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Daniele Ceccarelli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89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ACTN VN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presented in IETF 98 (-02 version)</a:t>
            </a:r>
          </a:p>
          <a:p>
            <a:r>
              <a:rPr lang="en-US" dirty="0" smtClean="0"/>
              <a:t>Associating </a:t>
            </a:r>
            <a:r>
              <a:rPr lang="en-US" dirty="0"/>
              <a:t>a set of LSPs with a VN "construct" to facilitate VN </a:t>
            </a:r>
            <a:r>
              <a:rPr lang="en-US" dirty="0" smtClean="0"/>
              <a:t>operations via PCEP </a:t>
            </a:r>
          </a:p>
          <a:p>
            <a:r>
              <a:rPr lang="en-US" dirty="0" smtClean="0"/>
              <a:t>Using </a:t>
            </a:r>
            <a:r>
              <a:rPr lang="en-US" dirty="0"/>
              <a:t>ASSOCIATION object [I-</a:t>
            </a:r>
            <a:r>
              <a:rPr lang="en-US" dirty="0" err="1"/>
              <a:t>D.ietf</a:t>
            </a:r>
            <a:r>
              <a:rPr lang="en-US" dirty="0"/>
              <a:t>-</a:t>
            </a:r>
            <a:r>
              <a:rPr lang="en-US" dirty="0" err="1"/>
              <a:t>pce</a:t>
            </a:r>
            <a:r>
              <a:rPr lang="en-US" dirty="0"/>
              <a:t>-association-group] </a:t>
            </a:r>
            <a:endParaRPr lang="en-US" dirty="0" smtClean="0"/>
          </a:p>
          <a:p>
            <a:pPr lvl="1"/>
            <a:r>
              <a:rPr lang="en-US" dirty="0" smtClean="0"/>
              <a:t>Associates a set of LSPs created/used for a particular VN. </a:t>
            </a:r>
          </a:p>
          <a:p>
            <a:pPr lvl="1"/>
            <a:r>
              <a:rPr lang="en-US" dirty="0" smtClean="0"/>
              <a:t>A new Association Type – VN Association Type</a:t>
            </a:r>
          </a:p>
          <a:p>
            <a:pPr lvl="1"/>
            <a:r>
              <a:rPr lang="en-US" dirty="0" smtClean="0"/>
              <a:t>Two TLVs</a:t>
            </a:r>
          </a:p>
          <a:p>
            <a:pPr lvl="2"/>
            <a:r>
              <a:rPr lang="en-US" dirty="0"/>
              <a:t>VIRTUAL-NETWORK-TLV</a:t>
            </a:r>
          </a:p>
          <a:p>
            <a:pPr lvl="2"/>
            <a:r>
              <a:rPr lang="en-US" dirty="0"/>
              <a:t>VENDOR-INFORMATION-TLV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 Association – Changes since -</a:t>
            </a:r>
            <a:r>
              <a:rPr lang="en-US" dirty="0" smtClean="0"/>
              <a:t>02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243078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9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 </a:t>
            </a:r>
            <a:r>
              <a:rPr lang="en-US" dirty="0" smtClean="0"/>
              <a:t>Association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‘association’ allows the </a:t>
            </a:r>
            <a:r>
              <a:rPr lang="en-US" dirty="0" smtClean="0"/>
              <a:t>child/parent PCEs </a:t>
            </a:r>
            <a:r>
              <a:rPr lang="en-US" dirty="0"/>
              <a:t>to identify which LSPs belong to a certain VN. </a:t>
            </a:r>
            <a:endParaRPr lang="en-US" dirty="0" smtClean="0"/>
          </a:p>
          <a:p>
            <a:r>
              <a:rPr lang="en-US" dirty="0"/>
              <a:t>Does child PCE (acting as PNC) needs to be aware of this association? </a:t>
            </a:r>
          </a:p>
          <a:p>
            <a:pPr lvl="1"/>
            <a:r>
              <a:rPr lang="en-US" dirty="0"/>
              <a:t>Child PCE are responsible for per-domain LSPs; Child PCE of ingress domain may also be responsible for E2E LSPs. </a:t>
            </a:r>
            <a:endParaRPr lang="en-US" dirty="0" smtClean="0"/>
          </a:p>
          <a:p>
            <a:pPr lvl="1"/>
            <a:r>
              <a:rPr lang="en-US" dirty="0" smtClean="0"/>
              <a:t>Child PCE is made aware of the association between the partial set of LSPs under its preview.</a:t>
            </a:r>
          </a:p>
          <a:p>
            <a:pPr lvl="1"/>
            <a:r>
              <a:rPr lang="en-US" dirty="0" smtClean="0"/>
              <a:t>Parent PCE is aware of association between full set of LSPs under the VN.  </a:t>
            </a:r>
            <a:endParaRPr lang="en-US" dirty="0"/>
          </a:p>
          <a:p>
            <a:r>
              <a:rPr lang="en-US" dirty="0" smtClean="0"/>
              <a:t>The child/parent PCE </a:t>
            </a:r>
            <a:r>
              <a:rPr lang="en-US" dirty="0"/>
              <a:t>could then use this association to optimize </a:t>
            </a:r>
            <a:r>
              <a:rPr lang="en-US" dirty="0" smtClean="0"/>
              <a:t>these </a:t>
            </a:r>
            <a:r>
              <a:rPr lang="en-US" dirty="0"/>
              <a:t>LSPs </a:t>
            </a:r>
            <a:r>
              <a:rPr lang="en-US" dirty="0" smtClean="0"/>
              <a:t>(belonging </a:t>
            </a:r>
            <a:r>
              <a:rPr lang="en-US" dirty="0"/>
              <a:t>to </a:t>
            </a:r>
            <a:r>
              <a:rPr lang="en-US" dirty="0" smtClean="0"/>
              <a:t>a VN) together</a:t>
            </a:r>
            <a:r>
              <a:rPr lang="en-US" dirty="0"/>
              <a:t> </a:t>
            </a:r>
            <a:r>
              <a:rPr lang="en-US" dirty="0" smtClean="0"/>
              <a:t>and taking into consideration the impact on the other LSPs  </a:t>
            </a:r>
            <a:endParaRPr lang="en-US" dirty="0"/>
          </a:p>
          <a:p>
            <a:r>
              <a:rPr lang="en-US" dirty="0"/>
              <a:t>The child/parent </a:t>
            </a:r>
            <a:r>
              <a:rPr lang="en-US" dirty="0" smtClean="0"/>
              <a:t>PCE </a:t>
            </a:r>
            <a:r>
              <a:rPr lang="en-US" dirty="0"/>
              <a:t>could further take VN specific actions on the LSPs such as relaxation of constraints, policy actions, setting default </a:t>
            </a:r>
            <a:r>
              <a:rPr lang="en-US" dirty="0" smtClean="0"/>
              <a:t>behavior, as per the local policy identified for a VN.</a:t>
            </a:r>
          </a:p>
          <a:p>
            <a:pPr lvl="1"/>
            <a:r>
              <a:rPr lang="en-US" dirty="0" smtClean="0"/>
              <a:t>As compared to doing this per LSP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document is stable and aligned to other documents in PCE/TEAS WG. </a:t>
            </a:r>
          </a:p>
          <a:p>
            <a:r>
              <a:rPr lang="en-US" dirty="0" smtClean="0"/>
              <a:t>The association object is the right approach in PCEP.</a:t>
            </a:r>
          </a:p>
          <a:p>
            <a:r>
              <a:rPr lang="en-US" dirty="0" smtClean="0"/>
              <a:t>Ready for WG Adoption poll!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25" y="173255"/>
            <a:ext cx="6849454" cy="4701172"/>
          </a:xfrm>
          <a:prstGeom prst="rect">
            <a:avLst/>
          </a:prstGeom>
          <a:effectLst>
            <a:softEdge rad="7239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84</TotalTime>
  <Words>348</Words>
  <Application>Microsoft Office PowerPoint</Application>
  <PresentationFormat>Widescreen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2</vt:lpstr>
      <vt:lpstr>View</vt:lpstr>
      <vt:lpstr>PCEP Extensions for Establishing Relationships Between Sets of LSPs and Virtual Networks (VN)</vt:lpstr>
      <vt:lpstr>ACTN VN Association</vt:lpstr>
      <vt:lpstr>VN Association – Changes since -02</vt:lpstr>
      <vt:lpstr>VN Association – Why?</vt:lpstr>
      <vt:lpstr>Next Step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 Extensions for Establishing Relationships Between Sets of LSPs and Virtual Networks (VN)</dc:title>
  <dc:creator>Dhruv Dhody</dc:creator>
  <cp:lastModifiedBy>Dhruv Dhody</cp:lastModifiedBy>
  <cp:revision>8</cp:revision>
  <dcterms:created xsi:type="dcterms:W3CDTF">2018-07-10T05:21:28Z</dcterms:created>
  <dcterms:modified xsi:type="dcterms:W3CDTF">2018-07-10T06:45:30Z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(2)iABUsowBgHLbHsgdIcQSt8VBgOt9oHXLbWF7wSacxzVNe3ZST/pihzzvNfeCXlgEvtcvtfwc
mVkoiwMtsldhgPkpGwXBUoEo3vZXos1+43Jy6ncf0fgkxRl1ojWFfz9IHB8NqYZIklhlv+kh
8U8yPXKggLQo0IMmVLLM38EgqbcS8UO+R7XSptAs9SSqqYcZ4+HNn+xXmOyHGYwus81KT5Av
QZ0pbm1oq/YQ9ne2Bl</vt:lpwstr>
  </property>
  <property fmtid="{D5CDD505-2E9C-101B-9397-08002B2CF9AE}" pid="3" name="_2015_ms_pID_7253431">
    <vt:lpwstr>e2B1kcC6GHI7YmER0hrhZ5tzwpeVO+b2czHh4JJ9IfqzhTd3UEg+qE
2YYLHfB5fE11E0cAF2/ll0vnYIuXtByDQCQw59ksBmJ6vouLhzeXsmkZ6jE5srz/iopCArbA
M9sK76tf17C8tZFhZZ3eTNdz/ldyWKCnP5Acl5rv+q5XEKMNuuEiKUPMUYzxBeWgQpU=</vt:lpwstr>
  </property>
</Properties>
</file>