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03B78-7843-4F1F-8059-9BB24800B343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3F05D-A3DA-4DD0-B27B-B66071076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53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3F05D-A3DA-4DD0-B27B-B660710761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41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3F05D-A3DA-4DD0-B27B-B660710761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71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3F05D-A3DA-4DD0-B27B-B660710761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77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3F05D-A3DA-4DD0-B27B-B660710761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61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433A-22B1-45B9-9349-C90AD00C13FB}" type="datetime1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442A-8BB9-4C4C-9442-B2BB317FA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0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7A35-C018-4792-BC13-20A228C36AA0}" type="datetime1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442A-8BB9-4C4C-9442-B2BB317FA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0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9629-A42F-4C7F-8EDF-1EC50B02C386}" type="datetime1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442A-8BB9-4C4C-9442-B2BB317FA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9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C8D4-A2B6-4CB3-8D9B-3A60758953A0}" type="datetime1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442A-8BB9-4C4C-9442-B2BB317FA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0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4119-CCBF-4657-9E24-B01F111E863F}" type="datetime1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442A-8BB9-4C4C-9442-B2BB317FA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8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4BC6-2E7F-4EB8-B51E-0FDB13B9E31A}" type="datetime1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442A-8BB9-4C4C-9442-B2BB317FA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6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CAFE-997C-4283-8C4E-DE8361A0A233}" type="datetime1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442A-8BB9-4C4C-9442-B2BB317FA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6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ED87-28BF-4767-98CB-A733188E664E}" type="datetime1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442A-8BB9-4C4C-9442-B2BB317FA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CE1B-1F0A-477D-B296-E9567FCA5BF8}" type="datetime1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442A-8BB9-4C4C-9442-B2BB317FA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06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F24E-B5D9-4AFD-B5FC-4E0DAB003D66}" type="datetime1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442A-8BB9-4C4C-9442-B2BB317FA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7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AC7B-0404-4D81-B895-CFAEBBFCF6AE}" type="datetime1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442A-8BB9-4C4C-9442-B2BB317FA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7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41A3C-2033-42F7-9E50-0FD1B787B5E2}" type="datetime1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PCE WG @ IETF 103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E442A-8BB9-4C4C-9442-B2BB317FA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0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Carrying Binding </a:t>
            </a:r>
            <a:r>
              <a:rPr lang="en-US" b="1" dirty="0" smtClean="0"/>
              <a:t>Label/SID </a:t>
            </a:r>
            <a:r>
              <a:rPr lang="en-US" b="1" dirty="0"/>
              <a:t>in PCE-based Networks</a:t>
            </a:r>
            <a:r>
              <a:rPr lang="en-US" b="1" dirty="0" smtClean="0"/>
              <a:t>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draft-sivabalan-pce-binding-label-sid-05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425161"/>
              </p:ext>
            </p:extLst>
          </p:nvPr>
        </p:nvGraphicFramePr>
        <p:xfrm>
          <a:off x="1057277" y="5229860"/>
          <a:ext cx="10067922" cy="640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7987"/>
                <a:gridCol w="1677987"/>
                <a:gridCol w="1677987"/>
                <a:gridCol w="1677987"/>
                <a:gridCol w="1677987"/>
                <a:gridCol w="16779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Siva </a:t>
                      </a:r>
                      <a:r>
                        <a:rPr lang="en-US" b="0" dirty="0" err="1" smtClean="0"/>
                        <a:t>Sivabalan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Clarence </a:t>
                      </a:r>
                      <a:r>
                        <a:rPr lang="en-US" b="0" dirty="0" err="1" smtClean="0"/>
                        <a:t>Filsfils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Jeff </a:t>
                      </a:r>
                      <a:r>
                        <a:rPr lang="en-US" dirty="0" err="1" smtClean="0"/>
                        <a:t>Tantsura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Jonathan Hardwick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Stefano </a:t>
                      </a:r>
                      <a:r>
                        <a:rPr lang="en-US" b="0" dirty="0" err="1" smtClean="0"/>
                        <a:t>Previdi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Dhruv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Dhody</a:t>
                      </a:r>
                      <a:endParaRPr lang="en-US" b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41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SR [RFC8402] defined Binding Segment (BSID)</a:t>
            </a:r>
          </a:p>
          <a:p>
            <a:pPr lvl="1"/>
            <a:r>
              <a:rPr lang="en-US" dirty="0" smtClean="0"/>
              <a:t>Bound to a SID list (SR policy)</a:t>
            </a:r>
          </a:p>
          <a:p>
            <a:r>
              <a:rPr lang="en-US" dirty="0" smtClean="0"/>
              <a:t>BSID </a:t>
            </a:r>
            <a:r>
              <a:rPr lang="en-US" dirty="0"/>
              <a:t>provides greater 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r>
              <a:rPr lang="en-US" dirty="0"/>
              <a:t>Network Opacity</a:t>
            </a:r>
          </a:p>
          <a:p>
            <a:pPr lvl="1"/>
            <a:r>
              <a:rPr lang="en-US" dirty="0"/>
              <a:t>Service Independence</a:t>
            </a:r>
          </a:p>
          <a:p>
            <a:r>
              <a:rPr lang="en-US" dirty="0" smtClean="0"/>
              <a:t>Decrease </a:t>
            </a:r>
            <a:r>
              <a:rPr lang="en-US" dirty="0"/>
              <a:t>the number of segments imposed by the </a:t>
            </a:r>
            <a:r>
              <a:rPr lang="en-US" dirty="0" smtClean="0"/>
              <a:t>source</a:t>
            </a:r>
            <a:r>
              <a:rPr lang="en-US" dirty="0"/>
              <a:t>.</a:t>
            </a:r>
          </a:p>
          <a:p>
            <a:r>
              <a:rPr lang="en-US" dirty="0"/>
              <a:t>Act as a stable anchor point and isolate one domain from </a:t>
            </a:r>
            <a:r>
              <a:rPr lang="en-US" dirty="0" smtClean="0"/>
              <a:t>another.</a:t>
            </a:r>
            <a:endParaRPr lang="en-US" dirty="0"/>
          </a:p>
          <a:p>
            <a:r>
              <a:rPr lang="en-US" dirty="0"/>
              <a:t>BSID remains stable and hide internal </a:t>
            </a:r>
            <a:r>
              <a:rPr lang="en-US" dirty="0" smtClean="0"/>
              <a:t>details.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442A-8BB9-4C4C-9442-B2BB317FAA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PCEP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PCC could report the BSID allocated for the LSP </a:t>
            </a:r>
          </a:p>
          <a:p>
            <a:pPr lvl="1"/>
            <a:r>
              <a:rPr lang="en-US" dirty="0" err="1" smtClean="0"/>
              <a:t>PCRpt</a:t>
            </a:r>
            <a:r>
              <a:rPr lang="en-US" dirty="0" smtClean="0"/>
              <a:t> message</a:t>
            </a:r>
            <a:endParaRPr lang="en-US" dirty="0" smtClean="0"/>
          </a:p>
          <a:p>
            <a:r>
              <a:rPr lang="en-US" dirty="0" smtClean="0"/>
              <a:t>PCE could request the PCC to allocate </a:t>
            </a:r>
            <a:r>
              <a:rPr lang="en-US" i="1" dirty="0" smtClean="0"/>
              <a:t>specific</a:t>
            </a:r>
            <a:r>
              <a:rPr lang="en-US" dirty="0" smtClean="0"/>
              <a:t> BSID for the LSP</a:t>
            </a:r>
          </a:p>
          <a:p>
            <a:pPr lvl="1"/>
            <a:r>
              <a:rPr lang="en-US" dirty="0" err="1" smtClean="0"/>
              <a:t>PCUpd</a:t>
            </a:r>
            <a:r>
              <a:rPr lang="en-US" dirty="0" smtClean="0"/>
              <a:t> / </a:t>
            </a:r>
            <a:r>
              <a:rPr lang="en-US" dirty="0" err="1" smtClean="0"/>
              <a:t>PCInitiate</a:t>
            </a:r>
            <a:r>
              <a:rPr lang="en-US" dirty="0" smtClean="0"/>
              <a:t> message</a:t>
            </a:r>
          </a:p>
          <a:p>
            <a:r>
              <a:rPr lang="en-US" dirty="0" smtClean="0"/>
              <a:t>PCE could use the BSID while computing SID list (SR-ERO) for some other SR Path as per [</a:t>
            </a:r>
            <a:r>
              <a:rPr lang="en-US" dirty="0"/>
              <a:t>I-D. </a:t>
            </a:r>
            <a:r>
              <a:rPr lang="en-US" dirty="0" err="1" smtClean="0"/>
              <a:t>ietf</a:t>
            </a:r>
            <a:r>
              <a:rPr lang="en-US" dirty="0" smtClean="0"/>
              <a:t>-</a:t>
            </a:r>
            <a:r>
              <a:rPr lang="en-US" dirty="0" err="1" smtClean="0"/>
              <a:t>pce</a:t>
            </a:r>
            <a:r>
              <a:rPr lang="en-US" dirty="0" smtClean="0"/>
              <a:t>-segment-routing]</a:t>
            </a:r>
          </a:p>
          <a:p>
            <a:endParaRPr lang="en-US" dirty="0" smtClean="0"/>
          </a:p>
          <a:p>
            <a:r>
              <a:rPr lang="en-US" dirty="0" smtClean="0"/>
              <a:t>Path Binding TLV is defined for LSP object!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442A-8BB9-4C4C-9442-B2BB317FAA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TLV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73977"/>
            <a:ext cx="10515600" cy="2402985"/>
          </a:xfrm>
        </p:spPr>
        <p:txBody>
          <a:bodyPr/>
          <a:lstStyle/>
          <a:p>
            <a:r>
              <a:rPr lang="en-US" dirty="0"/>
              <a:t>TE-PATH-BINDING </a:t>
            </a:r>
            <a:r>
              <a:rPr lang="en-US" dirty="0" smtClean="0"/>
              <a:t>TLV in the LSP object</a:t>
            </a:r>
          </a:p>
          <a:p>
            <a:r>
              <a:rPr lang="en-US" dirty="0" smtClean="0"/>
              <a:t>BT=0 for MPLS Label value</a:t>
            </a:r>
          </a:p>
          <a:p>
            <a:pPr lvl="1"/>
            <a:r>
              <a:rPr lang="en-US" dirty="0" smtClean="0"/>
              <a:t>20 bit label value</a:t>
            </a:r>
            <a:endParaRPr lang="en-US" dirty="0" smtClean="0"/>
          </a:p>
          <a:p>
            <a:r>
              <a:rPr lang="en-US" dirty="0" smtClean="0"/>
              <a:t>BT=1 for MPLS Label stack entry (TC, S, TTL)</a:t>
            </a:r>
          </a:p>
          <a:p>
            <a:pPr lvl="1"/>
            <a:r>
              <a:rPr lang="en-US" dirty="0" smtClean="0"/>
              <a:t>32 bit label stack entry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442A-8BB9-4C4C-9442-B2BB317FAA30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113" y="1441483"/>
            <a:ext cx="7114309" cy="218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1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to WG </a:t>
            </a:r>
            <a:r>
              <a:rPr lang="en-US" dirty="0" smtClean="0"/>
              <a:t>&amp; </a:t>
            </a:r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feature is very useful and already implemented, ideal for WG Adoption? </a:t>
            </a:r>
          </a:p>
          <a:p>
            <a:endParaRPr lang="en-US" dirty="0"/>
          </a:p>
          <a:p>
            <a:r>
              <a:rPr lang="en-US" dirty="0" smtClean="0"/>
              <a:t>Some things to work out – </a:t>
            </a:r>
          </a:p>
          <a:p>
            <a:pPr lvl="1"/>
            <a:r>
              <a:rPr lang="en-US" dirty="0" smtClean="0"/>
              <a:t>Do we link to PCEP SR capability? </a:t>
            </a:r>
          </a:p>
          <a:p>
            <a:pPr lvl="2"/>
            <a:r>
              <a:rPr lang="en-US" dirty="0" smtClean="0"/>
              <a:t>Currently can be used for RSVP-TE as well. </a:t>
            </a:r>
          </a:p>
          <a:p>
            <a:pPr lvl="1"/>
            <a:r>
              <a:rPr lang="en-US" dirty="0" smtClean="0"/>
              <a:t>Is WG happy with TLV Format? </a:t>
            </a:r>
          </a:p>
          <a:p>
            <a:pPr lvl="1"/>
            <a:r>
              <a:rPr lang="en-US" dirty="0" smtClean="0"/>
              <a:t>Is there a use case for binding value as “index” in SRGB/SRLB? </a:t>
            </a:r>
            <a:endParaRPr lang="en-US" dirty="0"/>
          </a:p>
          <a:p>
            <a:pPr lvl="1"/>
            <a:r>
              <a:rPr lang="en-US" dirty="0" smtClean="0"/>
              <a:t>Move </a:t>
            </a:r>
            <a:r>
              <a:rPr lang="en-US" dirty="0"/>
              <a:t>the appendix section on PCECC to PCECC-SR draft </a:t>
            </a:r>
            <a:endParaRPr lang="en-US" dirty="0" smtClean="0"/>
          </a:p>
          <a:p>
            <a:pPr lvl="2"/>
            <a:r>
              <a:rPr lang="en-US" i="1" dirty="0"/>
              <a:t>PCECC could also assign the BSID to the LSP.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PCE WG @ IETF 103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442A-8BB9-4C4C-9442-B2BB317FAA3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45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442A-8BB9-4C4C-9442-B2BB317FAA30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75634" y="2967335"/>
            <a:ext cx="2440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Thanks!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791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299</Words>
  <Application>Microsoft Office PowerPoint</Application>
  <PresentationFormat>Widescreen</PresentationFormat>
  <Paragraphs>60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Carrying Binding Label/SID in PCE-based Networks.</vt:lpstr>
      <vt:lpstr>Introduction &amp; Motivation</vt:lpstr>
      <vt:lpstr>Role of PCEP</vt:lpstr>
      <vt:lpstr>Binding TLV</vt:lpstr>
      <vt:lpstr>Question to WG &amp; 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Carrying Binding Label/SID in PCE-based Networks.</dc:title>
  <dc:creator>Dhruv Dhody</dc:creator>
  <cp:lastModifiedBy>Dhruv Dhody</cp:lastModifiedBy>
  <cp:revision>11</cp:revision>
  <dcterms:created xsi:type="dcterms:W3CDTF">2018-10-25T10:55:06Z</dcterms:created>
  <dcterms:modified xsi:type="dcterms:W3CDTF">2018-10-26T06:55:04Z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(2)M0938fZ2MQbQdUgVIixma7gqqZskljtsswq7xLeurR5FFD0SGlp7DXF4P7sdD4PPvYFy0NEb
OEob8Oq940IIG5ciRGMCGiuNw0rGc3wpzLuAqi177xG87iegwMrjYhDaBLre9V2vzH94A9aa
XMgoa/dSWvIufklnHVQjyLU0u+lAF3ReADpV89pLERmhBTBuEUTCMS6akCoe1gH977fY9HXC
uTuRifSGabRoyoS4Ij</vt:lpwstr>
  </property>
  <property fmtid="{D5CDD505-2E9C-101B-9397-08002B2CF9AE}" pid="3" name="_2015_ms_pID_7253431">
    <vt:lpwstr>U95bgDy8bpBaAkHaz/CcrHCJ2fVrg3pS5WszFuSaMZ7DUsfKxOn8p6
ckmDiFS1b3D7pwIV/l5wUEdPYsnO7fdSqKTfObWY0gHPrCHoAFasENB4im6cXS9TMKQzVllp
+cqe9Obbc6M2wSuqUYSltfwKt2tKad/ZKJ5vbLn1AE92Tv8UjoGEBNbbojvTfEQaltc=</vt:lpwstr>
  </property>
</Properties>
</file>