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20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9" r:id="rId4"/>
    <p:sldId id="278" r:id="rId5"/>
    <p:sldId id="282" r:id="rId6"/>
    <p:sldId id="274" r:id="rId7"/>
    <p:sldId id="283" r:id="rId8"/>
    <p:sldId id="284" r:id="rId9"/>
    <p:sldId id="285" r:id="rId10"/>
    <p:sldId id="281" r:id="rId11"/>
    <p:sldId id="280" r:id="rId12"/>
    <p:sldId id="263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21E64-9A67-4E3F-B298-D6B7B38C8E78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D23AAE-9B1A-4F6E-A78C-D8A83A21A698}">
      <dgm:prSet phldrT="[Text]"/>
      <dgm:spPr/>
      <dgm:t>
        <a:bodyPr/>
        <a:lstStyle/>
        <a:p>
          <a:r>
            <a:rPr lang="en-US" dirty="0" smtClean="0"/>
            <a:t>TE Topology</a:t>
          </a:r>
          <a:endParaRPr lang="en-US" dirty="0"/>
        </a:p>
      </dgm:t>
    </dgm:pt>
    <dgm:pt modelId="{FA3B223E-72D0-48D9-A8FF-B62135525ADA}" type="parTrans" cxnId="{B5C7B137-7EC3-4726-82F4-C69AB904ED33}">
      <dgm:prSet/>
      <dgm:spPr/>
      <dgm:t>
        <a:bodyPr/>
        <a:lstStyle/>
        <a:p>
          <a:endParaRPr lang="en-US"/>
        </a:p>
      </dgm:t>
    </dgm:pt>
    <dgm:pt modelId="{712D0448-6470-4D36-95CE-BC67176334D8}" type="sibTrans" cxnId="{B5C7B137-7EC3-4726-82F4-C69AB904ED33}">
      <dgm:prSet/>
      <dgm:spPr/>
      <dgm:t>
        <a:bodyPr/>
        <a:lstStyle/>
        <a:p>
          <a:endParaRPr lang="en-US"/>
        </a:p>
      </dgm:t>
    </dgm:pt>
    <dgm:pt modelId="{97B70C5E-367D-4417-82AB-199941EC7C19}">
      <dgm:prSet phldrT="[Text]"/>
      <dgm:spPr/>
      <dgm:t>
        <a:bodyPr/>
        <a:lstStyle/>
        <a:p>
          <a:r>
            <a:rPr lang="en-US" dirty="0" smtClean="0"/>
            <a:t>TE Tunnel</a:t>
          </a:r>
          <a:endParaRPr lang="en-US" dirty="0"/>
        </a:p>
      </dgm:t>
    </dgm:pt>
    <dgm:pt modelId="{BA5257EB-9A59-4DDC-B229-9DD362564247}" type="parTrans" cxnId="{2BCE8494-1084-462B-B583-5E61DC0A962B}">
      <dgm:prSet/>
      <dgm:spPr/>
      <dgm:t>
        <a:bodyPr/>
        <a:lstStyle/>
        <a:p>
          <a:endParaRPr lang="en-US"/>
        </a:p>
      </dgm:t>
    </dgm:pt>
    <dgm:pt modelId="{356C410F-8126-4014-9A69-7F05B57213A3}" type="sibTrans" cxnId="{2BCE8494-1084-462B-B583-5E61DC0A962B}">
      <dgm:prSet/>
      <dgm:spPr/>
      <dgm:t>
        <a:bodyPr/>
        <a:lstStyle/>
        <a:p>
          <a:endParaRPr lang="en-US"/>
        </a:p>
      </dgm:t>
    </dgm:pt>
    <dgm:pt modelId="{E59DF6E1-7E68-48C6-9AED-4434D2997A0C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0DB27E11-F569-43C6-9F02-1CEDB2B118B1}" type="parTrans" cxnId="{3F04BA34-20C6-41BF-8B5C-C765CFC7EDC4}">
      <dgm:prSet/>
      <dgm:spPr/>
      <dgm:t>
        <a:bodyPr/>
        <a:lstStyle/>
        <a:p>
          <a:endParaRPr lang="en-IN"/>
        </a:p>
      </dgm:t>
    </dgm:pt>
    <dgm:pt modelId="{55242E18-3DA9-45EB-B5D2-06FD982DC7C5}" type="sibTrans" cxnId="{3F04BA34-20C6-41BF-8B5C-C765CFC7EDC4}">
      <dgm:prSet/>
      <dgm:spPr/>
      <dgm:t>
        <a:bodyPr/>
        <a:lstStyle/>
        <a:p>
          <a:endParaRPr lang="en-IN"/>
        </a:p>
      </dgm:t>
    </dgm:pt>
    <dgm:pt modelId="{39D354F8-E571-4895-986F-7631832C6178}" type="pres">
      <dgm:prSet presAssocID="{81721E64-9A67-4E3F-B298-D6B7B38C8E7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7D729D-983F-4CF9-ABA0-B9E4098A0814}" type="pres">
      <dgm:prSet presAssocID="{E59DF6E1-7E68-48C6-9AED-4434D2997A0C}" presName="composite" presStyleCnt="0"/>
      <dgm:spPr/>
    </dgm:pt>
    <dgm:pt modelId="{B4BB31E1-AC10-4606-8C84-42868EF499BB}" type="pres">
      <dgm:prSet presAssocID="{E59DF6E1-7E68-48C6-9AED-4434D2997A0C}" presName="imgShp" presStyleLbl="fgImgPlace1" presStyleIdx="0" presStyleCnt="3"/>
      <dgm:spPr/>
    </dgm:pt>
    <dgm:pt modelId="{C2717872-AF12-4006-BA5D-AF79203DC75A}" type="pres">
      <dgm:prSet presAssocID="{E59DF6E1-7E68-48C6-9AED-4434D2997A0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D30582-50BE-4CF0-A2C9-8855AEC4222F}" type="pres">
      <dgm:prSet presAssocID="{55242E18-3DA9-45EB-B5D2-06FD982DC7C5}" presName="spacing" presStyleCnt="0"/>
      <dgm:spPr/>
    </dgm:pt>
    <dgm:pt modelId="{558AAF64-49C8-4BCF-8243-F03FB28EBC3B}" type="pres">
      <dgm:prSet presAssocID="{1FD23AAE-9B1A-4F6E-A78C-D8A83A21A698}" presName="composite" presStyleCnt="0"/>
      <dgm:spPr/>
    </dgm:pt>
    <dgm:pt modelId="{0AF1B660-3B51-4BCD-8648-C53EBFDAA5B3}" type="pres">
      <dgm:prSet presAssocID="{1FD23AAE-9B1A-4F6E-A78C-D8A83A21A698}" presName="imgShp" presStyleLbl="fgImgPlace1" presStyleIdx="1" presStyleCnt="3"/>
      <dgm:spPr/>
    </dgm:pt>
    <dgm:pt modelId="{D08541C8-BB7F-4552-839E-F58B6D6E154D}" type="pres">
      <dgm:prSet presAssocID="{1FD23AAE-9B1A-4F6E-A78C-D8A83A21A69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C67F48-B477-4139-B46B-94AF440C0454}" type="pres">
      <dgm:prSet presAssocID="{712D0448-6470-4D36-95CE-BC67176334D8}" presName="spacing" presStyleCnt="0"/>
      <dgm:spPr/>
    </dgm:pt>
    <dgm:pt modelId="{22744B6E-F574-4CA0-8751-FE60D2710634}" type="pres">
      <dgm:prSet presAssocID="{97B70C5E-367D-4417-82AB-199941EC7C19}" presName="composite" presStyleCnt="0"/>
      <dgm:spPr/>
    </dgm:pt>
    <dgm:pt modelId="{04DF3411-F3D1-49D6-9DC2-959734E69D16}" type="pres">
      <dgm:prSet presAssocID="{97B70C5E-367D-4417-82AB-199941EC7C19}" presName="imgShp" presStyleLbl="fgImgPlace1" presStyleIdx="2" presStyleCnt="3"/>
      <dgm:spPr/>
    </dgm:pt>
    <dgm:pt modelId="{739E3CEB-A257-47DF-A7E4-7817C6DB5E49}" type="pres">
      <dgm:prSet presAssocID="{97B70C5E-367D-4417-82AB-199941EC7C19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750B030-EFCC-4DCE-A768-EF6C40FF5D43}" type="presOf" srcId="{97B70C5E-367D-4417-82AB-199941EC7C19}" destId="{739E3CEB-A257-47DF-A7E4-7817C6DB5E49}" srcOrd="0" destOrd="0" presId="urn:microsoft.com/office/officeart/2005/8/layout/vList3"/>
    <dgm:cxn modelId="{2BCE8494-1084-462B-B583-5E61DC0A962B}" srcId="{81721E64-9A67-4E3F-B298-D6B7B38C8E78}" destId="{97B70C5E-367D-4417-82AB-199941EC7C19}" srcOrd="2" destOrd="0" parTransId="{BA5257EB-9A59-4DDC-B229-9DD362564247}" sibTransId="{356C410F-8126-4014-9A69-7F05B57213A3}"/>
    <dgm:cxn modelId="{3B314807-AD53-4573-A384-66612B08126E}" type="presOf" srcId="{1FD23AAE-9B1A-4F6E-A78C-D8A83A21A698}" destId="{D08541C8-BB7F-4552-839E-F58B6D6E154D}" srcOrd="0" destOrd="0" presId="urn:microsoft.com/office/officeart/2005/8/layout/vList3"/>
    <dgm:cxn modelId="{3F04BA34-20C6-41BF-8B5C-C765CFC7EDC4}" srcId="{81721E64-9A67-4E3F-B298-D6B7B38C8E78}" destId="{E59DF6E1-7E68-48C6-9AED-4434D2997A0C}" srcOrd="0" destOrd="0" parTransId="{0DB27E11-F569-43C6-9F02-1CEDB2B118B1}" sibTransId="{55242E18-3DA9-45EB-B5D2-06FD982DC7C5}"/>
    <dgm:cxn modelId="{B5C7B137-7EC3-4726-82F4-C69AB904ED33}" srcId="{81721E64-9A67-4E3F-B298-D6B7B38C8E78}" destId="{1FD23AAE-9B1A-4F6E-A78C-D8A83A21A698}" srcOrd="1" destOrd="0" parTransId="{FA3B223E-72D0-48D9-A8FF-B62135525ADA}" sibTransId="{712D0448-6470-4D36-95CE-BC67176334D8}"/>
    <dgm:cxn modelId="{0FC11DF9-FEAF-477E-B685-9979EDEABF12}" type="presOf" srcId="{E59DF6E1-7E68-48C6-9AED-4434D2997A0C}" destId="{C2717872-AF12-4006-BA5D-AF79203DC75A}" srcOrd="0" destOrd="0" presId="urn:microsoft.com/office/officeart/2005/8/layout/vList3"/>
    <dgm:cxn modelId="{CC300089-934B-4E12-A6AE-AD604B3616D5}" type="presOf" srcId="{81721E64-9A67-4E3F-B298-D6B7B38C8E78}" destId="{39D354F8-E571-4895-986F-7631832C6178}" srcOrd="0" destOrd="0" presId="urn:microsoft.com/office/officeart/2005/8/layout/vList3"/>
    <dgm:cxn modelId="{EEBEE8A8-E197-4C4F-86AC-6542B7A7066E}" type="presParOf" srcId="{39D354F8-E571-4895-986F-7631832C6178}" destId="{847D729D-983F-4CF9-ABA0-B9E4098A0814}" srcOrd="0" destOrd="0" presId="urn:microsoft.com/office/officeart/2005/8/layout/vList3"/>
    <dgm:cxn modelId="{19FE9729-D2A6-489B-BFE9-3FA866FB1947}" type="presParOf" srcId="{847D729D-983F-4CF9-ABA0-B9E4098A0814}" destId="{B4BB31E1-AC10-4606-8C84-42868EF499BB}" srcOrd="0" destOrd="0" presId="urn:microsoft.com/office/officeart/2005/8/layout/vList3"/>
    <dgm:cxn modelId="{7FFD3314-5B23-43A3-83E6-D746A77B6D60}" type="presParOf" srcId="{847D729D-983F-4CF9-ABA0-B9E4098A0814}" destId="{C2717872-AF12-4006-BA5D-AF79203DC75A}" srcOrd="1" destOrd="0" presId="urn:microsoft.com/office/officeart/2005/8/layout/vList3"/>
    <dgm:cxn modelId="{AA6121EC-4033-41CC-B1A9-FEF8FE4A775D}" type="presParOf" srcId="{39D354F8-E571-4895-986F-7631832C6178}" destId="{D3D30582-50BE-4CF0-A2C9-8855AEC4222F}" srcOrd="1" destOrd="0" presId="urn:microsoft.com/office/officeart/2005/8/layout/vList3"/>
    <dgm:cxn modelId="{FF031B3F-E2BE-4A20-B59D-736C8DE69A30}" type="presParOf" srcId="{39D354F8-E571-4895-986F-7631832C6178}" destId="{558AAF64-49C8-4BCF-8243-F03FB28EBC3B}" srcOrd="2" destOrd="0" presId="urn:microsoft.com/office/officeart/2005/8/layout/vList3"/>
    <dgm:cxn modelId="{A2F3E0A0-4A63-474B-97F3-179DBFEA6250}" type="presParOf" srcId="{558AAF64-49C8-4BCF-8243-F03FB28EBC3B}" destId="{0AF1B660-3B51-4BCD-8648-C53EBFDAA5B3}" srcOrd="0" destOrd="0" presId="urn:microsoft.com/office/officeart/2005/8/layout/vList3"/>
    <dgm:cxn modelId="{BA9DA971-699B-4E61-9AB3-C4353A645EF7}" type="presParOf" srcId="{558AAF64-49C8-4BCF-8243-F03FB28EBC3B}" destId="{D08541C8-BB7F-4552-839E-F58B6D6E154D}" srcOrd="1" destOrd="0" presId="urn:microsoft.com/office/officeart/2005/8/layout/vList3"/>
    <dgm:cxn modelId="{8D3C20E6-6581-4CD9-A1F4-1481F49A57E8}" type="presParOf" srcId="{39D354F8-E571-4895-986F-7631832C6178}" destId="{29C67F48-B477-4139-B46B-94AF440C0454}" srcOrd="3" destOrd="0" presId="urn:microsoft.com/office/officeart/2005/8/layout/vList3"/>
    <dgm:cxn modelId="{56542842-A70F-418F-B7C6-D4EC669C97E4}" type="presParOf" srcId="{39D354F8-E571-4895-986F-7631832C6178}" destId="{22744B6E-F574-4CA0-8751-FE60D2710634}" srcOrd="4" destOrd="0" presId="urn:microsoft.com/office/officeart/2005/8/layout/vList3"/>
    <dgm:cxn modelId="{106999D1-D660-4784-A054-51BCEBAA3418}" type="presParOf" srcId="{22744B6E-F574-4CA0-8751-FE60D2710634}" destId="{04DF3411-F3D1-49D6-9DC2-959734E69D16}" srcOrd="0" destOrd="0" presId="urn:microsoft.com/office/officeart/2005/8/layout/vList3"/>
    <dgm:cxn modelId="{63992390-A622-4376-BE7A-B4D30FAAC388}" type="presParOf" srcId="{22744B6E-F574-4CA0-8751-FE60D2710634}" destId="{739E3CEB-A257-47DF-A7E4-7817C6DB5E4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14BC0-B241-4F3B-9DC4-C5D0118E52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4386E-700D-472F-A82D-4A773E3E2AE0}">
      <dgm:prSet phldrT="[Text]"/>
      <dgm:spPr/>
      <dgm:t>
        <a:bodyPr/>
        <a:lstStyle/>
        <a:p>
          <a:r>
            <a:rPr lang="en-US" smtClean="0"/>
            <a:t>L3SM</a:t>
          </a:r>
          <a:endParaRPr lang="en-US"/>
        </a:p>
      </dgm:t>
    </dgm:pt>
    <dgm:pt modelId="{8DA19141-4F59-4C2C-B947-E29F1C76BD7E}" type="parTrans" cxnId="{79E111DE-1464-4036-ACDC-06A26FF09523}">
      <dgm:prSet/>
      <dgm:spPr/>
      <dgm:t>
        <a:bodyPr/>
        <a:lstStyle/>
        <a:p>
          <a:endParaRPr lang="en-US"/>
        </a:p>
      </dgm:t>
    </dgm:pt>
    <dgm:pt modelId="{B957CB53-1012-4B53-A598-81A2ED3A3524}" type="sibTrans" cxnId="{79E111DE-1464-4036-ACDC-06A26FF09523}">
      <dgm:prSet/>
      <dgm:spPr/>
      <dgm:t>
        <a:bodyPr/>
        <a:lstStyle/>
        <a:p>
          <a:endParaRPr lang="en-US"/>
        </a:p>
      </dgm:t>
    </dgm:pt>
    <dgm:pt modelId="{D783F945-C685-43D6-BA9D-B96B14A3572D}">
      <dgm:prSet phldrT="[Text]"/>
      <dgm:spPr/>
      <dgm:t>
        <a:bodyPr/>
        <a:lstStyle/>
        <a:p>
          <a:r>
            <a:rPr lang="en-US" dirty="0" smtClean="0"/>
            <a:t>Augmented with underlying TE</a:t>
          </a:r>
          <a:endParaRPr lang="en-US" dirty="0"/>
        </a:p>
      </dgm:t>
    </dgm:pt>
    <dgm:pt modelId="{E3636957-2FB8-4114-A5D2-EBA5C981FCD9}" type="parTrans" cxnId="{158010AE-5791-4C34-84CC-80C9DB9CCE59}">
      <dgm:prSet/>
      <dgm:spPr/>
      <dgm:t>
        <a:bodyPr/>
        <a:lstStyle/>
        <a:p>
          <a:endParaRPr lang="en-US"/>
        </a:p>
      </dgm:t>
    </dgm:pt>
    <dgm:pt modelId="{C4FD79AD-9D2B-4866-89F2-7D4041FB53A3}" type="sibTrans" cxnId="{158010AE-5791-4C34-84CC-80C9DB9CCE59}">
      <dgm:prSet/>
      <dgm:spPr/>
      <dgm:t>
        <a:bodyPr/>
        <a:lstStyle/>
        <a:p>
          <a:endParaRPr lang="en-US"/>
        </a:p>
      </dgm:t>
    </dgm:pt>
    <dgm:pt modelId="{C582E0A9-FCC8-4184-BE50-9F72B65906AA}">
      <dgm:prSet phldrT="[Text]"/>
      <dgm:spPr/>
      <dgm:t>
        <a:bodyPr/>
        <a:lstStyle/>
        <a:p>
          <a:r>
            <a:rPr lang="en-US" dirty="0" smtClean="0"/>
            <a:t>L2SM</a:t>
          </a:r>
          <a:endParaRPr lang="en-US" dirty="0"/>
        </a:p>
      </dgm:t>
    </dgm:pt>
    <dgm:pt modelId="{FA3B5CF2-CC21-4851-8271-B88D5E133699}" type="parTrans" cxnId="{F918E482-8F6D-49DF-9CA2-06462152FD2B}">
      <dgm:prSet/>
      <dgm:spPr/>
      <dgm:t>
        <a:bodyPr/>
        <a:lstStyle/>
        <a:p>
          <a:endParaRPr lang="en-US"/>
        </a:p>
      </dgm:t>
    </dgm:pt>
    <dgm:pt modelId="{167224E5-4E8B-4E15-9E7F-1048687B896B}" type="sibTrans" cxnId="{F918E482-8F6D-49DF-9CA2-06462152FD2B}">
      <dgm:prSet/>
      <dgm:spPr/>
      <dgm:t>
        <a:bodyPr/>
        <a:lstStyle/>
        <a:p>
          <a:endParaRPr lang="en-US"/>
        </a:p>
      </dgm:t>
    </dgm:pt>
    <dgm:pt modelId="{35078815-10FB-4EEF-90CE-41D758F9D744}">
      <dgm:prSet phldrT="[Text]"/>
      <dgm:spPr/>
      <dgm:t>
        <a:bodyPr/>
        <a:lstStyle/>
        <a:p>
          <a:r>
            <a:rPr lang="en-US" dirty="0" smtClean="0"/>
            <a:t>Augmented with underlying TE</a:t>
          </a:r>
          <a:endParaRPr lang="en-US" dirty="0"/>
        </a:p>
      </dgm:t>
    </dgm:pt>
    <dgm:pt modelId="{E1F9F538-0C96-4EF8-AB7B-4EC312249FF3}" type="parTrans" cxnId="{917E2E12-113E-49B2-962E-71C4D10BC90D}">
      <dgm:prSet/>
      <dgm:spPr/>
      <dgm:t>
        <a:bodyPr/>
        <a:lstStyle/>
        <a:p>
          <a:endParaRPr lang="en-US"/>
        </a:p>
      </dgm:t>
    </dgm:pt>
    <dgm:pt modelId="{109FDB73-FCD1-4E68-A2E9-36ADAF26174E}" type="sibTrans" cxnId="{917E2E12-113E-49B2-962E-71C4D10BC90D}">
      <dgm:prSet/>
      <dgm:spPr/>
      <dgm:t>
        <a:bodyPr/>
        <a:lstStyle/>
        <a:p>
          <a:endParaRPr lang="en-US"/>
        </a:p>
      </dgm:t>
    </dgm:pt>
    <dgm:pt modelId="{3762925A-73D2-4E08-8EA5-1C9B7AEC3BDA}">
      <dgm:prSet phldrT="[Text]"/>
      <dgm:spPr/>
      <dgm:t>
        <a:bodyPr/>
        <a:lstStyle/>
        <a:p>
          <a:r>
            <a:rPr lang="en-US" dirty="0" smtClean="0"/>
            <a:t>L1CSM</a:t>
          </a:r>
          <a:endParaRPr lang="en-US" dirty="0"/>
        </a:p>
      </dgm:t>
    </dgm:pt>
    <dgm:pt modelId="{7C770DF0-392C-4F84-9D5C-B75E865CFA60}" type="parTrans" cxnId="{24729EF3-477A-4746-B8CD-B2F526061C3D}">
      <dgm:prSet/>
      <dgm:spPr/>
      <dgm:t>
        <a:bodyPr/>
        <a:lstStyle/>
        <a:p>
          <a:endParaRPr lang="en-US"/>
        </a:p>
      </dgm:t>
    </dgm:pt>
    <dgm:pt modelId="{6135BE23-F6B3-416D-9428-4BF0C9075196}" type="sibTrans" cxnId="{24729EF3-477A-4746-B8CD-B2F526061C3D}">
      <dgm:prSet/>
      <dgm:spPr/>
      <dgm:t>
        <a:bodyPr/>
        <a:lstStyle/>
        <a:p>
          <a:endParaRPr lang="en-US"/>
        </a:p>
      </dgm:t>
    </dgm:pt>
    <dgm:pt modelId="{E88AE943-26CA-4682-97E7-738189DC9874}">
      <dgm:prSet phldrT="[Text]"/>
      <dgm:spPr/>
      <dgm:t>
        <a:bodyPr/>
        <a:lstStyle/>
        <a:p>
          <a:r>
            <a:rPr lang="en-US" dirty="0" smtClean="0"/>
            <a:t>Augmented with underlying TE</a:t>
          </a:r>
          <a:endParaRPr lang="en-US" dirty="0"/>
        </a:p>
      </dgm:t>
    </dgm:pt>
    <dgm:pt modelId="{C376DDE1-66D5-4863-A0E0-0BC4ED326BEA}" type="parTrans" cxnId="{E7458927-FDFB-471C-8A94-93F127C8E615}">
      <dgm:prSet/>
      <dgm:spPr/>
      <dgm:t>
        <a:bodyPr/>
        <a:lstStyle/>
        <a:p>
          <a:endParaRPr lang="en-US"/>
        </a:p>
      </dgm:t>
    </dgm:pt>
    <dgm:pt modelId="{03103B2F-3420-4330-9A82-CB6A2B75466C}" type="sibTrans" cxnId="{E7458927-FDFB-471C-8A94-93F127C8E615}">
      <dgm:prSet/>
      <dgm:spPr/>
      <dgm:t>
        <a:bodyPr/>
        <a:lstStyle/>
        <a:p>
          <a:endParaRPr lang="en-US"/>
        </a:p>
      </dgm:t>
    </dgm:pt>
    <dgm:pt modelId="{B1674540-255B-4F65-8C5A-EA6B8DC0C133}" type="pres">
      <dgm:prSet presAssocID="{F7014BC0-B241-4F3B-9DC4-C5D0118E52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BF79F8-F77E-48A8-99DF-D7D2ECEBDC47}" type="pres">
      <dgm:prSet presAssocID="{D5E4386E-700D-472F-A82D-4A773E3E2AE0}" presName="hierRoot1" presStyleCnt="0"/>
      <dgm:spPr/>
    </dgm:pt>
    <dgm:pt modelId="{3141B6EF-6FEA-4A96-A4AC-BDE0D90F5EB7}" type="pres">
      <dgm:prSet presAssocID="{D5E4386E-700D-472F-A82D-4A773E3E2AE0}" presName="composite" presStyleCnt="0"/>
      <dgm:spPr/>
    </dgm:pt>
    <dgm:pt modelId="{3FF14A20-A547-487F-9C49-12DAE5589EC6}" type="pres">
      <dgm:prSet presAssocID="{D5E4386E-700D-472F-A82D-4A773E3E2AE0}" presName="background" presStyleLbl="node0" presStyleIdx="0" presStyleCnt="3"/>
      <dgm:spPr/>
    </dgm:pt>
    <dgm:pt modelId="{C5379F80-2F32-4925-8F25-754331EFEF60}" type="pres">
      <dgm:prSet presAssocID="{D5E4386E-700D-472F-A82D-4A773E3E2AE0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37284-6AA4-4D98-999D-87D8C47899A7}" type="pres">
      <dgm:prSet presAssocID="{D5E4386E-700D-472F-A82D-4A773E3E2AE0}" presName="hierChild2" presStyleCnt="0"/>
      <dgm:spPr/>
    </dgm:pt>
    <dgm:pt modelId="{EFF173F6-CB4A-426F-9AF7-3B450D9C0181}" type="pres">
      <dgm:prSet presAssocID="{E3636957-2FB8-4114-A5D2-EBA5C981FCD9}" presName="Name10" presStyleLbl="parChTrans1D2" presStyleIdx="0" presStyleCnt="3"/>
      <dgm:spPr/>
      <dgm:t>
        <a:bodyPr/>
        <a:lstStyle/>
        <a:p>
          <a:endParaRPr lang="en-US"/>
        </a:p>
      </dgm:t>
    </dgm:pt>
    <dgm:pt modelId="{012780A6-01C9-435F-9187-93316D28337C}" type="pres">
      <dgm:prSet presAssocID="{D783F945-C685-43D6-BA9D-B96B14A3572D}" presName="hierRoot2" presStyleCnt="0"/>
      <dgm:spPr/>
    </dgm:pt>
    <dgm:pt modelId="{5A220FFE-DCE2-47B5-AD39-A6ABE089A889}" type="pres">
      <dgm:prSet presAssocID="{D783F945-C685-43D6-BA9D-B96B14A3572D}" presName="composite2" presStyleCnt="0"/>
      <dgm:spPr/>
    </dgm:pt>
    <dgm:pt modelId="{89959709-6B2C-452F-AC6E-8B56F7CC655D}" type="pres">
      <dgm:prSet presAssocID="{D783F945-C685-43D6-BA9D-B96B14A3572D}" presName="background2" presStyleLbl="node2" presStyleIdx="0" presStyleCnt="3"/>
      <dgm:spPr/>
    </dgm:pt>
    <dgm:pt modelId="{57E9F116-02CE-4F95-A47D-A005EA4D81FC}" type="pres">
      <dgm:prSet presAssocID="{D783F945-C685-43D6-BA9D-B96B14A3572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730CE4-95F5-4019-B23C-ECB1639C73D6}" type="pres">
      <dgm:prSet presAssocID="{D783F945-C685-43D6-BA9D-B96B14A3572D}" presName="hierChild3" presStyleCnt="0"/>
      <dgm:spPr/>
    </dgm:pt>
    <dgm:pt modelId="{3D745410-6013-4852-9421-5D45D62C554A}" type="pres">
      <dgm:prSet presAssocID="{C582E0A9-FCC8-4184-BE50-9F72B65906AA}" presName="hierRoot1" presStyleCnt="0"/>
      <dgm:spPr/>
    </dgm:pt>
    <dgm:pt modelId="{F8EAEC2A-D920-4211-8EC8-26827F4D53DC}" type="pres">
      <dgm:prSet presAssocID="{C582E0A9-FCC8-4184-BE50-9F72B65906AA}" presName="composite" presStyleCnt="0"/>
      <dgm:spPr/>
    </dgm:pt>
    <dgm:pt modelId="{BC203390-6DE7-4FB9-BE75-5B0189EF39B5}" type="pres">
      <dgm:prSet presAssocID="{C582E0A9-FCC8-4184-BE50-9F72B65906AA}" presName="background" presStyleLbl="node0" presStyleIdx="1" presStyleCnt="3"/>
      <dgm:spPr/>
    </dgm:pt>
    <dgm:pt modelId="{A37B74C1-F1DC-4552-A428-24B8D4FB8CDB}" type="pres">
      <dgm:prSet presAssocID="{C582E0A9-FCC8-4184-BE50-9F72B65906AA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4851A7-5DE4-4679-86D5-145FD8E9A64E}" type="pres">
      <dgm:prSet presAssocID="{C582E0A9-FCC8-4184-BE50-9F72B65906AA}" presName="hierChild2" presStyleCnt="0"/>
      <dgm:spPr/>
    </dgm:pt>
    <dgm:pt modelId="{7A59B179-DBBD-4F65-88F0-8981E2B6EC85}" type="pres">
      <dgm:prSet presAssocID="{E1F9F538-0C96-4EF8-AB7B-4EC312249FF3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5A32BC5-8F8D-4D1B-A1A9-4EF5AC4851D1}" type="pres">
      <dgm:prSet presAssocID="{35078815-10FB-4EEF-90CE-41D758F9D744}" presName="hierRoot2" presStyleCnt="0"/>
      <dgm:spPr/>
    </dgm:pt>
    <dgm:pt modelId="{19A925FF-9DA5-42ED-9AA8-2F6A7F233ACA}" type="pres">
      <dgm:prSet presAssocID="{35078815-10FB-4EEF-90CE-41D758F9D744}" presName="composite2" presStyleCnt="0"/>
      <dgm:spPr/>
    </dgm:pt>
    <dgm:pt modelId="{818D851F-856D-40EB-95B8-9271AEBCBE28}" type="pres">
      <dgm:prSet presAssocID="{35078815-10FB-4EEF-90CE-41D758F9D744}" presName="background2" presStyleLbl="node2" presStyleIdx="1" presStyleCnt="3"/>
      <dgm:spPr/>
    </dgm:pt>
    <dgm:pt modelId="{D8EBDC2F-B235-46D4-AB76-8AD1AEE8EBCE}" type="pres">
      <dgm:prSet presAssocID="{35078815-10FB-4EEF-90CE-41D758F9D74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A86330-B360-491E-9ACA-6FAD8558EE63}" type="pres">
      <dgm:prSet presAssocID="{35078815-10FB-4EEF-90CE-41D758F9D744}" presName="hierChild3" presStyleCnt="0"/>
      <dgm:spPr/>
    </dgm:pt>
    <dgm:pt modelId="{196AF2D3-C2DA-4549-A4D7-748B5B238B18}" type="pres">
      <dgm:prSet presAssocID="{3762925A-73D2-4E08-8EA5-1C9B7AEC3BDA}" presName="hierRoot1" presStyleCnt="0"/>
      <dgm:spPr/>
    </dgm:pt>
    <dgm:pt modelId="{7678C409-2E79-48BC-865B-8DC8A7B80E4C}" type="pres">
      <dgm:prSet presAssocID="{3762925A-73D2-4E08-8EA5-1C9B7AEC3BDA}" presName="composite" presStyleCnt="0"/>
      <dgm:spPr/>
    </dgm:pt>
    <dgm:pt modelId="{3A2D42FE-149A-4E94-AB79-1CE24C15135A}" type="pres">
      <dgm:prSet presAssocID="{3762925A-73D2-4E08-8EA5-1C9B7AEC3BDA}" presName="background" presStyleLbl="node0" presStyleIdx="2" presStyleCnt="3"/>
      <dgm:spPr/>
    </dgm:pt>
    <dgm:pt modelId="{E8E69B3E-7F86-41C3-A2BB-A36F319043C8}" type="pres">
      <dgm:prSet presAssocID="{3762925A-73D2-4E08-8EA5-1C9B7AEC3BDA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B7A875-6999-4C90-89E9-99D700671150}" type="pres">
      <dgm:prSet presAssocID="{3762925A-73D2-4E08-8EA5-1C9B7AEC3BDA}" presName="hierChild2" presStyleCnt="0"/>
      <dgm:spPr/>
    </dgm:pt>
    <dgm:pt modelId="{7C0BE142-0059-40CC-9C54-8EE8EB3B2C14}" type="pres">
      <dgm:prSet presAssocID="{C376DDE1-66D5-4863-A0E0-0BC4ED326BE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676CA95D-D8E6-4ADC-BEF6-8E946584D9D1}" type="pres">
      <dgm:prSet presAssocID="{E88AE943-26CA-4682-97E7-738189DC9874}" presName="hierRoot2" presStyleCnt="0"/>
      <dgm:spPr/>
    </dgm:pt>
    <dgm:pt modelId="{5B4A93BF-2DE0-487B-A861-04B70158B595}" type="pres">
      <dgm:prSet presAssocID="{E88AE943-26CA-4682-97E7-738189DC9874}" presName="composite2" presStyleCnt="0"/>
      <dgm:spPr/>
    </dgm:pt>
    <dgm:pt modelId="{64A39A56-33FA-4316-93D2-1304806D871F}" type="pres">
      <dgm:prSet presAssocID="{E88AE943-26CA-4682-97E7-738189DC9874}" presName="background2" presStyleLbl="node2" presStyleIdx="2" presStyleCnt="3"/>
      <dgm:spPr/>
    </dgm:pt>
    <dgm:pt modelId="{4741E97E-2F11-43AB-8D8E-3C035F217955}" type="pres">
      <dgm:prSet presAssocID="{E88AE943-26CA-4682-97E7-738189DC9874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A79F3-D99C-411C-94BD-C5299431E15E}" type="pres">
      <dgm:prSet presAssocID="{E88AE943-26CA-4682-97E7-738189DC9874}" presName="hierChild3" presStyleCnt="0"/>
      <dgm:spPr/>
    </dgm:pt>
  </dgm:ptLst>
  <dgm:cxnLst>
    <dgm:cxn modelId="{E7458927-FDFB-471C-8A94-93F127C8E615}" srcId="{3762925A-73D2-4E08-8EA5-1C9B7AEC3BDA}" destId="{E88AE943-26CA-4682-97E7-738189DC9874}" srcOrd="0" destOrd="0" parTransId="{C376DDE1-66D5-4863-A0E0-0BC4ED326BEA}" sibTransId="{03103B2F-3420-4330-9A82-CB6A2B75466C}"/>
    <dgm:cxn modelId="{DB363924-DE64-4AAE-8454-1D5DCC5866D4}" type="presOf" srcId="{3762925A-73D2-4E08-8EA5-1C9B7AEC3BDA}" destId="{E8E69B3E-7F86-41C3-A2BB-A36F319043C8}" srcOrd="0" destOrd="0" presId="urn:microsoft.com/office/officeart/2005/8/layout/hierarchy1"/>
    <dgm:cxn modelId="{54FF147A-5B05-4533-B413-42192E9D9D01}" type="presOf" srcId="{E88AE943-26CA-4682-97E7-738189DC9874}" destId="{4741E97E-2F11-43AB-8D8E-3C035F217955}" srcOrd="0" destOrd="0" presId="urn:microsoft.com/office/officeart/2005/8/layout/hierarchy1"/>
    <dgm:cxn modelId="{7BF3ABD3-C5DC-4376-AA8D-DC15DA29EB5A}" type="presOf" srcId="{E3636957-2FB8-4114-A5D2-EBA5C981FCD9}" destId="{EFF173F6-CB4A-426F-9AF7-3B450D9C0181}" srcOrd="0" destOrd="0" presId="urn:microsoft.com/office/officeart/2005/8/layout/hierarchy1"/>
    <dgm:cxn modelId="{24729EF3-477A-4746-B8CD-B2F526061C3D}" srcId="{F7014BC0-B241-4F3B-9DC4-C5D0118E52F5}" destId="{3762925A-73D2-4E08-8EA5-1C9B7AEC3BDA}" srcOrd="2" destOrd="0" parTransId="{7C770DF0-392C-4F84-9D5C-B75E865CFA60}" sibTransId="{6135BE23-F6B3-416D-9428-4BF0C9075196}"/>
    <dgm:cxn modelId="{F918E482-8F6D-49DF-9CA2-06462152FD2B}" srcId="{F7014BC0-B241-4F3B-9DC4-C5D0118E52F5}" destId="{C582E0A9-FCC8-4184-BE50-9F72B65906AA}" srcOrd="1" destOrd="0" parTransId="{FA3B5CF2-CC21-4851-8271-B88D5E133699}" sibTransId="{167224E5-4E8B-4E15-9E7F-1048687B896B}"/>
    <dgm:cxn modelId="{E910063C-A780-4E99-8EB9-EF2A8D6DDC10}" type="presOf" srcId="{D5E4386E-700D-472F-A82D-4A773E3E2AE0}" destId="{C5379F80-2F32-4925-8F25-754331EFEF60}" srcOrd="0" destOrd="0" presId="urn:microsoft.com/office/officeart/2005/8/layout/hierarchy1"/>
    <dgm:cxn modelId="{1CD98926-128D-4C79-B92F-4D25810908A0}" type="presOf" srcId="{D783F945-C685-43D6-BA9D-B96B14A3572D}" destId="{57E9F116-02CE-4F95-A47D-A005EA4D81FC}" srcOrd="0" destOrd="0" presId="urn:microsoft.com/office/officeart/2005/8/layout/hierarchy1"/>
    <dgm:cxn modelId="{83DB0F9D-94DF-4C28-9A08-E5B576CC378D}" type="presOf" srcId="{F7014BC0-B241-4F3B-9DC4-C5D0118E52F5}" destId="{B1674540-255B-4F65-8C5A-EA6B8DC0C133}" srcOrd="0" destOrd="0" presId="urn:microsoft.com/office/officeart/2005/8/layout/hierarchy1"/>
    <dgm:cxn modelId="{158010AE-5791-4C34-84CC-80C9DB9CCE59}" srcId="{D5E4386E-700D-472F-A82D-4A773E3E2AE0}" destId="{D783F945-C685-43D6-BA9D-B96B14A3572D}" srcOrd="0" destOrd="0" parTransId="{E3636957-2FB8-4114-A5D2-EBA5C981FCD9}" sibTransId="{C4FD79AD-9D2B-4866-89F2-7D4041FB53A3}"/>
    <dgm:cxn modelId="{79E111DE-1464-4036-ACDC-06A26FF09523}" srcId="{F7014BC0-B241-4F3B-9DC4-C5D0118E52F5}" destId="{D5E4386E-700D-472F-A82D-4A773E3E2AE0}" srcOrd="0" destOrd="0" parTransId="{8DA19141-4F59-4C2C-B947-E29F1C76BD7E}" sibTransId="{B957CB53-1012-4B53-A598-81A2ED3A3524}"/>
    <dgm:cxn modelId="{D7AE6A2F-58E9-4171-9BDE-1CDAEBA84AC3}" type="presOf" srcId="{C582E0A9-FCC8-4184-BE50-9F72B65906AA}" destId="{A37B74C1-F1DC-4552-A428-24B8D4FB8CDB}" srcOrd="0" destOrd="0" presId="urn:microsoft.com/office/officeart/2005/8/layout/hierarchy1"/>
    <dgm:cxn modelId="{917E2E12-113E-49B2-962E-71C4D10BC90D}" srcId="{C582E0A9-FCC8-4184-BE50-9F72B65906AA}" destId="{35078815-10FB-4EEF-90CE-41D758F9D744}" srcOrd="0" destOrd="0" parTransId="{E1F9F538-0C96-4EF8-AB7B-4EC312249FF3}" sibTransId="{109FDB73-FCD1-4E68-A2E9-36ADAF26174E}"/>
    <dgm:cxn modelId="{C971CF2A-5ACE-481E-A7B8-373B5057840F}" type="presOf" srcId="{35078815-10FB-4EEF-90CE-41D758F9D744}" destId="{D8EBDC2F-B235-46D4-AB76-8AD1AEE8EBCE}" srcOrd="0" destOrd="0" presId="urn:microsoft.com/office/officeart/2005/8/layout/hierarchy1"/>
    <dgm:cxn modelId="{A9A366E5-0FA6-4FB1-A941-BB32FC0E2FE4}" type="presOf" srcId="{C376DDE1-66D5-4863-A0E0-0BC4ED326BEA}" destId="{7C0BE142-0059-40CC-9C54-8EE8EB3B2C14}" srcOrd="0" destOrd="0" presId="urn:microsoft.com/office/officeart/2005/8/layout/hierarchy1"/>
    <dgm:cxn modelId="{6522D0D7-E114-4D9E-AD11-2233AB311C81}" type="presOf" srcId="{E1F9F538-0C96-4EF8-AB7B-4EC312249FF3}" destId="{7A59B179-DBBD-4F65-88F0-8981E2B6EC85}" srcOrd="0" destOrd="0" presId="urn:microsoft.com/office/officeart/2005/8/layout/hierarchy1"/>
    <dgm:cxn modelId="{75ED7A8A-F89A-483C-AFF8-85C15665B23C}" type="presParOf" srcId="{B1674540-255B-4F65-8C5A-EA6B8DC0C133}" destId="{97BF79F8-F77E-48A8-99DF-D7D2ECEBDC47}" srcOrd="0" destOrd="0" presId="urn:microsoft.com/office/officeart/2005/8/layout/hierarchy1"/>
    <dgm:cxn modelId="{3449ECFD-777D-4634-A4F4-6E1EBEFEB446}" type="presParOf" srcId="{97BF79F8-F77E-48A8-99DF-D7D2ECEBDC47}" destId="{3141B6EF-6FEA-4A96-A4AC-BDE0D90F5EB7}" srcOrd="0" destOrd="0" presId="urn:microsoft.com/office/officeart/2005/8/layout/hierarchy1"/>
    <dgm:cxn modelId="{46EABFA8-AB44-407A-8DE5-0E52CAD419B0}" type="presParOf" srcId="{3141B6EF-6FEA-4A96-A4AC-BDE0D90F5EB7}" destId="{3FF14A20-A547-487F-9C49-12DAE5589EC6}" srcOrd="0" destOrd="0" presId="urn:microsoft.com/office/officeart/2005/8/layout/hierarchy1"/>
    <dgm:cxn modelId="{A348F022-BA20-4D3A-947C-8012857F62DC}" type="presParOf" srcId="{3141B6EF-6FEA-4A96-A4AC-BDE0D90F5EB7}" destId="{C5379F80-2F32-4925-8F25-754331EFEF60}" srcOrd="1" destOrd="0" presId="urn:microsoft.com/office/officeart/2005/8/layout/hierarchy1"/>
    <dgm:cxn modelId="{5C56DDD3-EF69-41BD-86AC-9F3C012E6A63}" type="presParOf" srcId="{97BF79F8-F77E-48A8-99DF-D7D2ECEBDC47}" destId="{7D937284-6AA4-4D98-999D-87D8C47899A7}" srcOrd="1" destOrd="0" presId="urn:microsoft.com/office/officeart/2005/8/layout/hierarchy1"/>
    <dgm:cxn modelId="{A90CB9CF-3E22-4B70-A290-90BBE947D6B5}" type="presParOf" srcId="{7D937284-6AA4-4D98-999D-87D8C47899A7}" destId="{EFF173F6-CB4A-426F-9AF7-3B450D9C0181}" srcOrd="0" destOrd="0" presId="urn:microsoft.com/office/officeart/2005/8/layout/hierarchy1"/>
    <dgm:cxn modelId="{4B9CC6C2-DA0D-4E3A-92CA-1CD5F840925F}" type="presParOf" srcId="{7D937284-6AA4-4D98-999D-87D8C47899A7}" destId="{012780A6-01C9-435F-9187-93316D28337C}" srcOrd="1" destOrd="0" presId="urn:microsoft.com/office/officeart/2005/8/layout/hierarchy1"/>
    <dgm:cxn modelId="{31736DD1-4687-4221-8413-02414C6D36AC}" type="presParOf" srcId="{012780A6-01C9-435F-9187-93316D28337C}" destId="{5A220FFE-DCE2-47B5-AD39-A6ABE089A889}" srcOrd="0" destOrd="0" presId="urn:microsoft.com/office/officeart/2005/8/layout/hierarchy1"/>
    <dgm:cxn modelId="{1FD3AFE3-B675-4063-A441-8BC768AFB4DF}" type="presParOf" srcId="{5A220FFE-DCE2-47B5-AD39-A6ABE089A889}" destId="{89959709-6B2C-452F-AC6E-8B56F7CC655D}" srcOrd="0" destOrd="0" presId="urn:microsoft.com/office/officeart/2005/8/layout/hierarchy1"/>
    <dgm:cxn modelId="{591EA6BF-89DF-4C82-95C4-39554778888E}" type="presParOf" srcId="{5A220FFE-DCE2-47B5-AD39-A6ABE089A889}" destId="{57E9F116-02CE-4F95-A47D-A005EA4D81FC}" srcOrd="1" destOrd="0" presId="urn:microsoft.com/office/officeart/2005/8/layout/hierarchy1"/>
    <dgm:cxn modelId="{F42B5466-BB0E-46DE-918D-BD8E97D31DB4}" type="presParOf" srcId="{012780A6-01C9-435F-9187-93316D28337C}" destId="{96730CE4-95F5-4019-B23C-ECB1639C73D6}" srcOrd="1" destOrd="0" presId="urn:microsoft.com/office/officeart/2005/8/layout/hierarchy1"/>
    <dgm:cxn modelId="{970F7BA5-445C-403F-9DC3-344016E81B88}" type="presParOf" srcId="{B1674540-255B-4F65-8C5A-EA6B8DC0C133}" destId="{3D745410-6013-4852-9421-5D45D62C554A}" srcOrd="1" destOrd="0" presId="urn:microsoft.com/office/officeart/2005/8/layout/hierarchy1"/>
    <dgm:cxn modelId="{A0FE6C2D-0978-4E68-B745-49FD25D16445}" type="presParOf" srcId="{3D745410-6013-4852-9421-5D45D62C554A}" destId="{F8EAEC2A-D920-4211-8EC8-26827F4D53DC}" srcOrd="0" destOrd="0" presId="urn:microsoft.com/office/officeart/2005/8/layout/hierarchy1"/>
    <dgm:cxn modelId="{F48C4336-3956-467A-8B1D-5F2D8348E15D}" type="presParOf" srcId="{F8EAEC2A-D920-4211-8EC8-26827F4D53DC}" destId="{BC203390-6DE7-4FB9-BE75-5B0189EF39B5}" srcOrd="0" destOrd="0" presId="urn:microsoft.com/office/officeart/2005/8/layout/hierarchy1"/>
    <dgm:cxn modelId="{C1AAE371-78CD-4FB4-8F1E-4BEDB94ABC6E}" type="presParOf" srcId="{F8EAEC2A-D920-4211-8EC8-26827F4D53DC}" destId="{A37B74C1-F1DC-4552-A428-24B8D4FB8CDB}" srcOrd="1" destOrd="0" presId="urn:microsoft.com/office/officeart/2005/8/layout/hierarchy1"/>
    <dgm:cxn modelId="{D1824971-9677-4F89-BD24-7D97054D36EE}" type="presParOf" srcId="{3D745410-6013-4852-9421-5D45D62C554A}" destId="{054851A7-5DE4-4679-86D5-145FD8E9A64E}" srcOrd="1" destOrd="0" presId="urn:microsoft.com/office/officeart/2005/8/layout/hierarchy1"/>
    <dgm:cxn modelId="{D59611E1-8C99-4777-A91D-BCA679F61FBC}" type="presParOf" srcId="{054851A7-5DE4-4679-86D5-145FD8E9A64E}" destId="{7A59B179-DBBD-4F65-88F0-8981E2B6EC85}" srcOrd="0" destOrd="0" presId="urn:microsoft.com/office/officeart/2005/8/layout/hierarchy1"/>
    <dgm:cxn modelId="{1BB4A6ED-72FC-45DB-9003-A4F2DBFA4C2D}" type="presParOf" srcId="{054851A7-5DE4-4679-86D5-145FD8E9A64E}" destId="{75A32BC5-8F8D-4D1B-A1A9-4EF5AC4851D1}" srcOrd="1" destOrd="0" presId="urn:microsoft.com/office/officeart/2005/8/layout/hierarchy1"/>
    <dgm:cxn modelId="{9D1F0ABD-A163-4DEB-9F82-F1728BC0C033}" type="presParOf" srcId="{75A32BC5-8F8D-4D1B-A1A9-4EF5AC4851D1}" destId="{19A925FF-9DA5-42ED-9AA8-2F6A7F233ACA}" srcOrd="0" destOrd="0" presId="urn:microsoft.com/office/officeart/2005/8/layout/hierarchy1"/>
    <dgm:cxn modelId="{C8EB8F5C-7920-419D-B432-6CCE2EF163EA}" type="presParOf" srcId="{19A925FF-9DA5-42ED-9AA8-2F6A7F233ACA}" destId="{818D851F-856D-40EB-95B8-9271AEBCBE28}" srcOrd="0" destOrd="0" presId="urn:microsoft.com/office/officeart/2005/8/layout/hierarchy1"/>
    <dgm:cxn modelId="{F058E276-2E56-4257-AA10-D268C3C1BF19}" type="presParOf" srcId="{19A925FF-9DA5-42ED-9AA8-2F6A7F233ACA}" destId="{D8EBDC2F-B235-46D4-AB76-8AD1AEE8EBCE}" srcOrd="1" destOrd="0" presId="urn:microsoft.com/office/officeart/2005/8/layout/hierarchy1"/>
    <dgm:cxn modelId="{93BA75A5-1236-4815-8F65-C1F7F32FA9A2}" type="presParOf" srcId="{75A32BC5-8F8D-4D1B-A1A9-4EF5AC4851D1}" destId="{2CA86330-B360-491E-9ACA-6FAD8558EE63}" srcOrd="1" destOrd="0" presId="urn:microsoft.com/office/officeart/2005/8/layout/hierarchy1"/>
    <dgm:cxn modelId="{F20393EB-A1E4-4E11-98A8-F4C13CE06998}" type="presParOf" srcId="{B1674540-255B-4F65-8C5A-EA6B8DC0C133}" destId="{196AF2D3-C2DA-4549-A4D7-748B5B238B18}" srcOrd="2" destOrd="0" presId="urn:microsoft.com/office/officeart/2005/8/layout/hierarchy1"/>
    <dgm:cxn modelId="{D2594638-D518-4183-8416-8B0C9E9EA61F}" type="presParOf" srcId="{196AF2D3-C2DA-4549-A4D7-748B5B238B18}" destId="{7678C409-2E79-48BC-865B-8DC8A7B80E4C}" srcOrd="0" destOrd="0" presId="urn:microsoft.com/office/officeart/2005/8/layout/hierarchy1"/>
    <dgm:cxn modelId="{4244CA3B-0920-4A41-987F-1C053AC3DB74}" type="presParOf" srcId="{7678C409-2E79-48BC-865B-8DC8A7B80E4C}" destId="{3A2D42FE-149A-4E94-AB79-1CE24C15135A}" srcOrd="0" destOrd="0" presId="urn:microsoft.com/office/officeart/2005/8/layout/hierarchy1"/>
    <dgm:cxn modelId="{C44DB233-264A-46B4-926C-675F6D76E206}" type="presParOf" srcId="{7678C409-2E79-48BC-865B-8DC8A7B80E4C}" destId="{E8E69B3E-7F86-41C3-A2BB-A36F319043C8}" srcOrd="1" destOrd="0" presId="urn:microsoft.com/office/officeart/2005/8/layout/hierarchy1"/>
    <dgm:cxn modelId="{827273C0-9B46-42D6-A23A-16C8611A776B}" type="presParOf" srcId="{196AF2D3-C2DA-4549-A4D7-748B5B238B18}" destId="{12B7A875-6999-4C90-89E9-99D700671150}" srcOrd="1" destOrd="0" presId="urn:microsoft.com/office/officeart/2005/8/layout/hierarchy1"/>
    <dgm:cxn modelId="{4BFA37A8-D707-4A7B-A49A-0FDF10F0984E}" type="presParOf" srcId="{12B7A875-6999-4C90-89E9-99D700671150}" destId="{7C0BE142-0059-40CC-9C54-8EE8EB3B2C14}" srcOrd="0" destOrd="0" presId="urn:microsoft.com/office/officeart/2005/8/layout/hierarchy1"/>
    <dgm:cxn modelId="{0260E3CE-5E6B-46B8-A7CC-2FAE6F2EA60E}" type="presParOf" srcId="{12B7A875-6999-4C90-89E9-99D700671150}" destId="{676CA95D-D8E6-4ADC-BEF6-8E946584D9D1}" srcOrd="1" destOrd="0" presId="urn:microsoft.com/office/officeart/2005/8/layout/hierarchy1"/>
    <dgm:cxn modelId="{957AD134-AA22-4D78-A702-74E60398A525}" type="presParOf" srcId="{676CA95D-D8E6-4ADC-BEF6-8E946584D9D1}" destId="{5B4A93BF-2DE0-487B-A861-04B70158B595}" srcOrd="0" destOrd="0" presId="urn:microsoft.com/office/officeart/2005/8/layout/hierarchy1"/>
    <dgm:cxn modelId="{7159BABA-F7C7-4781-82B8-1EF8626B2BBD}" type="presParOf" srcId="{5B4A93BF-2DE0-487B-A861-04B70158B595}" destId="{64A39A56-33FA-4316-93D2-1304806D871F}" srcOrd="0" destOrd="0" presId="urn:microsoft.com/office/officeart/2005/8/layout/hierarchy1"/>
    <dgm:cxn modelId="{B964A871-B70A-43F1-989F-3C1C09631FED}" type="presParOf" srcId="{5B4A93BF-2DE0-487B-A861-04B70158B595}" destId="{4741E97E-2F11-43AB-8D8E-3C035F217955}" srcOrd="1" destOrd="0" presId="urn:microsoft.com/office/officeart/2005/8/layout/hierarchy1"/>
    <dgm:cxn modelId="{54289FE9-EE85-4047-8B75-74757CE5118E}" type="presParOf" srcId="{676CA95D-D8E6-4ADC-BEF6-8E946584D9D1}" destId="{B3BA79F3-D99C-411C-94BD-C5299431E1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20061-6FA3-4B9D-96BE-5A6A8E27358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1474BE-575A-490C-B041-F43E8277F536}">
      <dgm:prSet phldrT="[Text]"/>
      <dgm:spPr/>
      <dgm:t>
        <a:bodyPr/>
        <a:lstStyle/>
        <a:p>
          <a:r>
            <a:rPr lang="en-US" dirty="0" smtClean="0"/>
            <a:t>Yang model for Virtual Network Service (VNS) operations</a:t>
          </a:r>
          <a:r>
            <a:rPr lang="en-IN" dirty="0" smtClean="0"/>
            <a:t> </a:t>
          </a:r>
          <a:endParaRPr lang="en-IN" dirty="0"/>
        </a:p>
      </dgm:t>
    </dgm:pt>
    <dgm:pt modelId="{8CF9A909-B093-43CD-90F1-9BEA346DC2AA}" type="parTrans" cxnId="{801746DE-B7E9-4F2E-9BF6-EFFCC800140A}">
      <dgm:prSet/>
      <dgm:spPr/>
      <dgm:t>
        <a:bodyPr/>
        <a:lstStyle/>
        <a:p>
          <a:endParaRPr lang="en-IN"/>
        </a:p>
      </dgm:t>
    </dgm:pt>
    <dgm:pt modelId="{3480191D-811F-4787-A46B-57E27250929E}" type="sibTrans" cxnId="{801746DE-B7E9-4F2E-9BF6-EFFCC800140A}">
      <dgm:prSet/>
      <dgm:spPr/>
      <dgm:t>
        <a:bodyPr/>
        <a:lstStyle/>
        <a:p>
          <a:endParaRPr lang="en-IN"/>
        </a:p>
      </dgm:t>
    </dgm:pt>
    <dgm:pt modelId="{6E4C739E-626B-403B-A70B-97B84244D0A4}">
      <dgm:prSet/>
      <dgm:spPr/>
      <dgm:t>
        <a:bodyPr/>
        <a:lstStyle/>
        <a:p>
          <a:r>
            <a:rPr lang="en-US" dirty="0" smtClean="0"/>
            <a:t>From the point of view of Customer </a:t>
          </a:r>
          <a:endParaRPr lang="en-US" dirty="0" smtClean="0"/>
        </a:p>
      </dgm:t>
    </dgm:pt>
    <dgm:pt modelId="{4CF65877-0685-4DBC-863C-B1D9AD52CBBD}" type="parTrans" cxnId="{019A4CBD-B3EB-4FEF-8CF5-7FD7FF9F1252}">
      <dgm:prSet/>
      <dgm:spPr/>
      <dgm:t>
        <a:bodyPr/>
        <a:lstStyle/>
        <a:p>
          <a:endParaRPr lang="en-IN"/>
        </a:p>
      </dgm:t>
    </dgm:pt>
    <dgm:pt modelId="{117B99A2-B659-413B-88A5-3C73D2FBAC04}" type="sibTrans" cxnId="{019A4CBD-B3EB-4FEF-8CF5-7FD7FF9F1252}">
      <dgm:prSet/>
      <dgm:spPr/>
      <dgm:t>
        <a:bodyPr/>
        <a:lstStyle/>
        <a:p>
          <a:endParaRPr lang="en-IN"/>
        </a:p>
      </dgm:t>
    </dgm:pt>
    <dgm:pt modelId="{76FCEA48-EF6B-44CB-9C39-A63A6107E78C}">
      <dgm:prSet/>
      <dgm:spPr/>
      <dgm:t>
        <a:bodyPr/>
        <a:lstStyle/>
        <a:p>
          <a:r>
            <a:rPr lang="en-US" dirty="0" smtClean="0"/>
            <a:t>An abstraction over the TE-Topo and TE-Tunnel</a:t>
          </a:r>
          <a:endParaRPr lang="en-US" dirty="0" smtClean="0"/>
        </a:p>
      </dgm:t>
    </dgm:pt>
    <dgm:pt modelId="{9616A359-62BA-4B20-9B14-3EDED98AFFBA}" type="parTrans" cxnId="{62012AB6-55E7-4663-8043-206816A121E0}">
      <dgm:prSet/>
      <dgm:spPr/>
      <dgm:t>
        <a:bodyPr/>
        <a:lstStyle/>
        <a:p>
          <a:endParaRPr lang="en-IN"/>
        </a:p>
      </dgm:t>
    </dgm:pt>
    <dgm:pt modelId="{8B6E66C6-9AAD-4541-9F70-63F0D375671A}" type="sibTrans" cxnId="{62012AB6-55E7-4663-8043-206816A121E0}">
      <dgm:prSet/>
      <dgm:spPr/>
      <dgm:t>
        <a:bodyPr/>
        <a:lstStyle/>
        <a:p>
          <a:endParaRPr lang="en-IN"/>
        </a:p>
      </dgm:t>
    </dgm:pt>
    <dgm:pt modelId="{EAB33939-AE78-4C10-B1F3-465632E3BF63}">
      <dgm:prSet/>
      <dgm:spPr/>
      <dgm:t>
        <a:bodyPr/>
        <a:lstStyle/>
        <a:p>
          <a:r>
            <a:rPr lang="en-US" dirty="0" smtClean="0"/>
            <a:t>These models are from the point of view of Network</a:t>
          </a:r>
          <a:endParaRPr lang="en-US" dirty="0" smtClean="0"/>
        </a:p>
      </dgm:t>
    </dgm:pt>
    <dgm:pt modelId="{36F71207-975B-4F62-A1AC-4B6B1FAA3568}" type="parTrans" cxnId="{C58B93C4-B9FF-43F8-9971-D8CBE84FC3ED}">
      <dgm:prSet/>
      <dgm:spPr/>
      <dgm:t>
        <a:bodyPr/>
        <a:lstStyle/>
        <a:p>
          <a:endParaRPr lang="en-IN"/>
        </a:p>
      </dgm:t>
    </dgm:pt>
    <dgm:pt modelId="{420256C8-9167-4A53-9758-0489961E7A22}" type="sibTrans" cxnId="{C58B93C4-B9FF-43F8-9971-D8CBE84FC3ED}">
      <dgm:prSet/>
      <dgm:spPr/>
      <dgm:t>
        <a:bodyPr/>
        <a:lstStyle/>
        <a:p>
          <a:endParaRPr lang="en-IN"/>
        </a:p>
      </dgm:t>
    </dgm:pt>
    <dgm:pt modelId="{4C65AB61-586D-448E-ACD4-D0AD0ADD4E41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Some similarity, but still different! </a:t>
          </a:r>
          <a:endParaRPr lang="en-US" dirty="0" smtClean="0"/>
        </a:p>
      </dgm:t>
    </dgm:pt>
    <dgm:pt modelId="{E5F4C2B8-FE41-434E-92BE-5F5CA6FF02B5}" type="parTrans" cxnId="{66DDDA52-5830-4B09-838B-6428301C87C4}">
      <dgm:prSet/>
      <dgm:spPr/>
      <dgm:t>
        <a:bodyPr/>
        <a:lstStyle/>
        <a:p>
          <a:endParaRPr lang="en-IN"/>
        </a:p>
      </dgm:t>
    </dgm:pt>
    <dgm:pt modelId="{C28553F7-BF46-46A5-8B53-8CC4D7A97370}" type="sibTrans" cxnId="{66DDDA52-5830-4B09-838B-6428301C87C4}">
      <dgm:prSet/>
      <dgm:spPr/>
      <dgm:t>
        <a:bodyPr/>
        <a:lstStyle/>
        <a:p>
          <a:endParaRPr lang="en-IN"/>
        </a:p>
      </dgm:t>
    </dgm:pt>
    <dgm:pt modelId="{71C7464C-8D73-4B29-8CBB-B7D5A5537E76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VN is a higher level of abstraction than topology!</a:t>
          </a:r>
          <a:endParaRPr lang="en-US" dirty="0" smtClean="0"/>
        </a:p>
      </dgm:t>
    </dgm:pt>
    <dgm:pt modelId="{161B6120-B9C4-4085-86E6-FC301AEF4778}" type="parTrans" cxnId="{1DE7DAA6-646E-484A-AC9E-20948A52406B}">
      <dgm:prSet/>
      <dgm:spPr/>
      <dgm:t>
        <a:bodyPr/>
        <a:lstStyle/>
        <a:p>
          <a:endParaRPr lang="en-IN"/>
        </a:p>
      </dgm:t>
    </dgm:pt>
    <dgm:pt modelId="{C16EF115-3399-4EAB-905E-FFFE80B700FB}" type="sibTrans" cxnId="{1DE7DAA6-646E-484A-AC9E-20948A52406B}">
      <dgm:prSet/>
      <dgm:spPr/>
      <dgm:t>
        <a:bodyPr/>
        <a:lstStyle/>
        <a:p>
          <a:endParaRPr lang="en-IN"/>
        </a:p>
      </dgm:t>
    </dgm:pt>
    <dgm:pt modelId="{BCCB3327-9BD0-441C-94AD-0E7DCA705358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VN depends on topology! </a:t>
          </a:r>
          <a:endParaRPr lang="en-US" dirty="0" smtClean="0"/>
        </a:p>
      </dgm:t>
    </dgm:pt>
    <dgm:pt modelId="{DBF8E7A4-A2B9-4580-94D4-9EFA21D84645}" type="parTrans" cxnId="{7E697E1B-8BF3-4193-8660-3EF127EB6ECD}">
      <dgm:prSet/>
      <dgm:spPr/>
      <dgm:t>
        <a:bodyPr/>
        <a:lstStyle/>
        <a:p>
          <a:endParaRPr lang="en-IN"/>
        </a:p>
      </dgm:t>
    </dgm:pt>
    <dgm:pt modelId="{9288E5A7-CBD7-44FA-8848-CAD3950C1E3C}" type="sibTrans" cxnId="{7E697E1B-8BF3-4193-8660-3EF127EB6ECD}">
      <dgm:prSet/>
      <dgm:spPr/>
      <dgm:t>
        <a:bodyPr/>
        <a:lstStyle/>
        <a:p>
          <a:endParaRPr lang="en-IN"/>
        </a:p>
      </dgm:t>
    </dgm:pt>
    <dgm:pt modelId="{768954C8-28B9-41C9-AC6B-7367845A78B1}" type="pres">
      <dgm:prSet presAssocID="{2D120061-6FA3-4B9D-96BE-5A6A8E27358C}" presName="diagram" presStyleCnt="0">
        <dgm:presLayoutVars>
          <dgm:dir/>
          <dgm:resizeHandles val="exact"/>
        </dgm:presLayoutVars>
      </dgm:prSet>
      <dgm:spPr/>
    </dgm:pt>
    <dgm:pt modelId="{1C8789AD-848F-4DDC-9E80-DC917F0C02C1}" type="pres">
      <dgm:prSet presAssocID="{351474BE-575A-490C-B041-F43E8277F53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75B9BF-D192-4F83-AC84-A8E4415C7827}" type="pres">
      <dgm:prSet presAssocID="{3480191D-811F-4787-A46B-57E27250929E}" presName="sibTrans" presStyleCnt="0"/>
      <dgm:spPr/>
    </dgm:pt>
    <dgm:pt modelId="{966238E5-238F-4D27-894A-7AA8A58AA670}" type="pres">
      <dgm:prSet presAssocID="{76FCEA48-EF6B-44CB-9C39-A63A6107E7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042017-E8BB-493F-88AD-48C784094895}" type="pres">
      <dgm:prSet presAssocID="{8B6E66C6-9AAD-4541-9F70-63F0D375671A}" presName="sibTrans" presStyleCnt="0"/>
      <dgm:spPr/>
    </dgm:pt>
    <dgm:pt modelId="{133AAE8A-A8A2-4207-8528-6E02D5C0E982}" type="pres">
      <dgm:prSet presAssocID="{4C65AB61-586D-448E-ACD4-D0AD0ADD4E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DF9850-F58F-420C-AE71-760BA94A19F9}" type="presOf" srcId="{76FCEA48-EF6B-44CB-9C39-A63A6107E78C}" destId="{966238E5-238F-4D27-894A-7AA8A58AA670}" srcOrd="0" destOrd="0" presId="urn:microsoft.com/office/officeart/2005/8/layout/default"/>
    <dgm:cxn modelId="{2D20CE40-6709-444A-96F7-57A08606D9E4}" type="presOf" srcId="{BCCB3327-9BD0-441C-94AD-0E7DCA705358}" destId="{133AAE8A-A8A2-4207-8528-6E02D5C0E982}" srcOrd="0" destOrd="2" presId="urn:microsoft.com/office/officeart/2005/8/layout/default"/>
    <dgm:cxn modelId="{22A5DE80-DBFB-44D6-BB6C-50B9FB3CF642}" type="presOf" srcId="{EAB33939-AE78-4C10-B1F3-465632E3BF63}" destId="{966238E5-238F-4D27-894A-7AA8A58AA670}" srcOrd="0" destOrd="1" presId="urn:microsoft.com/office/officeart/2005/8/layout/default"/>
    <dgm:cxn modelId="{801746DE-B7E9-4F2E-9BF6-EFFCC800140A}" srcId="{2D120061-6FA3-4B9D-96BE-5A6A8E27358C}" destId="{351474BE-575A-490C-B041-F43E8277F536}" srcOrd="0" destOrd="0" parTransId="{8CF9A909-B093-43CD-90F1-9BEA346DC2AA}" sibTransId="{3480191D-811F-4787-A46B-57E27250929E}"/>
    <dgm:cxn modelId="{B740FB0A-2719-497A-B467-D64321FE04A9}" type="presOf" srcId="{6E4C739E-626B-403B-A70B-97B84244D0A4}" destId="{1C8789AD-848F-4DDC-9E80-DC917F0C02C1}" srcOrd="0" destOrd="1" presId="urn:microsoft.com/office/officeart/2005/8/layout/default"/>
    <dgm:cxn modelId="{1DE7DAA6-646E-484A-AC9E-20948A52406B}" srcId="{4C65AB61-586D-448E-ACD4-D0AD0ADD4E41}" destId="{71C7464C-8D73-4B29-8CBB-B7D5A5537E76}" srcOrd="0" destOrd="0" parTransId="{161B6120-B9C4-4085-86E6-FC301AEF4778}" sibTransId="{C16EF115-3399-4EAB-905E-FFFE80B700FB}"/>
    <dgm:cxn modelId="{3E7D0E6B-477B-4C7A-BCC9-918E71439DD1}" type="presOf" srcId="{4C65AB61-586D-448E-ACD4-D0AD0ADD4E41}" destId="{133AAE8A-A8A2-4207-8528-6E02D5C0E982}" srcOrd="0" destOrd="0" presId="urn:microsoft.com/office/officeart/2005/8/layout/default"/>
    <dgm:cxn modelId="{66DDDA52-5830-4B09-838B-6428301C87C4}" srcId="{2D120061-6FA3-4B9D-96BE-5A6A8E27358C}" destId="{4C65AB61-586D-448E-ACD4-D0AD0ADD4E41}" srcOrd="2" destOrd="0" parTransId="{E5F4C2B8-FE41-434E-92BE-5F5CA6FF02B5}" sibTransId="{C28553F7-BF46-46A5-8B53-8CC4D7A97370}"/>
    <dgm:cxn modelId="{C58B93C4-B9FF-43F8-9971-D8CBE84FC3ED}" srcId="{76FCEA48-EF6B-44CB-9C39-A63A6107E78C}" destId="{EAB33939-AE78-4C10-B1F3-465632E3BF63}" srcOrd="0" destOrd="0" parTransId="{36F71207-975B-4F62-A1AC-4B6B1FAA3568}" sibTransId="{420256C8-9167-4A53-9758-0489961E7A22}"/>
    <dgm:cxn modelId="{019A4CBD-B3EB-4FEF-8CF5-7FD7FF9F1252}" srcId="{351474BE-575A-490C-B041-F43E8277F536}" destId="{6E4C739E-626B-403B-A70B-97B84244D0A4}" srcOrd="0" destOrd="0" parTransId="{4CF65877-0685-4DBC-863C-B1D9AD52CBBD}" sibTransId="{117B99A2-B659-413B-88A5-3C73D2FBAC04}"/>
    <dgm:cxn modelId="{4E4B59A3-2214-4266-B0E1-9828532285C9}" type="presOf" srcId="{2D120061-6FA3-4B9D-96BE-5A6A8E27358C}" destId="{768954C8-28B9-41C9-AC6B-7367845A78B1}" srcOrd="0" destOrd="0" presId="urn:microsoft.com/office/officeart/2005/8/layout/default"/>
    <dgm:cxn modelId="{7E697E1B-8BF3-4193-8660-3EF127EB6ECD}" srcId="{71C7464C-8D73-4B29-8CBB-B7D5A5537E76}" destId="{BCCB3327-9BD0-441C-94AD-0E7DCA705358}" srcOrd="0" destOrd="0" parTransId="{DBF8E7A4-A2B9-4580-94D4-9EFA21D84645}" sibTransId="{9288E5A7-CBD7-44FA-8848-CAD3950C1E3C}"/>
    <dgm:cxn modelId="{1E26073D-16CD-4A96-97B0-7D51D56CE5B4}" type="presOf" srcId="{351474BE-575A-490C-B041-F43E8277F536}" destId="{1C8789AD-848F-4DDC-9E80-DC917F0C02C1}" srcOrd="0" destOrd="0" presId="urn:microsoft.com/office/officeart/2005/8/layout/default"/>
    <dgm:cxn modelId="{62012AB6-55E7-4663-8043-206816A121E0}" srcId="{2D120061-6FA3-4B9D-96BE-5A6A8E27358C}" destId="{76FCEA48-EF6B-44CB-9C39-A63A6107E78C}" srcOrd="1" destOrd="0" parTransId="{9616A359-62BA-4B20-9B14-3EDED98AFFBA}" sibTransId="{8B6E66C6-9AAD-4541-9F70-63F0D375671A}"/>
    <dgm:cxn modelId="{E3014C49-9183-4747-BD4C-9178CF470642}" type="presOf" srcId="{71C7464C-8D73-4B29-8CBB-B7D5A5537E76}" destId="{133AAE8A-A8A2-4207-8528-6E02D5C0E982}" srcOrd="0" destOrd="1" presId="urn:microsoft.com/office/officeart/2005/8/layout/default"/>
    <dgm:cxn modelId="{2F56BABC-ED62-4B16-9A5A-F4E8A531FF34}" type="presParOf" srcId="{768954C8-28B9-41C9-AC6B-7367845A78B1}" destId="{1C8789AD-848F-4DDC-9E80-DC917F0C02C1}" srcOrd="0" destOrd="0" presId="urn:microsoft.com/office/officeart/2005/8/layout/default"/>
    <dgm:cxn modelId="{155EFB90-F267-478A-BA0D-55247AC10D6A}" type="presParOf" srcId="{768954C8-28B9-41C9-AC6B-7367845A78B1}" destId="{8E75B9BF-D192-4F83-AC84-A8E4415C7827}" srcOrd="1" destOrd="0" presId="urn:microsoft.com/office/officeart/2005/8/layout/default"/>
    <dgm:cxn modelId="{F0C076BE-A498-4F4A-9295-219BE48AA97B}" type="presParOf" srcId="{768954C8-28B9-41C9-AC6B-7367845A78B1}" destId="{966238E5-238F-4D27-894A-7AA8A58AA670}" srcOrd="2" destOrd="0" presId="urn:microsoft.com/office/officeart/2005/8/layout/default"/>
    <dgm:cxn modelId="{9FC918F8-F5AF-4B65-9EA4-A5EAAFE60EB3}" type="presParOf" srcId="{768954C8-28B9-41C9-AC6B-7367845A78B1}" destId="{78042017-E8BB-493F-88AD-48C784094895}" srcOrd="3" destOrd="0" presId="urn:microsoft.com/office/officeart/2005/8/layout/default"/>
    <dgm:cxn modelId="{7D99CAC5-E716-4657-A522-3EB745E7ED89}" type="presParOf" srcId="{768954C8-28B9-41C9-AC6B-7367845A78B1}" destId="{133AAE8A-A8A2-4207-8528-6E02D5C0E98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58486-1005-4241-8AD2-A12FB024FE4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F5C2D0-F4C4-4939-AA85-49B9C4EFA17C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D13B2253-865E-4EF9-BA63-47C52FE903C0}" type="parTrans" cxnId="{DA1D5ADA-409D-4FAC-823C-28A9833F0339}">
      <dgm:prSet/>
      <dgm:spPr/>
      <dgm:t>
        <a:bodyPr/>
        <a:lstStyle/>
        <a:p>
          <a:endParaRPr lang="en-IN"/>
        </a:p>
      </dgm:t>
    </dgm:pt>
    <dgm:pt modelId="{737F5BE7-C49E-49E4-88C2-F55B1482EC1F}" type="sibTrans" cxnId="{DA1D5ADA-409D-4FAC-823C-28A9833F0339}">
      <dgm:prSet/>
      <dgm:spPr/>
      <dgm:t>
        <a:bodyPr/>
        <a:lstStyle/>
        <a:p>
          <a:endParaRPr lang="en-IN"/>
        </a:p>
      </dgm:t>
    </dgm:pt>
    <dgm:pt modelId="{AC661D24-FA21-4341-B81C-F31DECC6B819}">
      <dgm:prSet phldrT="[Text]"/>
      <dgm:spPr/>
      <dgm:t>
        <a:bodyPr/>
        <a:lstStyle/>
        <a:p>
          <a:r>
            <a:rPr lang="en-US" dirty="0" smtClean="0"/>
            <a:t>Single node in TE Topology</a:t>
          </a:r>
          <a:endParaRPr lang="en-IN" dirty="0"/>
        </a:p>
      </dgm:t>
    </dgm:pt>
    <dgm:pt modelId="{34ADB7B3-34E0-47A0-9EAD-A0E3EE6ADDA3}" type="parTrans" cxnId="{902AD989-5A44-414F-83AC-8671B0D0662E}">
      <dgm:prSet/>
      <dgm:spPr/>
      <dgm:t>
        <a:bodyPr/>
        <a:lstStyle/>
        <a:p>
          <a:endParaRPr lang="en-IN"/>
        </a:p>
      </dgm:t>
    </dgm:pt>
    <dgm:pt modelId="{B968D596-4F27-462C-A882-D893B34A4912}" type="sibTrans" cxnId="{902AD989-5A44-414F-83AC-8671B0D0662E}">
      <dgm:prSet/>
      <dgm:spPr/>
      <dgm:t>
        <a:bodyPr/>
        <a:lstStyle/>
        <a:p>
          <a:endParaRPr lang="en-IN"/>
        </a:p>
      </dgm:t>
    </dgm:pt>
    <dgm:pt modelId="{38B33365-C721-4060-A200-442637765234}">
      <dgm:prSet phldrT="[Text]"/>
      <dgm:spPr/>
      <dgm:t>
        <a:bodyPr/>
        <a:lstStyle/>
        <a:p>
          <a:r>
            <a:rPr lang="en-US" dirty="0" smtClean="0"/>
            <a:t>Native TE Topology</a:t>
          </a:r>
          <a:endParaRPr lang="en-IN" dirty="0"/>
        </a:p>
      </dgm:t>
    </dgm:pt>
    <dgm:pt modelId="{8D4A8ED6-F2E4-4029-B633-4C6F2E839BE0}" type="parTrans" cxnId="{6EC77A5D-3353-4C6B-9E88-A98E46E6FCDB}">
      <dgm:prSet/>
      <dgm:spPr/>
      <dgm:t>
        <a:bodyPr/>
        <a:lstStyle/>
        <a:p>
          <a:endParaRPr lang="en-IN"/>
        </a:p>
      </dgm:t>
    </dgm:pt>
    <dgm:pt modelId="{38D73DA5-CBF4-4D68-9E16-934AFA18B97F}" type="sibTrans" cxnId="{6EC77A5D-3353-4C6B-9E88-A98E46E6FCDB}">
      <dgm:prSet/>
      <dgm:spPr/>
      <dgm:t>
        <a:bodyPr/>
        <a:lstStyle/>
        <a:p>
          <a:endParaRPr lang="en-IN"/>
        </a:p>
      </dgm:t>
    </dgm:pt>
    <dgm:pt modelId="{8AD2A58C-0A63-42DC-A4DB-B0B4EE3DED52}">
      <dgm:prSet phldrT="[Text]"/>
      <dgm:spPr/>
      <dgm:t>
        <a:bodyPr/>
        <a:lstStyle/>
        <a:p>
          <a:r>
            <a:rPr lang="en-US" dirty="0" smtClean="0"/>
            <a:t>abstract topology </a:t>
          </a:r>
          <a:endParaRPr lang="en-IN" dirty="0"/>
        </a:p>
      </dgm:t>
    </dgm:pt>
    <dgm:pt modelId="{9CF54166-BBEC-4E75-A5B4-29A137E47665}" type="parTrans" cxnId="{559DC7A2-53CE-433B-B679-D3C322D1BC54}">
      <dgm:prSet/>
      <dgm:spPr/>
      <dgm:t>
        <a:bodyPr/>
        <a:lstStyle/>
        <a:p>
          <a:endParaRPr lang="en-IN"/>
        </a:p>
      </dgm:t>
    </dgm:pt>
    <dgm:pt modelId="{D09EFED8-E9A3-4098-BDA3-7F90771F62F2}" type="sibTrans" cxnId="{559DC7A2-53CE-433B-B679-D3C322D1BC54}">
      <dgm:prSet/>
      <dgm:spPr/>
      <dgm:t>
        <a:bodyPr/>
        <a:lstStyle/>
        <a:p>
          <a:endParaRPr lang="en-IN"/>
        </a:p>
      </dgm:t>
    </dgm:pt>
    <dgm:pt modelId="{006F45F7-15B8-433C-82FC-13EA88818598}" type="pres">
      <dgm:prSet presAssocID="{E3858486-1005-4241-8AD2-A12FB024FE41}" presName="rootnode" presStyleCnt="0">
        <dgm:presLayoutVars>
          <dgm:chMax/>
          <dgm:chPref/>
          <dgm:dir/>
          <dgm:animLvl val="lvl"/>
        </dgm:presLayoutVars>
      </dgm:prSet>
      <dgm:spPr/>
    </dgm:pt>
    <dgm:pt modelId="{EF7972F1-27C9-4358-9DCB-BA8CA8544D71}" type="pres">
      <dgm:prSet presAssocID="{E2F5C2D0-F4C4-4939-AA85-49B9C4EFA17C}" presName="composite" presStyleCnt="0"/>
      <dgm:spPr/>
    </dgm:pt>
    <dgm:pt modelId="{BF409CCD-AC98-4EB1-BAF0-7B3CF3CC1089}" type="pres">
      <dgm:prSet presAssocID="{E2F5C2D0-F4C4-4939-AA85-49B9C4EFA17C}" presName="bentUpArrow1" presStyleLbl="alignImgPlace1" presStyleIdx="0" presStyleCnt="3"/>
      <dgm:spPr/>
    </dgm:pt>
    <dgm:pt modelId="{8F08CB8E-E8FC-40C3-94B1-3F3862EFB0F6}" type="pres">
      <dgm:prSet presAssocID="{E2F5C2D0-F4C4-4939-AA85-49B9C4EFA17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0AA6805-90DF-49EF-9A45-9A9F8E3908CC}" type="pres">
      <dgm:prSet presAssocID="{E2F5C2D0-F4C4-4939-AA85-49B9C4EFA1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84E5C25-D957-4FB0-82D3-918CF346ED74}" type="pres">
      <dgm:prSet presAssocID="{737F5BE7-C49E-49E4-88C2-F55B1482EC1F}" presName="sibTrans" presStyleCnt="0"/>
      <dgm:spPr/>
    </dgm:pt>
    <dgm:pt modelId="{4A84878F-6E2D-4B2D-8D0F-914CA379FE72}" type="pres">
      <dgm:prSet presAssocID="{AC661D24-FA21-4341-B81C-F31DECC6B819}" presName="composite" presStyleCnt="0"/>
      <dgm:spPr/>
    </dgm:pt>
    <dgm:pt modelId="{D885E008-F9E7-4BB3-9D86-A682DDA815DD}" type="pres">
      <dgm:prSet presAssocID="{AC661D24-FA21-4341-B81C-F31DECC6B819}" presName="bentUpArrow1" presStyleLbl="alignImgPlace1" presStyleIdx="1" presStyleCnt="3"/>
      <dgm:spPr/>
    </dgm:pt>
    <dgm:pt modelId="{524AD7C4-D091-4D04-B0D4-E79DA57B8A72}" type="pres">
      <dgm:prSet presAssocID="{AC661D24-FA21-4341-B81C-F31DECC6B819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5779318-D3FA-4C79-86AE-7A4FBFEC9D2B}" type="pres">
      <dgm:prSet presAssocID="{AC661D24-FA21-4341-B81C-F31DECC6B81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647C077-6316-4C8C-8FBD-01C9A0B4CF7B}" type="pres">
      <dgm:prSet presAssocID="{B968D596-4F27-462C-A882-D893B34A4912}" presName="sibTrans" presStyleCnt="0"/>
      <dgm:spPr/>
    </dgm:pt>
    <dgm:pt modelId="{765DF349-891B-47FE-B07A-5FBD53620AC5}" type="pres">
      <dgm:prSet presAssocID="{8AD2A58C-0A63-42DC-A4DB-B0B4EE3DED52}" presName="composite" presStyleCnt="0"/>
      <dgm:spPr/>
    </dgm:pt>
    <dgm:pt modelId="{C9A7A9F8-CA55-4FB5-9913-D42AD36E8709}" type="pres">
      <dgm:prSet presAssocID="{8AD2A58C-0A63-42DC-A4DB-B0B4EE3DED52}" presName="bentUpArrow1" presStyleLbl="alignImgPlace1" presStyleIdx="2" presStyleCnt="3"/>
      <dgm:spPr/>
    </dgm:pt>
    <dgm:pt modelId="{CF4282E0-58D8-4DD7-B648-7BEC8903A3A7}" type="pres">
      <dgm:prSet presAssocID="{8AD2A58C-0A63-42DC-A4DB-B0B4EE3DED52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C76085-C9A0-4605-B6D3-92D559685172}" type="pres">
      <dgm:prSet presAssocID="{8AD2A58C-0A63-42DC-A4DB-B0B4EE3DED5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558B91B-CFE2-4AC2-B163-797C6C675F3D}" type="pres">
      <dgm:prSet presAssocID="{D09EFED8-E9A3-4098-BDA3-7F90771F62F2}" presName="sibTrans" presStyleCnt="0"/>
      <dgm:spPr/>
    </dgm:pt>
    <dgm:pt modelId="{6BCF11FF-58B8-4A2A-92DE-3ED51F0191B3}" type="pres">
      <dgm:prSet presAssocID="{38B33365-C721-4060-A200-442637765234}" presName="composite" presStyleCnt="0"/>
      <dgm:spPr/>
    </dgm:pt>
    <dgm:pt modelId="{E479CF39-C915-4778-B01F-9D053554DE61}" type="pres">
      <dgm:prSet presAssocID="{38B33365-C721-4060-A200-442637765234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9DC7A2-53CE-433B-B679-D3C322D1BC54}" srcId="{E3858486-1005-4241-8AD2-A12FB024FE41}" destId="{8AD2A58C-0A63-42DC-A4DB-B0B4EE3DED52}" srcOrd="2" destOrd="0" parTransId="{9CF54166-BBEC-4E75-A5B4-29A137E47665}" sibTransId="{D09EFED8-E9A3-4098-BDA3-7F90771F62F2}"/>
    <dgm:cxn modelId="{BD127D50-2F0F-476D-8E3F-7C0B78F84D0C}" type="presOf" srcId="{8AD2A58C-0A63-42DC-A4DB-B0B4EE3DED52}" destId="{CF4282E0-58D8-4DD7-B648-7BEC8903A3A7}" srcOrd="0" destOrd="0" presId="urn:microsoft.com/office/officeart/2005/8/layout/StepDownProcess"/>
    <dgm:cxn modelId="{6EC77A5D-3353-4C6B-9E88-A98E46E6FCDB}" srcId="{E3858486-1005-4241-8AD2-A12FB024FE41}" destId="{38B33365-C721-4060-A200-442637765234}" srcOrd="3" destOrd="0" parTransId="{8D4A8ED6-F2E4-4029-B633-4C6F2E839BE0}" sibTransId="{38D73DA5-CBF4-4D68-9E16-934AFA18B97F}"/>
    <dgm:cxn modelId="{27F1170C-5177-41EB-913C-9C8AD3C35848}" type="presOf" srcId="{E3858486-1005-4241-8AD2-A12FB024FE41}" destId="{006F45F7-15B8-433C-82FC-13EA88818598}" srcOrd="0" destOrd="0" presId="urn:microsoft.com/office/officeart/2005/8/layout/StepDownProcess"/>
    <dgm:cxn modelId="{902AD989-5A44-414F-83AC-8671B0D0662E}" srcId="{E3858486-1005-4241-8AD2-A12FB024FE41}" destId="{AC661D24-FA21-4341-B81C-F31DECC6B819}" srcOrd="1" destOrd="0" parTransId="{34ADB7B3-34E0-47A0-9EAD-A0E3EE6ADDA3}" sibTransId="{B968D596-4F27-462C-A882-D893B34A4912}"/>
    <dgm:cxn modelId="{DA1D5ADA-409D-4FAC-823C-28A9833F0339}" srcId="{E3858486-1005-4241-8AD2-A12FB024FE41}" destId="{E2F5C2D0-F4C4-4939-AA85-49B9C4EFA17C}" srcOrd="0" destOrd="0" parTransId="{D13B2253-865E-4EF9-BA63-47C52FE903C0}" sibTransId="{737F5BE7-C49E-49E4-88C2-F55B1482EC1F}"/>
    <dgm:cxn modelId="{2BA4B71C-EFFD-4773-B768-CD8888FED551}" type="presOf" srcId="{AC661D24-FA21-4341-B81C-F31DECC6B819}" destId="{524AD7C4-D091-4D04-B0D4-E79DA57B8A72}" srcOrd="0" destOrd="0" presId="urn:microsoft.com/office/officeart/2005/8/layout/StepDownProcess"/>
    <dgm:cxn modelId="{FC02BB58-A8EE-4CB2-B403-5D23ADDE3AF1}" type="presOf" srcId="{38B33365-C721-4060-A200-442637765234}" destId="{E479CF39-C915-4778-B01F-9D053554DE61}" srcOrd="0" destOrd="0" presId="urn:microsoft.com/office/officeart/2005/8/layout/StepDownProcess"/>
    <dgm:cxn modelId="{63BACA23-0260-43A9-92E9-A0168DD24D6F}" type="presOf" srcId="{E2F5C2D0-F4C4-4939-AA85-49B9C4EFA17C}" destId="{8F08CB8E-E8FC-40C3-94B1-3F3862EFB0F6}" srcOrd="0" destOrd="0" presId="urn:microsoft.com/office/officeart/2005/8/layout/StepDownProcess"/>
    <dgm:cxn modelId="{605506BF-4BC5-40CC-8C83-980CFBDE0996}" type="presParOf" srcId="{006F45F7-15B8-433C-82FC-13EA88818598}" destId="{EF7972F1-27C9-4358-9DCB-BA8CA8544D71}" srcOrd="0" destOrd="0" presId="urn:microsoft.com/office/officeart/2005/8/layout/StepDownProcess"/>
    <dgm:cxn modelId="{D7579D00-B285-442C-B9C7-734941EEC876}" type="presParOf" srcId="{EF7972F1-27C9-4358-9DCB-BA8CA8544D71}" destId="{BF409CCD-AC98-4EB1-BAF0-7B3CF3CC1089}" srcOrd="0" destOrd="0" presId="urn:microsoft.com/office/officeart/2005/8/layout/StepDownProcess"/>
    <dgm:cxn modelId="{253EF8BF-9C13-478E-AF7E-4AA1905D6260}" type="presParOf" srcId="{EF7972F1-27C9-4358-9DCB-BA8CA8544D71}" destId="{8F08CB8E-E8FC-40C3-94B1-3F3862EFB0F6}" srcOrd="1" destOrd="0" presId="urn:microsoft.com/office/officeart/2005/8/layout/StepDownProcess"/>
    <dgm:cxn modelId="{7C8EA9E6-2069-4E39-9DD3-AD69D19C478C}" type="presParOf" srcId="{EF7972F1-27C9-4358-9DCB-BA8CA8544D71}" destId="{00AA6805-90DF-49EF-9A45-9A9F8E3908CC}" srcOrd="2" destOrd="0" presId="urn:microsoft.com/office/officeart/2005/8/layout/StepDownProcess"/>
    <dgm:cxn modelId="{B830AFC1-DEC7-4B8C-BE8A-BF3E0B6B3F41}" type="presParOf" srcId="{006F45F7-15B8-433C-82FC-13EA88818598}" destId="{F84E5C25-D957-4FB0-82D3-918CF346ED74}" srcOrd="1" destOrd="0" presId="urn:microsoft.com/office/officeart/2005/8/layout/StepDownProcess"/>
    <dgm:cxn modelId="{F76AF9FD-7A1E-4F8B-ADE4-F3BFB9D3C531}" type="presParOf" srcId="{006F45F7-15B8-433C-82FC-13EA88818598}" destId="{4A84878F-6E2D-4B2D-8D0F-914CA379FE72}" srcOrd="2" destOrd="0" presId="urn:microsoft.com/office/officeart/2005/8/layout/StepDownProcess"/>
    <dgm:cxn modelId="{832AABD3-1C1D-4D8B-A01B-AC81FFB0BAE2}" type="presParOf" srcId="{4A84878F-6E2D-4B2D-8D0F-914CA379FE72}" destId="{D885E008-F9E7-4BB3-9D86-A682DDA815DD}" srcOrd="0" destOrd="0" presId="urn:microsoft.com/office/officeart/2005/8/layout/StepDownProcess"/>
    <dgm:cxn modelId="{1D534C04-7F37-4168-87E2-28DE46B2C8DC}" type="presParOf" srcId="{4A84878F-6E2D-4B2D-8D0F-914CA379FE72}" destId="{524AD7C4-D091-4D04-B0D4-E79DA57B8A72}" srcOrd="1" destOrd="0" presId="urn:microsoft.com/office/officeart/2005/8/layout/StepDownProcess"/>
    <dgm:cxn modelId="{A9A419E9-940C-4632-9247-5BDBDEF2D391}" type="presParOf" srcId="{4A84878F-6E2D-4B2D-8D0F-914CA379FE72}" destId="{C5779318-D3FA-4C79-86AE-7A4FBFEC9D2B}" srcOrd="2" destOrd="0" presId="urn:microsoft.com/office/officeart/2005/8/layout/StepDownProcess"/>
    <dgm:cxn modelId="{CC635ABB-5487-4480-A97E-BA5D1395E8AE}" type="presParOf" srcId="{006F45F7-15B8-433C-82FC-13EA88818598}" destId="{F647C077-6316-4C8C-8FBD-01C9A0B4CF7B}" srcOrd="3" destOrd="0" presId="urn:microsoft.com/office/officeart/2005/8/layout/StepDownProcess"/>
    <dgm:cxn modelId="{DFECB798-6203-4B39-A949-67A71108A49B}" type="presParOf" srcId="{006F45F7-15B8-433C-82FC-13EA88818598}" destId="{765DF349-891B-47FE-B07A-5FBD53620AC5}" srcOrd="4" destOrd="0" presId="urn:microsoft.com/office/officeart/2005/8/layout/StepDownProcess"/>
    <dgm:cxn modelId="{0220C249-8896-47C0-B9F9-51C604EB5C71}" type="presParOf" srcId="{765DF349-891B-47FE-B07A-5FBD53620AC5}" destId="{C9A7A9F8-CA55-4FB5-9913-D42AD36E8709}" srcOrd="0" destOrd="0" presId="urn:microsoft.com/office/officeart/2005/8/layout/StepDownProcess"/>
    <dgm:cxn modelId="{8C71C053-4699-4D93-BE79-1302FAC09D33}" type="presParOf" srcId="{765DF349-891B-47FE-B07A-5FBD53620AC5}" destId="{CF4282E0-58D8-4DD7-B648-7BEC8903A3A7}" srcOrd="1" destOrd="0" presId="urn:microsoft.com/office/officeart/2005/8/layout/StepDownProcess"/>
    <dgm:cxn modelId="{057DE933-8053-44FF-BEC0-43BBF1BC23B6}" type="presParOf" srcId="{765DF349-891B-47FE-B07A-5FBD53620AC5}" destId="{22C76085-C9A0-4605-B6D3-92D559685172}" srcOrd="2" destOrd="0" presId="urn:microsoft.com/office/officeart/2005/8/layout/StepDownProcess"/>
    <dgm:cxn modelId="{E538F6F8-D3CE-4552-B56F-CEC643FDD3AA}" type="presParOf" srcId="{006F45F7-15B8-433C-82FC-13EA88818598}" destId="{9558B91B-CFE2-4AC2-B163-797C6C675F3D}" srcOrd="5" destOrd="0" presId="urn:microsoft.com/office/officeart/2005/8/layout/StepDownProcess"/>
    <dgm:cxn modelId="{C864F92A-CBEB-48A5-A26C-F16BD897F764}" type="presParOf" srcId="{006F45F7-15B8-433C-82FC-13EA88818598}" destId="{6BCF11FF-58B8-4A2A-92DE-3ED51F0191B3}" srcOrd="6" destOrd="0" presId="urn:microsoft.com/office/officeart/2005/8/layout/StepDownProcess"/>
    <dgm:cxn modelId="{FA930B91-9891-45D6-8020-5DB094FD7525}" type="presParOf" srcId="{6BCF11FF-58B8-4A2A-92DE-3ED51F0191B3}" destId="{E479CF39-C915-4778-B01F-9D053554DE6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D5A76-4AF7-48D7-9C1A-30CA4AA931CB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78B70F-C43A-4C8D-BB12-1AB8712D8759}">
      <dgm:prSet phldrT="[Text]"/>
      <dgm:spPr/>
      <dgm:t>
        <a:bodyPr/>
        <a:lstStyle/>
        <a:p>
          <a:r>
            <a:rPr lang="en-US" dirty="0" smtClean="0"/>
            <a:t>Customer</a:t>
          </a:r>
          <a:endParaRPr lang="en-IN" dirty="0"/>
        </a:p>
      </dgm:t>
    </dgm:pt>
    <dgm:pt modelId="{598E6C85-AAF4-4FB2-B920-11CC71CAE071}" type="parTrans" cxnId="{657EA3DC-C41A-47FF-B532-0F10EDA40FB0}">
      <dgm:prSet/>
      <dgm:spPr/>
      <dgm:t>
        <a:bodyPr/>
        <a:lstStyle/>
        <a:p>
          <a:endParaRPr lang="en-IN"/>
        </a:p>
      </dgm:t>
    </dgm:pt>
    <dgm:pt modelId="{B6D8E97F-AB6D-4B3D-ABC8-BB3FD7BCEA69}" type="sibTrans" cxnId="{657EA3DC-C41A-47FF-B532-0F10EDA40FB0}">
      <dgm:prSet/>
      <dgm:spPr/>
      <dgm:t>
        <a:bodyPr/>
        <a:lstStyle/>
        <a:p>
          <a:endParaRPr lang="en-IN"/>
        </a:p>
      </dgm:t>
    </dgm:pt>
    <dgm:pt modelId="{678BAEF5-61FA-4624-85BA-B23125ED931B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IN" dirty="0"/>
        </a:p>
      </dgm:t>
    </dgm:pt>
    <dgm:pt modelId="{AEEB9C8D-1BCD-4FE5-A80A-64E142EF727F}" type="parTrans" cxnId="{498C0B86-2143-48B2-9028-8EA81275AFBB}">
      <dgm:prSet/>
      <dgm:spPr/>
      <dgm:t>
        <a:bodyPr/>
        <a:lstStyle/>
        <a:p>
          <a:endParaRPr lang="en-IN"/>
        </a:p>
      </dgm:t>
    </dgm:pt>
    <dgm:pt modelId="{A1E6FF98-18F7-4FCD-9A72-ECDA4C35E3AA}" type="sibTrans" cxnId="{498C0B86-2143-48B2-9028-8EA81275AFBB}">
      <dgm:prSet/>
      <dgm:spPr/>
      <dgm:t>
        <a:bodyPr/>
        <a:lstStyle/>
        <a:p>
          <a:endParaRPr lang="en-IN"/>
        </a:p>
      </dgm:t>
    </dgm:pt>
    <dgm:pt modelId="{B56E2652-80A1-4CBB-A12E-7168F6562162}" type="pres">
      <dgm:prSet presAssocID="{C6FD5A76-4AF7-48D7-9C1A-30CA4AA931CB}" presName="compositeShape" presStyleCnt="0">
        <dgm:presLayoutVars>
          <dgm:chMax val="2"/>
          <dgm:dir/>
          <dgm:resizeHandles val="exact"/>
        </dgm:presLayoutVars>
      </dgm:prSet>
      <dgm:spPr/>
    </dgm:pt>
    <dgm:pt modelId="{47CAE489-A6A5-456A-BE87-9DEE6FA51B5F}" type="pres">
      <dgm:prSet presAssocID="{7178B70F-C43A-4C8D-BB12-1AB8712D8759}" presName="upArrow" presStyleLbl="node1" presStyleIdx="0" presStyleCnt="2"/>
      <dgm:spPr/>
    </dgm:pt>
    <dgm:pt modelId="{E2BA150B-3F10-4F41-A94C-66755DE62D98}" type="pres">
      <dgm:prSet presAssocID="{7178B70F-C43A-4C8D-BB12-1AB8712D875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896598F-DB86-4B60-BE04-13493BC060C6}" type="pres">
      <dgm:prSet presAssocID="{678BAEF5-61FA-4624-85BA-B23125ED931B}" presName="downArrow" presStyleLbl="node1" presStyleIdx="1" presStyleCnt="2"/>
      <dgm:spPr/>
    </dgm:pt>
    <dgm:pt modelId="{AD67137F-3563-4F23-B1A6-0F4861F7A966}" type="pres">
      <dgm:prSet presAssocID="{678BAEF5-61FA-4624-85BA-B23125ED931B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657EA3DC-C41A-47FF-B532-0F10EDA40FB0}" srcId="{C6FD5A76-4AF7-48D7-9C1A-30CA4AA931CB}" destId="{7178B70F-C43A-4C8D-BB12-1AB8712D8759}" srcOrd="0" destOrd="0" parTransId="{598E6C85-AAF4-4FB2-B920-11CC71CAE071}" sibTransId="{B6D8E97F-AB6D-4B3D-ABC8-BB3FD7BCEA69}"/>
    <dgm:cxn modelId="{27DB20A5-82EF-444F-8ABB-A8EB628BE635}" type="presOf" srcId="{C6FD5A76-4AF7-48D7-9C1A-30CA4AA931CB}" destId="{B56E2652-80A1-4CBB-A12E-7168F6562162}" srcOrd="0" destOrd="0" presId="urn:microsoft.com/office/officeart/2005/8/layout/arrow4"/>
    <dgm:cxn modelId="{06025500-6B88-4FE9-A1B4-749F89ED0669}" type="presOf" srcId="{678BAEF5-61FA-4624-85BA-B23125ED931B}" destId="{AD67137F-3563-4F23-B1A6-0F4861F7A966}" srcOrd="0" destOrd="0" presId="urn:microsoft.com/office/officeart/2005/8/layout/arrow4"/>
    <dgm:cxn modelId="{3A9A0FC5-6E79-4945-AE7D-A1578E73CD96}" type="presOf" srcId="{7178B70F-C43A-4C8D-BB12-1AB8712D8759}" destId="{E2BA150B-3F10-4F41-A94C-66755DE62D98}" srcOrd="0" destOrd="0" presId="urn:microsoft.com/office/officeart/2005/8/layout/arrow4"/>
    <dgm:cxn modelId="{498C0B86-2143-48B2-9028-8EA81275AFBB}" srcId="{C6FD5A76-4AF7-48D7-9C1A-30CA4AA931CB}" destId="{678BAEF5-61FA-4624-85BA-B23125ED931B}" srcOrd="1" destOrd="0" parTransId="{AEEB9C8D-1BCD-4FE5-A80A-64E142EF727F}" sibTransId="{A1E6FF98-18F7-4FCD-9A72-ECDA4C35E3AA}"/>
    <dgm:cxn modelId="{3642C693-F62A-4CC6-8F1C-3E6ACCFFE7F1}" type="presParOf" srcId="{B56E2652-80A1-4CBB-A12E-7168F6562162}" destId="{47CAE489-A6A5-456A-BE87-9DEE6FA51B5F}" srcOrd="0" destOrd="0" presId="urn:microsoft.com/office/officeart/2005/8/layout/arrow4"/>
    <dgm:cxn modelId="{EDA020CD-FAC5-4159-82AF-B7ED70AF167A}" type="presParOf" srcId="{B56E2652-80A1-4CBB-A12E-7168F6562162}" destId="{E2BA150B-3F10-4F41-A94C-66755DE62D98}" srcOrd="1" destOrd="0" presId="urn:microsoft.com/office/officeart/2005/8/layout/arrow4"/>
    <dgm:cxn modelId="{80E11D19-8476-4226-BAFC-C985D25D8412}" type="presParOf" srcId="{B56E2652-80A1-4CBB-A12E-7168F6562162}" destId="{E896598F-DB86-4B60-BE04-13493BC060C6}" srcOrd="2" destOrd="0" presId="urn:microsoft.com/office/officeart/2005/8/layout/arrow4"/>
    <dgm:cxn modelId="{5608B00F-2DA8-4C73-A950-1C89A94800F8}" type="presParOf" srcId="{B56E2652-80A1-4CBB-A12E-7168F6562162}" destId="{AD67137F-3563-4F23-B1A6-0F4861F7A96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5EB86C-9920-4DA2-81B9-DDDCF30EE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B2F25-4E9D-4A0C-8986-234340DF08E0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1BBBEDE8-8585-4D09-AFB6-E4319C026482}" type="parTrans" cxnId="{48CF9BFE-BFBF-46F8-AC65-D6B121E34BCE}">
      <dgm:prSet/>
      <dgm:spPr/>
      <dgm:t>
        <a:bodyPr/>
        <a:lstStyle/>
        <a:p>
          <a:endParaRPr lang="en-IN"/>
        </a:p>
      </dgm:t>
    </dgm:pt>
    <dgm:pt modelId="{BB1E0004-EB89-45D4-B8E7-C564827C6847}" type="sibTrans" cxnId="{48CF9BFE-BFBF-46F8-AC65-D6B121E34BCE}">
      <dgm:prSet/>
      <dgm:spPr/>
      <dgm:t>
        <a:bodyPr/>
        <a:lstStyle/>
        <a:p>
          <a:endParaRPr lang="en-IN"/>
        </a:p>
      </dgm:t>
    </dgm:pt>
    <dgm:pt modelId="{AF325EB1-44DE-4CB4-897C-0CFC254ACE3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1726E5ED-123A-4A25-A0AD-8C02A7754830}" type="parTrans" cxnId="{7B9BB8A6-927A-4EA8-9DC4-7D82B37E0796}">
      <dgm:prSet/>
      <dgm:spPr/>
      <dgm:t>
        <a:bodyPr/>
        <a:lstStyle/>
        <a:p>
          <a:endParaRPr lang="en-IN"/>
        </a:p>
      </dgm:t>
    </dgm:pt>
    <dgm:pt modelId="{0CACB679-51A6-4163-A236-B9738CCD665E}" type="sibTrans" cxnId="{7B9BB8A6-927A-4EA8-9DC4-7D82B37E0796}">
      <dgm:prSet/>
      <dgm:spPr/>
      <dgm:t>
        <a:bodyPr/>
        <a:lstStyle/>
        <a:p>
          <a:endParaRPr lang="en-IN"/>
        </a:p>
      </dgm:t>
    </dgm:pt>
    <dgm:pt modelId="{34961101-92E4-4A2A-8A91-2BCB165E82B5}">
      <dgm:prSet phldrT="[Text]"/>
      <dgm:spPr/>
      <dgm:t>
        <a:bodyPr/>
        <a:lstStyle/>
        <a:p>
          <a:r>
            <a:rPr lang="en-US" dirty="0" smtClean="0"/>
            <a:t>VNAP</a:t>
          </a:r>
          <a:endParaRPr lang="en-IN" dirty="0"/>
        </a:p>
      </dgm:t>
    </dgm:pt>
    <dgm:pt modelId="{D417A909-D0ED-4C5B-A54F-E9852CF8B2B2}" type="parTrans" cxnId="{22A268E6-A7B1-40FF-B6C0-A4A47D802381}">
      <dgm:prSet/>
      <dgm:spPr/>
      <dgm:t>
        <a:bodyPr/>
        <a:lstStyle/>
        <a:p>
          <a:endParaRPr lang="en-IN"/>
        </a:p>
      </dgm:t>
    </dgm:pt>
    <dgm:pt modelId="{363F86B8-84A6-44FF-9DF2-E7AA85414616}" type="sibTrans" cxnId="{22A268E6-A7B1-40FF-B6C0-A4A47D802381}">
      <dgm:prSet/>
      <dgm:spPr/>
      <dgm:t>
        <a:bodyPr/>
        <a:lstStyle/>
        <a:p>
          <a:endParaRPr lang="en-IN"/>
        </a:p>
      </dgm:t>
    </dgm:pt>
    <dgm:pt modelId="{FDD46219-770C-41CF-A7C2-AEFDBB8E0345}">
      <dgm:prSet phldrT="[Text]"/>
      <dgm:spPr/>
      <dgm:t>
        <a:bodyPr/>
        <a:lstStyle/>
        <a:p>
          <a:r>
            <a:rPr lang="en-US" dirty="0" smtClean="0"/>
            <a:t>VN</a:t>
          </a:r>
          <a:endParaRPr lang="en-IN" dirty="0"/>
        </a:p>
      </dgm:t>
    </dgm:pt>
    <dgm:pt modelId="{43190E33-1779-45D1-8B1F-7A9B193C83BB}" type="parTrans" cxnId="{54D83DF6-7256-4D4C-9D46-5E44C4D92A3A}">
      <dgm:prSet/>
      <dgm:spPr/>
      <dgm:t>
        <a:bodyPr/>
        <a:lstStyle/>
        <a:p>
          <a:endParaRPr lang="en-IN"/>
        </a:p>
      </dgm:t>
    </dgm:pt>
    <dgm:pt modelId="{3C72AB74-702D-453A-BA9F-42813FB541AB}" type="sibTrans" cxnId="{54D83DF6-7256-4D4C-9D46-5E44C4D92A3A}">
      <dgm:prSet/>
      <dgm:spPr/>
      <dgm:t>
        <a:bodyPr/>
        <a:lstStyle/>
        <a:p>
          <a:endParaRPr lang="en-IN"/>
        </a:p>
      </dgm:t>
    </dgm:pt>
    <dgm:pt modelId="{B33E23E2-4F5D-4F94-938E-0E6B4A4D8EFD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IN" dirty="0"/>
        </a:p>
      </dgm:t>
    </dgm:pt>
    <dgm:pt modelId="{E349949C-B595-4815-8E5D-29C23C88AA89}" type="parTrans" cxnId="{7E7CD670-993D-4529-A4A2-E2317ED53085}">
      <dgm:prSet/>
      <dgm:spPr/>
      <dgm:t>
        <a:bodyPr/>
        <a:lstStyle/>
        <a:p>
          <a:endParaRPr lang="en-IN"/>
        </a:p>
      </dgm:t>
    </dgm:pt>
    <dgm:pt modelId="{8E95C42F-A905-483D-B68B-11A0AB2F5E17}" type="sibTrans" cxnId="{7E7CD670-993D-4529-A4A2-E2317ED53085}">
      <dgm:prSet/>
      <dgm:spPr/>
      <dgm:t>
        <a:bodyPr/>
        <a:lstStyle/>
        <a:p>
          <a:endParaRPr lang="en-IN"/>
        </a:p>
      </dgm:t>
    </dgm:pt>
    <dgm:pt modelId="{530E8221-362E-4FCD-A65F-24381E481991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3FB2ECA0-76EE-4D8F-8A0C-BE4106B3D25E}" type="parTrans" cxnId="{90B862B3-C15C-4B89-897C-8022A23DDF96}">
      <dgm:prSet/>
      <dgm:spPr/>
      <dgm:t>
        <a:bodyPr/>
        <a:lstStyle/>
        <a:p>
          <a:endParaRPr lang="en-IN"/>
        </a:p>
      </dgm:t>
    </dgm:pt>
    <dgm:pt modelId="{FDE46AC0-5020-4A43-B929-AC2B8DF6A120}" type="sibTrans" cxnId="{90B862B3-C15C-4B89-897C-8022A23DDF96}">
      <dgm:prSet/>
      <dgm:spPr/>
      <dgm:t>
        <a:bodyPr/>
        <a:lstStyle/>
        <a:p>
          <a:endParaRPr lang="en-IN"/>
        </a:p>
      </dgm:t>
    </dgm:pt>
    <dgm:pt modelId="{8A59BC52-6C9B-416A-99C4-B8C3EA195C13}">
      <dgm:prSet phldrT="[Text]"/>
      <dgm:spPr/>
      <dgm:t>
        <a:bodyPr/>
        <a:lstStyle/>
        <a:p>
          <a:r>
            <a:rPr lang="en-US" smtClean="0"/>
            <a:t>To</a:t>
          </a:r>
          <a:endParaRPr lang="en-IN" dirty="0"/>
        </a:p>
      </dgm:t>
    </dgm:pt>
    <dgm:pt modelId="{680E850D-EBD5-4B2E-91F2-98BBE1DD003D}" type="parTrans" cxnId="{9642516C-84EE-4002-8289-64A03DA33027}">
      <dgm:prSet/>
      <dgm:spPr/>
      <dgm:t>
        <a:bodyPr/>
        <a:lstStyle/>
        <a:p>
          <a:endParaRPr lang="en-IN"/>
        </a:p>
      </dgm:t>
    </dgm:pt>
    <dgm:pt modelId="{F2142884-D3EF-4FC0-9282-0E05B9A95E1F}" type="sibTrans" cxnId="{9642516C-84EE-4002-8289-64A03DA33027}">
      <dgm:prSet/>
      <dgm:spPr/>
      <dgm:t>
        <a:bodyPr/>
        <a:lstStyle/>
        <a:p>
          <a:endParaRPr lang="en-IN"/>
        </a:p>
      </dgm:t>
    </dgm:pt>
    <dgm:pt modelId="{3D3E7DFE-C616-40E4-A853-704509999E00}" type="pres">
      <dgm:prSet presAssocID="{B25EB86C-9920-4DA2-81B9-DDDCF30EE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3BEF35-A3DF-4D46-BE51-973F0E9ECE50}" type="pres">
      <dgm:prSet presAssocID="{00CB2F25-4E9D-4A0C-8986-234340DF08E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6ADB50-5FAD-4799-A07A-2F5F8CC16438}" type="pres">
      <dgm:prSet presAssocID="{00CB2F25-4E9D-4A0C-8986-234340DF08E0}" presName="rootComposite1" presStyleCnt="0"/>
      <dgm:spPr/>
      <dgm:t>
        <a:bodyPr/>
        <a:lstStyle/>
        <a:p>
          <a:endParaRPr lang="en-US"/>
        </a:p>
      </dgm:t>
    </dgm:pt>
    <dgm:pt modelId="{69FF92A8-C4F5-440F-B833-B57A27A606CF}" type="pres">
      <dgm:prSet presAssocID="{00CB2F25-4E9D-4A0C-8986-234340DF0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DF5AF-A857-404E-86BC-221D95F49A4A}" type="pres">
      <dgm:prSet presAssocID="{00CB2F25-4E9D-4A0C-8986-234340DF08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D587A3-2723-4B75-87FC-3B6AA09A80B4}" type="pres">
      <dgm:prSet presAssocID="{00CB2F25-4E9D-4A0C-8986-234340DF08E0}" presName="hierChild2" presStyleCnt="0"/>
      <dgm:spPr/>
      <dgm:t>
        <a:bodyPr/>
        <a:lstStyle/>
        <a:p>
          <a:endParaRPr lang="en-US"/>
        </a:p>
      </dgm:t>
    </dgm:pt>
    <dgm:pt modelId="{BB8DDC76-745B-4EE7-8163-BFF72C2E4DC9}" type="pres">
      <dgm:prSet presAssocID="{1726E5ED-123A-4A25-A0AD-8C02A775483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8CEC8-9DD7-4307-99FA-0D19CDCA5773}" type="pres">
      <dgm:prSet presAssocID="{AF325EB1-44DE-4CB4-897C-0CFC254ACE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5D154F-5E53-4C2E-B5D0-612064AAA824}" type="pres">
      <dgm:prSet presAssocID="{AF325EB1-44DE-4CB4-897C-0CFC254ACE37}" presName="rootComposite" presStyleCnt="0"/>
      <dgm:spPr/>
      <dgm:t>
        <a:bodyPr/>
        <a:lstStyle/>
        <a:p>
          <a:endParaRPr lang="en-US"/>
        </a:p>
      </dgm:t>
    </dgm:pt>
    <dgm:pt modelId="{27D2BBF8-E573-419F-A0E8-91B8C4384E08}" type="pres">
      <dgm:prSet presAssocID="{AF325EB1-44DE-4CB4-897C-0CFC254ACE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686B4-1C00-499F-A44E-19803685BADF}" type="pres">
      <dgm:prSet presAssocID="{AF325EB1-44DE-4CB4-897C-0CFC254ACE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67741DEE-2FD1-469E-A6AD-33FFB5DF9DBA}" type="pres">
      <dgm:prSet presAssocID="{AF325EB1-44DE-4CB4-897C-0CFC254ACE37}" presName="hierChild4" presStyleCnt="0"/>
      <dgm:spPr/>
      <dgm:t>
        <a:bodyPr/>
        <a:lstStyle/>
        <a:p>
          <a:endParaRPr lang="en-US"/>
        </a:p>
      </dgm:t>
    </dgm:pt>
    <dgm:pt modelId="{DAD959B3-3CE9-478B-B71E-5EAD225A8D74}" type="pres">
      <dgm:prSet presAssocID="{D417A909-D0ED-4C5B-A54F-E9852CF8B2B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132DE24A-648F-4013-99FB-38C7E246C4B4}" type="pres">
      <dgm:prSet presAssocID="{34961101-92E4-4A2A-8A91-2BCB165E82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60DC23-862B-4D23-B558-2E61F494BAF6}" type="pres">
      <dgm:prSet presAssocID="{34961101-92E4-4A2A-8A91-2BCB165E82B5}" presName="rootComposite" presStyleCnt="0"/>
      <dgm:spPr/>
      <dgm:t>
        <a:bodyPr/>
        <a:lstStyle/>
        <a:p>
          <a:endParaRPr lang="en-US"/>
        </a:p>
      </dgm:t>
    </dgm:pt>
    <dgm:pt modelId="{10613131-C488-4ACC-A8A3-F03ACCC9B35A}" type="pres">
      <dgm:prSet presAssocID="{34961101-92E4-4A2A-8A91-2BCB165E82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6FEA1-A75B-4D39-975C-B5D6F0419921}" type="pres">
      <dgm:prSet presAssocID="{34961101-92E4-4A2A-8A91-2BCB165E82B5}" presName="rootConnector" presStyleLbl="node3" presStyleIdx="0" presStyleCnt="2"/>
      <dgm:spPr/>
      <dgm:t>
        <a:bodyPr/>
        <a:lstStyle/>
        <a:p>
          <a:endParaRPr lang="en-US"/>
        </a:p>
      </dgm:t>
    </dgm:pt>
    <dgm:pt modelId="{5BFA490B-6A5E-4733-931B-F75D495F34EC}" type="pres">
      <dgm:prSet presAssocID="{34961101-92E4-4A2A-8A91-2BCB165E82B5}" presName="hierChild4" presStyleCnt="0"/>
      <dgm:spPr/>
      <dgm:t>
        <a:bodyPr/>
        <a:lstStyle/>
        <a:p>
          <a:endParaRPr lang="en-US"/>
        </a:p>
      </dgm:t>
    </dgm:pt>
    <dgm:pt modelId="{B83CF144-46A5-4E52-9D79-75F51188231B}" type="pres">
      <dgm:prSet presAssocID="{34961101-92E4-4A2A-8A91-2BCB165E82B5}" presName="hierChild5" presStyleCnt="0"/>
      <dgm:spPr/>
      <dgm:t>
        <a:bodyPr/>
        <a:lstStyle/>
        <a:p>
          <a:endParaRPr lang="en-US"/>
        </a:p>
      </dgm:t>
    </dgm:pt>
    <dgm:pt modelId="{7DFC701D-5AD6-4075-9ED7-5F608E97D6FA}" type="pres">
      <dgm:prSet presAssocID="{AF325EB1-44DE-4CB4-897C-0CFC254ACE37}" presName="hierChild5" presStyleCnt="0"/>
      <dgm:spPr/>
      <dgm:t>
        <a:bodyPr/>
        <a:lstStyle/>
        <a:p>
          <a:endParaRPr lang="en-US"/>
        </a:p>
      </dgm:t>
    </dgm:pt>
    <dgm:pt modelId="{89FF4F25-0E90-4E20-9AD8-69631687BC6F}" type="pres">
      <dgm:prSet presAssocID="{43190E33-1779-45D1-8B1F-7A9B193C83B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AB1447-2A43-41DF-A67B-D63DF0784B03}" type="pres">
      <dgm:prSet presAssocID="{FDD46219-770C-41CF-A7C2-AEFDBB8E0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102FBA-CFBF-420F-8778-89D321B51124}" type="pres">
      <dgm:prSet presAssocID="{FDD46219-770C-41CF-A7C2-AEFDBB8E0345}" presName="rootComposite" presStyleCnt="0"/>
      <dgm:spPr/>
      <dgm:t>
        <a:bodyPr/>
        <a:lstStyle/>
        <a:p>
          <a:endParaRPr lang="en-US"/>
        </a:p>
      </dgm:t>
    </dgm:pt>
    <dgm:pt modelId="{135DD210-C696-4DA5-9AAE-74ABFD1428F2}" type="pres">
      <dgm:prSet presAssocID="{FDD46219-770C-41CF-A7C2-AEFDBB8E0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82B00-A8AE-4CEF-8BA9-D118728107EF}" type="pres">
      <dgm:prSet presAssocID="{FDD46219-770C-41CF-A7C2-AEFDBB8E0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B3CDF7-F543-4F28-917D-0D5D6D69B01C}" type="pres">
      <dgm:prSet presAssocID="{FDD46219-770C-41CF-A7C2-AEFDBB8E0345}" presName="hierChild4" presStyleCnt="0"/>
      <dgm:spPr/>
      <dgm:t>
        <a:bodyPr/>
        <a:lstStyle/>
        <a:p>
          <a:endParaRPr lang="en-US"/>
        </a:p>
      </dgm:t>
    </dgm:pt>
    <dgm:pt modelId="{66D4D06D-C5AD-4502-A1DE-F3E47E0DED17}" type="pres">
      <dgm:prSet presAssocID="{E349949C-B595-4815-8E5D-29C23C88AA89}" presName="Name37" presStyleLbl="parChTrans1D3" presStyleIdx="1" presStyleCnt="2"/>
      <dgm:spPr/>
      <dgm:t>
        <a:bodyPr/>
        <a:lstStyle/>
        <a:p>
          <a:endParaRPr lang="en-US"/>
        </a:p>
      </dgm:t>
    </dgm:pt>
    <dgm:pt modelId="{63B46027-F6D5-4DC9-AA97-1D3E81607B85}" type="pres">
      <dgm:prSet presAssocID="{B33E23E2-4F5D-4F94-938E-0E6B4A4D8E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B0A2EE-CFBC-47E3-BEC2-7093C83945EB}" type="pres">
      <dgm:prSet presAssocID="{B33E23E2-4F5D-4F94-938E-0E6B4A4D8EFD}" presName="rootComposite" presStyleCnt="0"/>
      <dgm:spPr/>
      <dgm:t>
        <a:bodyPr/>
        <a:lstStyle/>
        <a:p>
          <a:endParaRPr lang="en-US"/>
        </a:p>
      </dgm:t>
    </dgm:pt>
    <dgm:pt modelId="{A3FB0207-4BEB-4F9D-95F9-D054949E46F2}" type="pres">
      <dgm:prSet presAssocID="{B33E23E2-4F5D-4F94-938E-0E6B4A4D8EF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50F5B-6983-49F6-8EF1-C9AB265AAC54}" type="pres">
      <dgm:prSet presAssocID="{B33E23E2-4F5D-4F94-938E-0E6B4A4D8EFD}" presName="rootConnector" presStyleLbl="node3" presStyleIdx="1" presStyleCnt="2"/>
      <dgm:spPr/>
      <dgm:t>
        <a:bodyPr/>
        <a:lstStyle/>
        <a:p>
          <a:endParaRPr lang="en-US"/>
        </a:p>
      </dgm:t>
    </dgm:pt>
    <dgm:pt modelId="{19D15C2F-A3CE-4DDD-BDF5-1A2566731CC1}" type="pres">
      <dgm:prSet presAssocID="{B33E23E2-4F5D-4F94-938E-0E6B4A4D8EFD}" presName="hierChild4" presStyleCnt="0"/>
      <dgm:spPr/>
      <dgm:t>
        <a:bodyPr/>
        <a:lstStyle/>
        <a:p>
          <a:endParaRPr lang="en-US"/>
        </a:p>
      </dgm:t>
    </dgm:pt>
    <dgm:pt modelId="{F8DC796D-0282-4A7D-A06A-642AB344A079}" type="pres">
      <dgm:prSet presAssocID="{3FB2ECA0-76EE-4D8F-8A0C-BE4106B3D25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5C42029-5F44-43D3-8B1E-42E593AFD29F}" type="pres">
      <dgm:prSet presAssocID="{530E8221-362E-4FCD-A65F-24381E481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BCB47E-2651-4404-82F3-6EFC331BE25B}" type="pres">
      <dgm:prSet presAssocID="{530E8221-362E-4FCD-A65F-24381E481991}" presName="rootComposite" presStyleCnt="0"/>
      <dgm:spPr/>
      <dgm:t>
        <a:bodyPr/>
        <a:lstStyle/>
        <a:p>
          <a:endParaRPr lang="en-US"/>
        </a:p>
      </dgm:t>
    </dgm:pt>
    <dgm:pt modelId="{8C293C66-EF6A-4CD9-8DC8-4729565587D2}" type="pres">
      <dgm:prSet presAssocID="{530E8221-362E-4FCD-A65F-24381E48199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2D171-CBE8-4F7E-81E4-6A22211D6A41}" type="pres">
      <dgm:prSet presAssocID="{530E8221-362E-4FCD-A65F-24381E481991}" presName="rootConnector" presStyleLbl="node4" presStyleIdx="0" presStyleCnt="2"/>
      <dgm:spPr/>
      <dgm:t>
        <a:bodyPr/>
        <a:lstStyle/>
        <a:p>
          <a:endParaRPr lang="en-US"/>
        </a:p>
      </dgm:t>
    </dgm:pt>
    <dgm:pt modelId="{DDEBACB9-26D5-4FC2-A691-C38E1EE276B8}" type="pres">
      <dgm:prSet presAssocID="{530E8221-362E-4FCD-A65F-24381E481991}" presName="hierChild4" presStyleCnt="0"/>
      <dgm:spPr/>
      <dgm:t>
        <a:bodyPr/>
        <a:lstStyle/>
        <a:p>
          <a:endParaRPr lang="en-US"/>
        </a:p>
      </dgm:t>
    </dgm:pt>
    <dgm:pt modelId="{C1596470-0AFA-499D-B3C8-6B310850A974}" type="pres">
      <dgm:prSet presAssocID="{530E8221-362E-4FCD-A65F-24381E481991}" presName="hierChild5" presStyleCnt="0"/>
      <dgm:spPr/>
      <dgm:t>
        <a:bodyPr/>
        <a:lstStyle/>
        <a:p>
          <a:endParaRPr lang="en-US"/>
        </a:p>
      </dgm:t>
    </dgm:pt>
    <dgm:pt modelId="{F0EB0EED-7C06-4F36-8A3E-414BEF20553A}" type="pres">
      <dgm:prSet presAssocID="{680E850D-EBD5-4B2E-91F2-98BBE1DD003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1C9BBF4-0D2D-4538-AD5B-443F4233CAD4}" type="pres">
      <dgm:prSet presAssocID="{8A59BC52-6C9B-416A-99C4-B8C3EA195C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7D51B5-D4D0-4ACD-B4DB-F17038932B7E}" type="pres">
      <dgm:prSet presAssocID="{8A59BC52-6C9B-416A-99C4-B8C3EA195C13}" presName="rootComposite" presStyleCnt="0"/>
      <dgm:spPr/>
      <dgm:t>
        <a:bodyPr/>
        <a:lstStyle/>
        <a:p>
          <a:endParaRPr lang="en-US"/>
        </a:p>
      </dgm:t>
    </dgm:pt>
    <dgm:pt modelId="{F281127D-57AE-4111-BF5E-1A0E8FBCC34C}" type="pres">
      <dgm:prSet presAssocID="{8A59BC52-6C9B-416A-99C4-B8C3EA195C1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BB48D-FF89-45F3-9482-FA0462AEF473}" type="pres">
      <dgm:prSet presAssocID="{8A59BC52-6C9B-416A-99C4-B8C3EA195C13}" presName="rootConnector" presStyleLbl="node4" presStyleIdx="1" presStyleCnt="2"/>
      <dgm:spPr/>
      <dgm:t>
        <a:bodyPr/>
        <a:lstStyle/>
        <a:p>
          <a:endParaRPr lang="en-US"/>
        </a:p>
      </dgm:t>
    </dgm:pt>
    <dgm:pt modelId="{C41A26AC-6862-4B20-8932-2C78C68F8F97}" type="pres">
      <dgm:prSet presAssocID="{8A59BC52-6C9B-416A-99C4-B8C3EA195C13}" presName="hierChild4" presStyleCnt="0"/>
      <dgm:spPr/>
      <dgm:t>
        <a:bodyPr/>
        <a:lstStyle/>
        <a:p>
          <a:endParaRPr lang="en-US"/>
        </a:p>
      </dgm:t>
    </dgm:pt>
    <dgm:pt modelId="{2E228A50-7FB8-4304-A46B-DF947C64D1A2}" type="pres">
      <dgm:prSet presAssocID="{8A59BC52-6C9B-416A-99C4-B8C3EA195C13}" presName="hierChild5" presStyleCnt="0"/>
      <dgm:spPr/>
      <dgm:t>
        <a:bodyPr/>
        <a:lstStyle/>
        <a:p>
          <a:endParaRPr lang="en-US"/>
        </a:p>
      </dgm:t>
    </dgm:pt>
    <dgm:pt modelId="{741D2631-9177-4C4B-AF90-082B6892F67A}" type="pres">
      <dgm:prSet presAssocID="{B33E23E2-4F5D-4F94-938E-0E6B4A4D8EFD}" presName="hierChild5" presStyleCnt="0"/>
      <dgm:spPr/>
      <dgm:t>
        <a:bodyPr/>
        <a:lstStyle/>
        <a:p>
          <a:endParaRPr lang="en-US"/>
        </a:p>
      </dgm:t>
    </dgm:pt>
    <dgm:pt modelId="{0D38FCE1-3343-421A-945D-E8C64AC4D7CC}" type="pres">
      <dgm:prSet presAssocID="{FDD46219-770C-41CF-A7C2-AEFDBB8E0345}" presName="hierChild5" presStyleCnt="0"/>
      <dgm:spPr/>
      <dgm:t>
        <a:bodyPr/>
        <a:lstStyle/>
        <a:p>
          <a:endParaRPr lang="en-US"/>
        </a:p>
      </dgm:t>
    </dgm:pt>
    <dgm:pt modelId="{6D0E7FDF-1A1D-4286-9E3E-2F99C4FA3907}" type="pres">
      <dgm:prSet presAssocID="{00CB2F25-4E9D-4A0C-8986-234340DF08E0}" presName="hierChild3" presStyleCnt="0"/>
      <dgm:spPr/>
      <dgm:t>
        <a:bodyPr/>
        <a:lstStyle/>
        <a:p>
          <a:endParaRPr lang="en-US"/>
        </a:p>
      </dgm:t>
    </dgm:pt>
  </dgm:ptLst>
  <dgm:cxnLst>
    <dgm:cxn modelId="{A0CAA27B-C00D-4734-88CE-0E21C801D0D4}" type="presOf" srcId="{AF325EB1-44DE-4CB4-897C-0CFC254ACE37}" destId="{27D2BBF8-E573-419F-A0E8-91B8C4384E08}" srcOrd="0" destOrd="0" presId="urn:microsoft.com/office/officeart/2005/8/layout/orgChart1"/>
    <dgm:cxn modelId="{1E941B70-339E-47B6-A1C1-8FF452477000}" type="presOf" srcId="{8A59BC52-6C9B-416A-99C4-B8C3EA195C13}" destId="{F281127D-57AE-4111-BF5E-1A0E8FBCC34C}" srcOrd="0" destOrd="0" presId="urn:microsoft.com/office/officeart/2005/8/layout/orgChart1"/>
    <dgm:cxn modelId="{1B880B4C-FF67-4F7D-A36E-983CC4379675}" type="presOf" srcId="{B25EB86C-9920-4DA2-81B9-DDDCF30EEB9E}" destId="{3D3E7DFE-C616-40E4-A853-704509999E00}" srcOrd="0" destOrd="0" presId="urn:microsoft.com/office/officeart/2005/8/layout/orgChart1"/>
    <dgm:cxn modelId="{F2542ED2-B32B-41BD-98E8-CAFCB94CA158}" type="presOf" srcId="{00CB2F25-4E9D-4A0C-8986-234340DF08E0}" destId="{69FF92A8-C4F5-440F-B833-B57A27A606CF}" srcOrd="0" destOrd="0" presId="urn:microsoft.com/office/officeart/2005/8/layout/orgChart1"/>
    <dgm:cxn modelId="{90B862B3-C15C-4B89-897C-8022A23DDF96}" srcId="{B33E23E2-4F5D-4F94-938E-0E6B4A4D8EFD}" destId="{530E8221-362E-4FCD-A65F-24381E481991}" srcOrd="0" destOrd="0" parTransId="{3FB2ECA0-76EE-4D8F-8A0C-BE4106B3D25E}" sibTransId="{FDE46AC0-5020-4A43-B929-AC2B8DF6A120}"/>
    <dgm:cxn modelId="{FBEC85CB-8B62-42D2-8C1A-D7A3902DA676}" type="presOf" srcId="{00CB2F25-4E9D-4A0C-8986-234340DF08E0}" destId="{DD5DF5AF-A857-404E-86BC-221D95F49A4A}" srcOrd="1" destOrd="0" presId="urn:microsoft.com/office/officeart/2005/8/layout/orgChart1"/>
    <dgm:cxn modelId="{95248A7A-4778-4AFB-8A8D-51FD42814502}" type="presOf" srcId="{34961101-92E4-4A2A-8A91-2BCB165E82B5}" destId="{8256FEA1-A75B-4D39-975C-B5D6F0419921}" srcOrd="1" destOrd="0" presId="urn:microsoft.com/office/officeart/2005/8/layout/orgChart1"/>
    <dgm:cxn modelId="{86C2FA01-29B9-4ED7-A9B2-DA3F2B6D2662}" type="presOf" srcId="{34961101-92E4-4A2A-8A91-2BCB165E82B5}" destId="{10613131-C488-4ACC-A8A3-F03ACCC9B35A}" srcOrd="0" destOrd="0" presId="urn:microsoft.com/office/officeart/2005/8/layout/orgChart1"/>
    <dgm:cxn modelId="{7B9BB8A6-927A-4EA8-9DC4-7D82B37E0796}" srcId="{00CB2F25-4E9D-4A0C-8986-234340DF08E0}" destId="{AF325EB1-44DE-4CB4-897C-0CFC254ACE37}" srcOrd="0" destOrd="0" parTransId="{1726E5ED-123A-4A25-A0AD-8C02A7754830}" sibTransId="{0CACB679-51A6-4163-A236-B9738CCD665E}"/>
    <dgm:cxn modelId="{FF945237-6AA4-4F22-9403-910E13694491}" type="presOf" srcId="{FDD46219-770C-41CF-A7C2-AEFDBB8E0345}" destId="{135DD210-C696-4DA5-9AAE-74ABFD1428F2}" srcOrd="0" destOrd="0" presId="urn:microsoft.com/office/officeart/2005/8/layout/orgChart1"/>
    <dgm:cxn modelId="{9891F878-7BCE-49EF-9196-96EC59A99D8C}" type="presOf" srcId="{E349949C-B595-4815-8E5D-29C23C88AA89}" destId="{66D4D06D-C5AD-4502-A1DE-F3E47E0DED17}" srcOrd="0" destOrd="0" presId="urn:microsoft.com/office/officeart/2005/8/layout/orgChart1"/>
    <dgm:cxn modelId="{5836D120-4FBF-4E89-81F1-2425D562E20D}" type="presOf" srcId="{B33E23E2-4F5D-4F94-938E-0E6B4A4D8EFD}" destId="{A3FB0207-4BEB-4F9D-95F9-D054949E46F2}" srcOrd="0" destOrd="0" presId="urn:microsoft.com/office/officeart/2005/8/layout/orgChart1"/>
    <dgm:cxn modelId="{E8EA0F0F-F687-4D31-8D06-8F3780BB9A33}" type="presOf" srcId="{530E8221-362E-4FCD-A65F-24381E481991}" destId="{4982D171-CBE8-4F7E-81E4-6A22211D6A41}" srcOrd="1" destOrd="0" presId="urn:microsoft.com/office/officeart/2005/8/layout/orgChart1"/>
    <dgm:cxn modelId="{7E458AEF-1ACC-4889-9F23-2C98FECB0F87}" type="presOf" srcId="{3FB2ECA0-76EE-4D8F-8A0C-BE4106B3D25E}" destId="{F8DC796D-0282-4A7D-A06A-642AB344A079}" srcOrd="0" destOrd="0" presId="urn:microsoft.com/office/officeart/2005/8/layout/orgChart1"/>
    <dgm:cxn modelId="{C38B4D79-278B-42D4-9518-5057F68C2A62}" type="presOf" srcId="{8A59BC52-6C9B-416A-99C4-B8C3EA195C13}" destId="{C38BB48D-FF89-45F3-9482-FA0462AEF473}" srcOrd="1" destOrd="0" presId="urn:microsoft.com/office/officeart/2005/8/layout/orgChart1"/>
    <dgm:cxn modelId="{54D83DF6-7256-4D4C-9D46-5E44C4D92A3A}" srcId="{00CB2F25-4E9D-4A0C-8986-234340DF08E0}" destId="{FDD46219-770C-41CF-A7C2-AEFDBB8E0345}" srcOrd="1" destOrd="0" parTransId="{43190E33-1779-45D1-8B1F-7A9B193C83BB}" sibTransId="{3C72AB74-702D-453A-BA9F-42813FB541AB}"/>
    <dgm:cxn modelId="{7E64732B-F9F5-4AB4-88B8-D6D1F7CD5267}" type="presOf" srcId="{680E850D-EBD5-4B2E-91F2-98BBE1DD003D}" destId="{F0EB0EED-7C06-4F36-8A3E-414BEF20553A}" srcOrd="0" destOrd="0" presId="urn:microsoft.com/office/officeart/2005/8/layout/orgChart1"/>
    <dgm:cxn modelId="{7E7CD670-993D-4529-A4A2-E2317ED53085}" srcId="{FDD46219-770C-41CF-A7C2-AEFDBB8E0345}" destId="{B33E23E2-4F5D-4F94-938E-0E6B4A4D8EFD}" srcOrd="0" destOrd="0" parTransId="{E349949C-B595-4815-8E5D-29C23C88AA89}" sibTransId="{8E95C42F-A905-483D-B68B-11A0AB2F5E17}"/>
    <dgm:cxn modelId="{48CF9BFE-BFBF-46F8-AC65-D6B121E34BCE}" srcId="{B25EB86C-9920-4DA2-81B9-DDDCF30EEB9E}" destId="{00CB2F25-4E9D-4A0C-8986-234340DF08E0}" srcOrd="0" destOrd="0" parTransId="{1BBBEDE8-8585-4D09-AFB6-E4319C026482}" sibTransId="{BB1E0004-EB89-45D4-B8E7-C564827C6847}"/>
    <dgm:cxn modelId="{B898F2F5-49FD-4BDB-B55E-3B730A056A2C}" type="presOf" srcId="{43190E33-1779-45D1-8B1F-7A9B193C83BB}" destId="{89FF4F25-0E90-4E20-9AD8-69631687BC6F}" srcOrd="0" destOrd="0" presId="urn:microsoft.com/office/officeart/2005/8/layout/orgChart1"/>
    <dgm:cxn modelId="{2E984620-318E-481F-9499-74BB201FDEAC}" type="presOf" srcId="{530E8221-362E-4FCD-A65F-24381E481991}" destId="{8C293C66-EF6A-4CD9-8DC8-4729565587D2}" srcOrd="0" destOrd="0" presId="urn:microsoft.com/office/officeart/2005/8/layout/orgChart1"/>
    <dgm:cxn modelId="{FEC6D48C-9015-47FB-8573-E70A24F9710F}" type="presOf" srcId="{FDD46219-770C-41CF-A7C2-AEFDBB8E0345}" destId="{AE482B00-A8AE-4CEF-8BA9-D118728107EF}" srcOrd="1" destOrd="0" presId="urn:microsoft.com/office/officeart/2005/8/layout/orgChart1"/>
    <dgm:cxn modelId="{22A268E6-A7B1-40FF-B6C0-A4A47D802381}" srcId="{AF325EB1-44DE-4CB4-897C-0CFC254ACE37}" destId="{34961101-92E4-4A2A-8A91-2BCB165E82B5}" srcOrd="0" destOrd="0" parTransId="{D417A909-D0ED-4C5B-A54F-E9852CF8B2B2}" sibTransId="{363F86B8-84A6-44FF-9DF2-E7AA85414616}"/>
    <dgm:cxn modelId="{F9582227-6E50-4C0C-8BA6-B8DB59FCD164}" type="presOf" srcId="{AF325EB1-44DE-4CB4-897C-0CFC254ACE37}" destId="{9F2686B4-1C00-499F-A44E-19803685BADF}" srcOrd="1" destOrd="0" presId="urn:microsoft.com/office/officeart/2005/8/layout/orgChart1"/>
    <dgm:cxn modelId="{9642516C-84EE-4002-8289-64A03DA33027}" srcId="{B33E23E2-4F5D-4F94-938E-0E6B4A4D8EFD}" destId="{8A59BC52-6C9B-416A-99C4-B8C3EA195C13}" srcOrd="1" destOrd="0" parTransId="{680E850D-EBD5-4B2E-91F2-98BBE1DD003D}" sibTransId="{F2142884-D3EF-4FC0-9282-0E05B9A95E1F}"/>
    <dgm:cxn modelId="{8FD08327-B5F2-4DB0-9668-104BE8519B89}" type="presOf" srcId="{D417A909-D0ED-4C5B-A54F-E9852CF8B2B2}" destId="{DAD959B3-3CE9-478B-B71E-5EAD225A8D74}" srcOrd="0" destOrd="0" presId="urn:microsoft.com/office/officeart/2005/8/layout/orgChart1"/>
    <dgm:cxn modelId="{BABAE2E5-477A-43DD-A3C0-C17420A14796}" type="presOf" srcId="{1726E5ED-123A-4A25-A0AD-8C02A7754830}" destId="{BB8DDC76-745B-4EE7-8163-BFF72C2E4DC9}" srcOrd="0" destOrd="0" presId="urn:microsoft.com/office/officeart/2005/8/layout/orgChart1"/>
    <dgm:cxn modelId="{47C99F8F-1F88-433E-AF6D-658A57E026FA}" type="presOf" srcId="{B33E23E2-4F5D-4F94-938E-0E6B4A4D8EFD}" destId="{FFC50F5B-6983-49F6-8EF1-C9AB265AAC54}" srcOrd="1" destOrd="0" presId="urn:microsoft.com/office/officeart/2005/8/layout/orgChart1"/>
    <dgm:cxn modelId="{2A7758F1-F213-4F6C-B9E1-851C6F034743}" type="presParOf" srcId="{3D3E7DFE-C616-40E4-A853-704509999E00}" destId="{B43BEF35-A3DF-4D46-BE51-973F0E9ECE50}" srcOrd="0" destOrd="0" presId="urn:microsoft.com/office/officeart/2005/8/layout/orgChart1"/>
    <dgm:cxn modelId="{DDA32686-4EEC-43B8-A891-3390E1C001F6}" type="presParOf" srcId="{B43BEF35-A3DF-4D46-BE51-973F0E9ECE50}" destId="{D96ADB50-5FAD-4799-A07A-2F5F8CC16438}" srcOrd="0" destOrd="0" presId="urn:microsoft.com/office/officeart/2005/8/layout/orgChart1"/>
    <dgm:cxn modelId="{9F9CA138-3E1B-44D8-B862-9F9810CA9FEF}" type="presParOf" srcId="{D96ADB50-5FAD-4799-A07A-2F5F8CC16438}" destId="{69FF92A8-C4F5-440F-B833-B57A27A606CF}" srcOrd="0" destOrd="0" presId="urn:microsoft.com/office/officeart/2005/8/layout/orgChart1"/>
    <dgm:cxn modelId="{7118D51B-4D7C-43BA-9F55-FE5839A70733}" type="presParOf" srcId="{D96ADB50-5FAD-4799-A07A-2F5F8CC16438}" destId="{DD5DF5AF-A857-404E-86BC-221D95F49A4A}" srcOrd="1" destOrd="0" presId="urn:microsoft.com/office/officeart/2005/8/layout/orgChart1"/>
    <dgm:cxn modelId="{854D2615-712F-4873-836B-319A76AA0066}" type="presParOf" srcId="{B43BEF35-A3DF-4D46-BE51-973F0E9ECE50}" destId="{FCD587A3-2723-4B75-87FC-3B6AA09A80B4}" srcOrd="1" destOrd="0" presId="urn:microsoft.com/office/officeart/2005/8/layout/orgChart1"/>
    <dgm:cxn modelId="{DCAC3E9A-97D1-46B5-AF77-21F618BBCE96}" type="presParOf" srcId="{FCD587A3-2723-4B75-87FC-3B6AA09A80B4}" destId="{BB8DDC76-745B-4EE7-8163-BFF72C2E4DC9}" srcOrd="0" destOrd="0" presId="urn:microsoft.com/office/officeart/2005/8/layout/orgChart1"/>
    <dgm:cxn modelId="{04119792-4234-4B90-A0BF-83FCA67655AE}" type="presParOf" srcId="{FCD587A3-2723-4B75-87FC-3B6AA09A80B4}" destId="{70E8CEC8-9DD7-4307-99FA-0D19CDCA5773}" srcOrd="1" destOrd="0" presId="urn:microsoft.com/office/officeart/2005/8/layout/orgChart1"/>
    <dgm:cxn modelId="{C70D2854-D2E4-4E7D-B4E1-655D445AC4E9}" type="presParOf" srcId="{70E8CEC8-9DD7-4307-99FA-0D19CDCA5773}" destId="{0C5D154F-5E53-4C2E-B5D0-612064AAA824}" srcOrd="0" destOrd="0" presId="urn:microsoft.com/office/officeart/2005/8/layout/orgChart1"/>
    <dgm:cxn modelId="{410A2863-3227-4C5B-A92B-5FF1004E6064}" type="presParOf" srcId="{0C5D154F-5E53-4C2E-B5D0-612064AAA824}" destId="{27D2BBF8-E573-419F-A0E8-91B8C4384E08}" srcOrd="0" destOrd="0" presId="urn:microsoft.com/office/officeart/2005/8/layout/orgChart1"/>
    <dgm:cxn modelId="{4EEBEEF7-3070-457A-9DDB-2F4F0AEA1F75}" type="presParOf" srcId="{0C5D154F-5E53-4C2E-B5D0-612064AAA824}" destId="{9F2686B4-1C00-499F-A44E-19803685BADF}" srcOrd="1" destOrd="0" presId="urn:microsoft.com/office/officeart/2005/8/layout/orgChart1"/>
    <dgm:cxn modelId="{B1564EE1-D2FA-44E4-AEFB-E1707BDC7FED}" type="presParOf" srcId="{70E8CEC8-9DD7-4307-99FA-0D19CDCA5773}" destId="{67741DEE-2FD1-469E-A6AD-33FFB5DF9DBA}" srcOrd="1" destOrd="0" presId="urn:microsoft.com/office/officeart/2005/8/layout/orgChart1"/>
    <dgm:cxn modelId="{98DC2174-278F-4F11-BE7D-9977411D186C}" type="presParOf" srcId="{67741DEE-2FD1-469E-A6AD-33FFB5DF9DBA}" destId="{DAD959B3-3CE9-478B-B71E-5EAD225A8D74}" srcOrd="0" destOrd="0" presId="urn:microsoft.com/office/officeart/2005/8/layout/orgChart1"/>
    <dgm:cxn modelId="{663AB33E-FBAA-4957-8449-4477FAE9DF46}" type="presParOf" srcId="{67741DEE-2FD1-469E-A6AD-33FFB5DF9DBA}" destId="{132DE24A-648F-4013-99FB-38C7E246C4B4}" srcOrd="1" destOrd="0" presId="urn:microsoft.com/office/officeart/2005/8/layout/orgChart1"/>
    <dgm:cxn modelId="{B321B9E8-2487-44D0-8238-78A555801DDA}" type="presParOf" srcId="{132DE24A-648F-4013-99FB-38C7E246C4B4}" destId="{8160DC23-862B-4D23-B558-2E61F494BAF6}" srcOrd="0" destOrd="0" presId="urn:microsoft.com/office/officeart/2005/8/layout/orgChart1"/>
    <dgm:cxn modelId="{089B9AEC-7657-435F-9269-111F70959C1B}" type="presParOf" srcId="{8160DC23-862B-4D23-B558-2E61F494BAF6}" destId="{10613131-C488-4ACC-A8A3-F03ACCC9B35A}" srcOrd="0" destOrd="0" presId="urn:microsoft.com/office/officeart/2005/8/layout/orgChart1"/>
    <dgm:cxn modelId="{3BD00110-D36D-4EDD-B218-88B1241113D3}" type="presParOf" srcId="{8160DC23-862B-4D23-B558-2E61F494BAF6}" destId="{8256FEA1-A75B-4D39-975C-B5D6F0419921}" srcOrd="1" destOrd="0" presId="urn:microsoft.com/office/officeart/2005/8/layout/orgChart1"/>
    <dgm:cxn modelId="{3201625F-2DC0-42B5-8A0B-8FB7C1D7AA92}" type="presParOf" srcId="{132DE24A-648F-4013-99FB-38C7E246C4B4}" destId="{5BFA490B-6A5E-4733-931B-F75D495F34EC}" srcOrd="1" destOrd="0" presId="urn:microsoft.com/office/officeart/2005/8/layout/orgChart1"/>
    <dgm:cxn modelId="{45DEE141-B3D5-420F-8220-63CE7B0C15E3}" type="presParOf" srcId="{132DE24A-648F-4013-99FB-38C7E246C4B4}" destId="{B83CF144-46A5-4E52-9D79-75F51188231B}" srcOrd="2" destOrd="0" presId="urn:microsoft.com/office/officeart/2005/8/layout/orgChart1"/>
    <dgm:cxn modelId="{C05B1793-F2DD-4513-86FF-9DA828C5255C}" type="presParOf" srcId="{70E8CEC8-9DD7-4307-99FA-0D19CDCA5773}" destId="{7DFC701D-5AD6-4075-9ED7-5F608E97D6FA}" srcOrd="2" destOrd="0" presId="urn:microsoft.com/office/officeart/2005/8/layout/orgChart1"/>
    <dgm:cxn modelId="{6C94316E-7002-4606-B31C-D6AF0B9E89E2}" type="presParOf" srcId="{FCD587A3-2723-4B75-87FC-3B6AA09A80B4}" destId="{89FF4F25-0E90-4E20-9AD8-69631687BC6F}" srcOrd="2" destOrd="0" presId="urn:microsoft.com/office/officeart/2005/8/layout/orgChart1"/>
    <dgm:cxn modelId="{3E470458-6158-4EAE-AB4C-0417599FC4E0}" type="presParOf" srcId="{FCD587A3-2723-4B75-87FC-3B6AA09A80B4}" destId="{4CAB1447-2A43-41DF-A67B-D63DF0784B03}" srcOrd="3" destOrd="0" presId="urn:microsoft.com/office/officeart/2005/8/layout/orgChart1"/>
    <dgm:cxn modelId="{859B2F6A-8268-4026-A7E0-1F1394C99169}" type="presParOf" srcId="{4CAB1447-2A43-41DF-A67B-D63DF0784B03}" destId="{FA102FBA-CFBF-420F-8778-89D321B51124}" srcOrd="0" destOrd="0" presId="urn:microsoft.com/office/officeart/2005/8/layout/orgChart1"/>
    <dgm:cxn modelId="{6F74494F-AE80-4C72-8A1B-A2AE4EE827F9}" type="presParOf" srcId="{FA102FBA-CFBF-420F-8778-89D321B51124}" destId="{135DD210-C696-4DA5-9AAE-74ABFD1428F2}" srcOrd="0" destOrd="0" presId="urn:microsoft.com/office/officeart/2005/8/layout/orgChart1"/>
    <dgm:cxn modelId="{A92F83B6-9A57-47AB-9D2E-B75938324A21}" type="presParOf" srcId="{FA102FBA-CFBF-420F-8778-89D321B51124}" destId="{AE482B00-A8AE-4CEF-8BA9-D118728107EF}" srcOrd="1" destOrd="0" presId="urn:microsoft.com/office/officeart/2005/8/layout/orgChart1"/>
    <dgm:cxn modelId="{F20412ED-8B92-4F05-A532-12DBCF787523}" type="presParOf" srcId="{4CAB1447-2A43-41DF-A67B-D63DF0784B03}" destId="{7EB3CDF7-F543-4F28-917D-0D5D6D69B01C}" srcOrd="1" destOrd="0" presId="urn:microsoft.com/office/officeart/2005/8/layout/orgChart1"/>
    <dgm:cxn modelId="{A3EA9F19-F16A-4D8E-BE00-8F1E62C324FC}" type="presParOf" srcId="{7EB3CDF7-F543-4F28-917D-0D5D6D69B01C}" destId="{66D4D06D-C5AD-4502-A1DE-F3E47E0DED17}" srcOrd="0" destOrd="0" presId="urn:microsoft.com/office/officeart/2005/8/layout/orgChart1"/>
    <dgm:cxn modelId="{3A4E67AD-168A-4CEF-B63D-DDF86D539C2E}" type="presParOf" srcId="{7EB3CDF7-F543-4F28-917D-0D5D6D69B01C}" destId="{63B46027-F6D5-4DC9-AA97-1D3E81607B85}" srcOrd="1" destOrd="0" presId="urn:microsoft.com/office/officeart/2005/8/layout/orgChart1"/>
    <dgm:cxn modelId="{6A430E03-7F56-4A59-8C8F-EB96AE398CE0}" type="presParOf" srcId="{63B46027-F6D5-4DC9-AA97-1D3E81607B85}" destId="{68B0A2EE-CFBC-47E3-BEC2-7093C83945EB}" srcOrd="0" destOrd="0" presId="urn:microsoft.com/office/officeart/2005/8/layout/orgChart1"/>
    <dgm:cxn modelId="{CD2590C5-28F8-4730-A30B-52DF4B7646ED}" type="presParOf" srcId="{68B0A2EE-CFBC-47E3-BEC2-7093C83945EB}" destId="{A3FB0207-4BEB-4F9D-95F9-D054949E46F2}" srcOrd="0" destOrd="0" presId="urn:microsoft.com/office/officeart/2005/8/layout/orgChart1"/>
    <dgm:cxn modelId="{2DD2FB10-4A0E-4110-B6C8-D89E019F8650}" type="presParOf" srcId="{68B0A2EE-CFBC-47E3-BEC2-7093C83945EB}" destId="{FFC50F5B-6983-49F6-8EF1-C9AB265AAC54}" srcOrd="1" destOrd="0" presId="urn:microsoft.com/office/officeart/2005/8/layout/orgChart1"/>
    <dgm:cxn modelId="{8DC5FE47-4251-42F3-87E2-CF20F9A170C5}" type="presParOf" srcId="{63B46027-F6D5-4DC9-AA97-1D3E81607B85}" destId="{19D15C2F-A3CE-4DDD-BDF5-1A2566731CC1}" srcOrd="1" destOrd="0" presId="urn:microsoft.com/office/officeart/2005/8/layout/orgChart1"/>
    <dgm:cxn modelId="{B2A06290-A4D9-4FE0-A70A-15020FD78404}" type="presParOf" srcId="{19D15C2F-A3CE-4DDD-BDF5-1A2566731CC1}" destId="{F8DC796D-0282-4A7D-A06A-642AB344A079}" srcOrd="0" destOrd="0" presId="urn:microsoft.com/office/officeart/2005/8/layout/orgChart1"/>
    <dgm:cxn modelId="{FAAA8C97-13C0-4284-9C3D-BF9648FF8D21}" type="presParOf" srcId="{19D15C2F-A3CE-4DDD-BDF5-1A2566731CC1}" destId="{45C42029-5F44-43D3-8B1E-42E593AFD29F}" srcOrd="1" destOrd="0" presId="urn:microsoft.com/office/officeart/2005/8/layout/orgChart1"/>
    <dgm:cxn modelId="{3084D17F-F7F3-4863-A7C6-189B5F95673B}" type="presParOf" srcId="{45C42029-5F44-43D3-8B1E-42E593AFD29F}" destId="{54BCB47E-2651-4404-82F3-6EFC331BE25B}" srcOrd="0" destOrd="0" presId="urn:microsoft.com/office/officeart/2005/8/layout/orgChart1"/>
    <dgm:cxn modelId="{030382DE-57DB-4994-97EA-578FBEE9075C}" type="presParOf" srcId="{54BCB47E-2651-4404-82F3-6EFC331BE25B}" destId="{8C293C66-EF6A-4CD9-8DC8-4729565587D2}" srcOrd="0" destOrd="0" presId="urn:microsoft.com/office/officeart/2005/8/layout/orgChart1"/>
    <dgm:cxn modelId="{7299AEDB-DC37-410F-A6CF-3FC57731CAD6}" type="presParOf" srcId="{54BCB47E-2651-4404-82F3-6EFC331BE25B}" destId="{4982D171-CBE8-4F7E-81E4-6A22211D6A41}" srcOrd="1" destOrd="0" presId="urn:microsoft.com/office/officeart/2005/8/layout/orgChart1"/>
    <dgm:cxn modelId="{347967A8-6CD7-4DD7-B3CD-ACB135E76D11}" type="presParOf" srcId="{45C42029-5F44-43D3-8B1E-42E593AFD29F}" destId="{DDEBACB9-26D5-4FC2-A691-C38E1EE276B8}" srcOrd="1" destOrd="0" presId="urn:microsoft.com/office/officeart/2005/8/layout/orgChart1"/>
    <dgm:cxn modelId="{F5C0B814-E72D-4374-A420-C802CC822AC2}" type="presParOf" srcId="{45C42029-5F44-43D3-8B1E-42E593AFD29F}" destId="{C1596470-0AFA-499D-B3C8-6B310850A974}" srcOrd="2" destOrd="0" presId="urn:microsoft.com/office/officeart/2005/8/layout/orgChart1"/>
    <dgm:cxn modelId="{B4E402C1-33FD-44A1-8185-3262686656B0}" type="presParOf" srcId="{19D15C2F-A3CE-4DDD-BDF5-1A2566731CC1}" destId="{F0EB0EED-7C06-4F36-8A3E-414BEF20553A}" srcOrd="2" destOrd="0" presId="urn:microsoft.com/office/officeart/2005/8/layout/orgChart1"/>
    <dgm:cxn modelId="{D19DD97F-1FE5-4A53-9C0F-16DF31FA9EF6}" type="presParOf" srcId="{19D15C2F-A3CE-4DDD-BDF5-1A2566731CC1}" destId="{D1C9BBF4-0D2D-4538-AD5B-443F4233CAD4}" srcOrd="3" destOrd="0" presId="urn:microsoft.com/office/officeart/2005/8/layout/orgChart1"/>
    <dgm:cxn modelId="{F4AE89BE-7C74-478A-ADCD-E29468DDF345}" type="presParOf" srcId="{D1C9BBF4-0D2D-4538-AD5B-443F4233CAD4}" destId="{3E7D51B5-D4D0-4ACD-B4DB-F17038932B7E}" srcOrd="0" destOrd="0" presId="urn:microsoft.com/office/officeart/2005/8/layout/orgChart1"/>
    <dgm:cxn modelId="{705FE217-6C39-4380-8E13-2CAF7D6188EF}" type="presParOf" srcId="{3E7D51B5-D4D0-4ACD-B4DB-F17038932B7E}" destId="{F281127D-57AE-4111-BF5E-1A0E8FBCC34C}" srcOrd="0" destOrd="0" presId="urn:microsoft.com/office/officeart/2005/8/layout/orgChart1"/>
    <dgm:cxn modelId="{C1DB64C3-5DF5-4380-B634-3771A68AAF1B}" type="presParOf" srcId="{3E7D51B5-D4D0-4ACD-B4DB-F17038932B7E}" destId="{C38BB48D-FF89-45F3-9482-FA0462AEF473}" srcOrd="1" destOrd="0" presId="urn:microsoft.com/office/officeart/2005/8/layout/orgChart1"/>
    <dgm:cxn modelId="{A5F7AA4E-1FBE-4F97-B01A-3C2D71990632}" type="presParOf" srcId="{D1C9BBF4-0D2D-4538-AD5B-443F4233CAD4}" destId="{C41A26AC-6862-4B20-8932-2C78C68F8F97}" srcOrd="1" destOrd="0" presId="urn:microsoft.com/office/officeart/2005/8/layout/orgChart1"/>
    <dgm:cxn modelId="{2A183A3D-A669-4685-B829-F13DBE48CB51}" type="presParOf" srcId="{D1C9BBF4-0D2D-4538-AD5B-443F4233CAD4}" destId="{2E228A50-7FB8-4304-A46B-DF947C64D1A2}" srcOrd="2" destOrd="0" presId="urn:microsoft.com/office/officeart/2005/8/layout/orgChart1"/>
    <dgm:cxn modelId="{6E0756B1-5F50-4F00-9ECF-45667B213F20}" type="presParOf" srcId="{63B46027-F6D5-4DC9-AA97-1D3E81607B85}" destId="{741D2631-9177-4C4B-AF90-082B6892F67A}" srcOrd="2" destOrd="0" presId="urn:microsoft.com/office/officeart/2005/8/layout/orgChart1"/>
    <dgm:cxn modelId="{6ACFD8DB-69A2-443C-9839-C4A2DE02CD0B}" type="presParOf" srcId="{4CAB1447-2A43-41DF-A67B-D63DF0784B03}" destId="{0D38FCE1-3343-421A-945D-E8C64AC4D7CC}" srcOrd="2" destOrd="0" presId="urn:microsoft.com/office/officeart/2005/8/layout/orgChart1"/>
    <dgm:cxn modelId="{8A600D54-AEC4-4270-8B76-A158AC4DB3C0}" type="presParOf" srcId="{B43BEF35-A3DF-4D46-BE51-973F0E9ECE50}" destId="{6D0E7FDF-1A1D-4286-9E3E-2F99C4FA39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0AB92A-87E2-4D88-B0FA-111589C7D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2489EA4-931C-44AE-9191-E6E15E1C1097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2CE9B085-3B7B-40B8-AC70-1BCE2FD948E8}" type="parTrans" cxnId="{A8F1A84B-2CF1-4C66-B03C-64C7425968C1}">
      <dgm:prSet/>
      <dgm:spPr/>
      <dgm:t>
        <a:bodyPr/>
        <a:lstStyle/>
        <a:p>
          <a:endParaRPr lang="en-IN"/>
        </a:p>
      </dgm:t>
    </dgm:pt>
    <dgm:pt modelId="{3A4F8708-1D5A-49E4-9B51-66F671B05B63}" type="sibTrans" cxnId="{A8F1A84B-2CF1-4C66-B03C-64C7425968C1}">
      <dgm:prSet/>
      <dgm:spPr/>
      <dgm:t>
        <a:bodyPr/>
        <a:lstStyle/>
        <a:p>
          <a:endParaRPr lang="en-IN"/>
        </a:p>
      </dgm:t>
    </dgm:pt>
    <dgm:pt modelId="{3619427A-CC40-4DAF-9C9E-1BF3A1C8D300}">
      <dgm:prSet phldrT="[Text]"/>
      <dgm:spPr/>
      <dgm:t>
        <a:bodyPr/>
        <a:lstStyle/>
        <a:p>
          <a:r>
            <a:rPr lang="en-IN" b="0" i="0" dirty="0" smtClean="0"/>
            <a:t>connectivity-matrices</a:t>
          </a:r>
          <a:endParaRPr lang="en-IN" dirty="0"/>
        </a:p>
      </dgm:t>
    </dgm:pt>
    <dgm:pt modelId="{B19EA2B5-07E7-4A22-8F9F-1C24B12F9864}" type="parTrans" cxnId="{C857C0E2-6B5F-42CE-9606-C142B2492C95}">
      <dgm:prSet/>
      <dgm:spPr/>
      <dgm:t>
        <a:bodyPr/>
        <a:lstStyle/>
        <a:p>
          <a:endParaRPr lang="en-IN"/>
        </a:p>
      </dgm:t>
    </dgm:pt>
    <dgm:pt modelId="{97C1870C-75B3-40AA-9C5D-B5CB27F13F97}" type="sibTrans" cxnId="{C857C0E2-6B5F-42CE-9606-C142B2492C95}">
      <dgm:prSet/>
      <dgm:spPr/>
      <dgm:t>
        <a:bodyPr/>
        <a:lstStyle/>
        <a:p>
          <a:endParaRPr lang="en-IN"/>
        </a:p>
      </dgm:t>
    </dgm:pt>
    <dgm:pt modelId="{99F8D923-A856-4F57-A085-479CA89EFCA1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8FCA4F6B-635B-4E88-8D99-F67E2AB48419}" type="parTrans" cxnId="{6CA1D294-AB71-4845-8618-ABBAC25F3530}">
      <dgm:prSet/>
      <dgm:spPr/>
      <dgm:t>
        <a:bodyPr/>
        <a:lstStyle/>
        <a:p>
          <a:endParaRPr lang="en-IN"/>
        </a:p>
      </dgm:t>
    </dgm:pt>
    <dgm:pt modelId="{6076A074-4180-45F5-9F1B-139A41C7FECA}" type="sibTrans" cxnId="{6CA1D294-AB71-4845-8618-ABBAC25F3530}">
      <dgm:prSet/>
      <dgm:spPr/>
      <dgm:t>
        <a:bodyPr/>
        <a:lstStyle/>
        <a:p>
          <a:endParaRPr lang="en-IN"/>
        </a:p>
      </dgm:t>
    </dgm:pt>
    <dgm:pt modelId="{EA9793EE-CEA8-48D3-A0F5-B749068211CE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F07D1CB1-C13D-417E-A9E9-2E46DEB5FCE5}" type="parTrans" cxnId="{810BC9AD-65D3-4410-87F4-F4E9A632DEFF}">
      <dgm:prSet/>
      <dgm:spPr/>
      <dgm:t>
        <a:bodyPr/>
        <a:lstStyle/>
        <a:p>
          <a:endParaRPr lang="en-IN"/>
        </a:p>
      </dgm:t>
    </dgm:pt>
    <dgm:pt modelId="{B5878C6C-5C37-439E-8631-24DBF0AD5401}" type="sibTrans" cxnId="{810BC9AD-65D3-4410-87F4-F4E9A632DEFF}">
      <dgm:prSet/>
      <dgm:spPr/>
      <dgm:t>
        <a:bodyPr/>
        <a:lstStyle/>
        <a:p>
          <a:endParaRPr lang="en-IN"/>
        </a:p>
      </dgm:t>
    </dgm:pt>
    <dgm:pt modelId="{EE836F6D-CB46-4BB8-A57C-9D366EBBF3F7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086F7281-3E41-4D5B-8950-BAAF797864FA}" type="parTrans" cxnId="{5BEA767B-F324-4559-BE15-DFE42A1739FA}">
      <dgm:prSet/>
      <dgm:spPr/>
      <dgm:t>
        <a:bodyPr/>
        <a:lstStyle/>
        <a:p>
          <a:endParaRPr lang="en-IN"/>
        </a:p>
      </dgm:t>
    </dgm:pt>
    <dgm:pt modelId="{98BB6B3B-539C-4AA6-8DD4-16BD199C2C21}" type="sibTrans" cxnId="{5BEA767B-F324-4559-BE15-DFE42A1739FA}">
      <dgm:prSet/>
      <dgm:spPr/>
      <dgm:t>
        <a:bodyPr/>
        <a:lstStyle/>
        <a:p>
          <a:endParaRPr lang="en-IN"/>
        </a:p>
      </dgm:t>
    </dgm:pt>
    <dgm:pt modelId="{3A2D4EDB-8CC6-49F3-B3AC-F7362E4FE931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3FE791B2-6BC7-42D7-8F72-12A54ED062C6}" type="parTrans" cxnId="{207A88BF-5C20-40EB-8DE0-9E6A9A8EA9CA}">
      <dgm:prSet/>
      <dgm:spPr/>
      <dgm:t>
        <a:bodyPr/>
        <a:lstStyle/>
        <a:p>
          <a:endParaRPr lang="en-IN"/>
        </a:p>
      </dgm:t>
    </dgm:pt>
    <dgm:pt modelId="{7B8EB953-8AA8-4854-8E0A-454AAB1A42E6}" type="sibTrans" cxnId="{207A88BF-5C20-40EB-8DE0-9E6A9A8EA9CA}">
      <dgm:prSet/>
      <dgm:spPr/>
      <dgm:t>
        <a:bodyPr/>
        <a:lstStyle/>
        <a:p>
          <a:endParaRPr lang="en-IN"/>
        </a:p>
      </dgm:t>
    </dgm:pt>
    <dgm:pt modelId="{46000050-9BF2-42D6-842E-ED6B18CF6C1C}">
      <dgm:prSet phldrT="[Text]"/>
      <dgm:spPr/>
      <dgm:t>
        <a:bodyPr/>
        <a:lstStyle/>
        <a:p>
          <a:r>
            <a:rPr lang="en-IN" b="0" i="0" dirty="0" smtClean="0"/>
            <a:t>computed-path-properties</a:t>
          </a:r>
          <a:endParaRPr lang="en-IN" dirty="0"/>
        </a:p>
      </dgm:t>
    </dgm:pt>
    <dgm:pt modelId="{46D5DC87-27FC-4A34-A8EA-D5AEB60D5C83}" type="parTrans" cxnId="{FB823CF2-7257-49B9-BB7E-D4521AD243F4}">
      <dgm:prSet/>
      <dgm:spPr/>
      <dgm:t>
        <a:bodyPr/>
        <a:lstStyle/>
        <a:p>
          <a:endParaRPr lang="en-IN"/>
        </a:p>
      </dgm:t>
    </dgm:pt>
    <dgm:pt modelId="{2D95ED27-E886-4DEE-B3B9-D4392F7ACEE0}" type="sibTrans" cxnId="{FB823CF2-7257-49B9-BB7E-D4521AD243F4}">
      <dgm:prSet/>
      <dgm:spPr/>
      <dgm:t>
        <a:bodyPr/>
        <a:lstStyle/>
        <a:p>
          <a:endParaRPr lang="en-IN"/>
        </a:p>
      </dgm:t>
    </dgm:pt>
    <dgm:pt modelId="{3D14FC88-6CB5-4AF0-8FBD-D5B533CAC012}">
      <dgm:prSet phldrT="[Text]"/>
      <dgm:spPr/>
      <dgm:t>
        <a:bodyPr/>
        <a:lstStyle/>
        <a:p>
          <a:r>
            <a:rPr lang="en-IN" b="0" i="0" dirty="0" smtClean="0"/>
            <a:t>connectivity-matrix [id]</a:t>
          </a:r>
          <a:endParaRPr lang="en-IN" dirty="0"/>
        </a:p>
      </dgm:t>
    </dgm:pt>
    <dgm:pt modelId="{1EFE2ECC-0017-40A5-AAA9-8983A9B2FFCF}" type="parTrans" cxnId="{28B0B56E-830A-4F46-A1CE-3A7460A24D8E}">
      <dgm:prSet/>
      <dgm:spPr/>
      <dgm:t>
        <a:bodyPr/>
        <a:lstStyle/>
        <a:p>
          <a:endParaRPr lang="en-IN"/>
        </a:p>
      </dgm:t>
    </dgm:pt>
    <dgm:pt modelId="{A958C812-806E-4437-B082-E4E296EACA44}" type="sibTrans" cxnId="{28B0B56E-830A-4F46-A1CE-3A7460A24D8E}">
      <dgm:prSet/>
      <dgm:spPr/>
      <dgm:t>
        <a:bodyPr/>
        <a:lstStyle/>
        <a:p>
          <a:endParaRPr lang="en-IN"/>
        </a:p>
      </dgm:t>
    </dgm:pt>
    <dgm:pt modelId="{C64BDD73-A9D4-4DD9-B038-E2737E375D70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6F7F9B0F-9E1A-4CC3-AFDD-B4339D62816E}" type="parTrans" cxnId="{637221CA-0B68-4FA2-A821-D735FF0FFECD}">
      <dgm:prSet/>
      <dgm:spPr/>
      <dgm:t>
        <a:bodyPr/>
        <a:lstStyle/>
        <a:p>
          <a:endParaRPr lang="en-IN"/>
        </a:p>
      </dgm:t>
    </dgm:pt>
    <dgm:pt modelId="{F914791A-9B18-4E39-A893-9694BA754A75}" type="sibTrans" cxnId="{637221CA-0B68-4FA2-A821-D735FF0FFECD}">
      <dgm:prSet/>
      <dgm:spPr/>
      <dgm:t>
        <a:bodyPr/>
        <a:lstStyle/>
        <a:p>
          <a:endParaRPr lang="en-IN"/>
        </a:p>
      </dgm:t>
    </dgm:pt>
    <dgm:pt modelId="{F0ABE1F1-9B71-4709-AD2B-5F583ACA9C38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F154E853-9459-4BCD-BA42-A92BFFA828A6}" type="parTrans" cxnId="{E25DD341-F9D6-4094-9DEB-55A79B5CBB85}">
      <dgm:prSet/>
      <dgm:spPr/>
      <dgm:t>
        <a:bodyPr/>
        <a:lstStyle/>
        <a:p>
          <a:endParaRPr lang="en-IN"/>
        </a:p>
      </dgm:t>
    </dgm:pt>
    <dgm:pt modelId="{9BFD514C-B64B-4BEB-809F-4ABBFE46E81A}" type="sibTrans" cxnId="{E25DD341-F9D6-4094-9DEB-55A79B5CBB85}">
      <dgm:prSet/>
      <dgm:spPr/>
      <dgm:t>
        <a:bodyPr/>
        <a:lstStyle/>
        <a:p>
          <a:endParaRPr lang="en-IN"/>
        </a:p>
      </dgm:t>
    </dgm:pt>
    <dgm:pt modelId="{33CD05AE-93E5-4DBF-B20A-DF2D88D95208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C9C81323-F412-43A7-AAC5-75B6AF5614D2}" type="parTrans" cxnId="{2DFADEC5-AA7A-495E-84FA-FBC45C657492}">
      <dgm:prSet/>
      <dgm:spPr/>
      <dgm:t>
        <a:bodyPr/>
        <a:lstStyle/>
        <a:p>
          <a:endParaRPr lang="en-IN"/>
        </a:p>
      </dgm:t>
    </dgm:pt>
    <dgm:pt modelId="{B29A915C-C822-4A11-ABD9-E72131EBAAB6}" type="sibTrans" cxnId="{2DFADEC5-AA7A-495E-84FA-FBC45C657492}">
      <dgm:prSet/>
      <dgm:spPr/>
      <dgm:t>
        <a:bodyPr/>
        <a:lstStyle/>
        <a:p>
          <a:endParaRPr lang="en-IN"/>
        </a:p>
      </dgm:t>
    </dgm:pt>
    <dgm:pt modelId="{AFBD073B-D2A4-45D5-AF03-49D19FBD23C6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356686CA-539C-428E-9AEC-A6AC0E861B30}" type="parTrans" cxnId="{0C8C08EE-D871-4420-8084-6E7CEE016BC2}">
      <dgm:prSet/>
      <dgm:spPr/>
      <dgm:t>
        <a:bodyPr/>
        <a:lstStyle/>
        <a:p>
          <a:endParaRPr lang="en-IN"/>
        </a:p>
      </dgm:t>
    </dgm:pt>
    <dgm:pt modelId="{0063DEE7-CC11-4ADF-8149-E392C414EC83}" type="sibTrans" cxnId="{0C8C08EE-D871-4420-8084-6E7CEE016BC2}">
      <dgm:prSet/>
      <dgm:spPr/>
      <dgm:t>
        <a:bodyPr/>
        <a:lstStyle/>
        <a:p>
          <a:endParaRPr lang="en-IN"/>
        </a:p>
      </dgm:t>
    </dgm:pt>
    <dgm:pt modelId="{C267D630-5768-40EE-8214-BCB327E3387A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54653930-314D-4CF3-B05E-82E766716A88}" type="parTrans" cxnId="{83895140-E432-4575-9F6C-7D40E2C62F1C}">
      <dgm:prSet/>
      <dgm:spPr/>
      <dgm:t>
        <a:bodyPr/>
        <a:lstStyle/>
        <a:p>
          <a:endParaRPr lang="en-IN"/>
        </a:p>
      </dgm:t>
    </dgm:pt>
    <dgm:pt modelId="{92216F78-B526-4C55-A57B-99330EF00330}" type="sibTrans" cxnId="{83895140-E432-4575-9F6C-7D40E2C62F1C}">
      <dgm:prSet/>
      <dgm:spPr/>
      <dgm:t>
        <a:bodyPr/>
        <a:lstStyle/>
        <a:p>
          <a:endParaRPr lang="en-IN"/>
        </a:p>
      </dgm:t>
    </dgm:pt>
    <dgm:pt modelId="{5CF8AA70-3502-4A09-BBC2-710C34C91FD9}">
      <dgm:prSet phldrT="[Text]"/>
      <dgm:spPr/>
      <dgm:t>
        <a:bodyPr/>
        <a:lstStyle/>
        <a:p>
          <a:r>
            <a:rPr lang="en-US" dirty="0" smtClean="0"/>
            <a:t>To</a:t>
          </a:r>
          <a:endParaRPr lang="en-IN" dirty="0"/>
        </a:p>
      </dgm:t>
    </dgm:pt>
    <dgm:pt modelId="{DD763935-6C13-4EF7-B3F9-97F6C67143F9}" type="parTrans" cxnId="{1C22E9AD-BF88-4882-B8B6-4C16098AA04D}">
      <dgm:prSet/>
      <dgm:spPr/>
      <dgm:t>
        <a:bodyPr/>
        <a:lstStyle/>
        <a:p>
          <a:endParaRPr lang="en-IN"/>
        </a:p>
      </dgm:t>
    </dgm:pt>
    <dgm:pt modelId="{A086EAE0-A27A-4831-91D9-4D224625C3AA}" type="sibTrans" cxnId="{1C22E9AD-BF88-4882-B8B6-4C16098AA04D}">
      <dgm:prSet/>
      <dgm:spPr/>
      <dgm:t>
        <a:bodyPr/>
        <a:lstStyle/>
        <a:p>
          <a:endParaRPr lang="en-IN"/>
        </a:p>
      </dgm:t>
    </dgm:pt>
    <dgm:pt modelId="{7D09D41D-88F1-4E0C-AFB3-52334C825E00}">
      <dgm:prSet phldrT="[Text]"/>
      <dgm:spPr/>
      <dgm:t>
        <a:bodyPr/>
        <a:lstStyle/>
        <a:p>
          <a:r>
            <a:rPr lang="en-IN" b="0" i="0" smtClean="0"/>
            <a:t>tunnel-termination-points</a:t>
          </a:r>
          <a:endParaRPr lang="en-IN" dirty="0"/>
        </a:p>
      </dgm:t>
    </dgm:pt>
    <dgm:pt modelId="{76116F44-CCCE-4B0E-B74A-B5547397C143}" type="parTrans" cxnId="{3F9A6EFD-D5D7-40F7-A7E6-4083EFC38080}">
      <dgm:prSet/>
      <dgm:spPr/>
      <dgm:t>
        <a:bodyPr/>
        <a:lstStyle/>
        <a:p>
          <a:endParaRPr lang="en-IN"/>
        </a:p>
      </dgm:t>
    </dgm:pt>
    <dgm:pt modelId="{028A3967-9F68-4B49-A10C-1B660B404781}" type="sibTrans" cxnId="{3F9A6EFD-D5D7-40F7-A7E6-4083EFC38080}">
      <dgm:prSet/>
      <dgm:spPr/>
      <dgm:t>
        <a:bodyPr/>
        <a:lstStyle/>
        <a:p>
          <a:endParaRPr lang="en-IN"/>
        </a:p>
      </dgm:t>
    </dgm:pt>
    <dgm:pt modelId="{FFAFCDB9-7994-45DE-AF74-39D56EF00185}">
      <dgm:prSet phldrT="[Text]"/>
      <dgm:spPr/>
      <dgm:t>
        <a:bodyPr/>
        <a:lstStyle/>
        <a:p>
          <a:r>
            <a:rPr lang="en-US" dirty="0" smtClean="0"/>
            <a:t>tunnel</a:t>
          </a:r>
          <a:endParaRPr lang="en-IN" dirty="0"/>
        </a:p>
      </dgm:t>
    </dgm:pt>
    <dgm:pt modelId="{6A0F6BD2-9B4B-4AB3-BB2A-2B48AB4534DE}" type="parTrans" cxnId="{FFDDEFDF-9DE4-4EC7-9409-D5D7C1C5EE0D}">
      <dgm:prSet/>
      <dgm:spPr/>
      <dgm:t>
        <a:bodyPr/>
        <a:lstStyle/>
        <a:p>
          <a:endParaRPr lang="en-IN"/>
        </a:p>
      </dgm:t>
    </dgm:pt>
    <dgm:pt modelId="{B2986BC7-D1F2-4F63-A348-08B9FD2C6A90}" type="sibTrans" cxnId="{FFDDEFDF-9DE4-4EC7-9409-D5D7C1C5EE0D}">
      <dgm:prSet/>
      <dgm:spPr/>
      <dgm:t>
        <a:bodyPr/>
        <a:lstStyle/>
        <a:p>
          <a:endParaRPr lang="en-IN"/>
        </a:p>
      </dgm:t>
    </dgm:pt>
    <dgm:pt modelId="{0A2496E6-F599-4DFE-AAD3-D23F302CF771}" type="pres">
      <dgm:prSet presAssocID="{2C0AB92A-87E2-4D88-B0FA-111589C7D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D81B9-357E-4E88-AE43-B5D393727623}" type="pres">
      <dgm:prSet presAssocID="{42489EA4-931C-44AE-9191-E6E15E1C1097}" presName="root1" presStyleCnt="0"/>
      <dgm:spPr/>
      <dgm:t>
        <a:bodyPr/>
        <a:lstStyle/>
        <a:p>
          <a:endParaRPr lang="en-US"/>
        </a:p>
      </dgm:t>
    </dgm:pt>
    <dgm:pt modelId="{D78F2F97-B6E9-4A9D-A5E9-D4BB95BF68A2}" type="pres">
      <dgm:prSet presAssocID="{42489EA4-931C-44AE-9191-E6E15E1C10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D9EB3-8E63-4571-B71E-F1B6598AA973}" type="pres">
      <dgm:prSet presAssocID="{42489EA4-931C-44AE-9191-E6E15E1C1097}" presName="level2hierChild" presStyleCnt="0"/>
      <dgm:spPr/>
      <dgm:t>
        <a:bodyPr/>
        <a:lstStyle/>
        <a:p>
          <a:endParaRPr lang="en-US"/>
        </a:p>
      </dgm:t>
    </dgm:pt>
    <dgm:pt modelId="{E878B470-44C4-455D-99B9-F480FF336ED5}" type="pres">
      <dgm:prSet presAssocID="{B19EA2B5-07E7-4A22-8F9F-1C24B12F98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302493-35DF-4859-B7D9-50CD32FD65E0}" type="pres">
      <dgm:prSet presAssocID="{B19EA2B5-07E7-4A22-8F9F-1C24B12F98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F3D356B-5734-431F-AF79-3E75E6CDC1B1}" type="pres">
      <dgm:prSet presAssocID="{3619427A-CC40-4DAF-9C9E-1BF3A1C8D300}" presName="root2" presStyleCnt="0"/>
      <dgm:spPr/>
      <dgm:t>
        <a:bodyPr/>
        <a:lstStyle/>
        <a:p>
          <a:endParaRPr lang="en-US"/>
        </a:p>
      </dgm:t>
    </dgm:pt>
    <dgm:pt modelId="{FD6F57A1-EF2D-4433-B159-101AE5F2266F}" type="pres">
      <dgm:prSet presAssocID="{3619427A-CC40-4DAF-9C9E-1BF3A1C8D3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7D793-ACF7-4A70-B86A-76387A5E1BCB}" type="pres">
      <dgm:prSet presAssocID="{3619427A-CC40-4DAF-9C9E-1BF3A1C8D300}" presName="level3hierChild" presStyleCnt="0"/>
      <dgm:spPr/>
      <dgm:t>
        <a:bodyPr/>
        <a:lstStyle/>
        <a:p>
          <a:endParaRPr lang="en-US"/>
        </a:p>
      </dgm:t>
    </dgm:pt>
    <dgm:pt modelId="{867A0814-2655-4C90-8246-3A7A6152FF40}" type="pres">
      <dgm:prSet presAssocID="{8FCA4F6B-635B-4E88-8D99-F67E2AB48419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D6BEAB9E-D33D-4837-BA6D-DD8D675AF587}" type="pres">
      <dgm:prSet presAssocID="{8FCA4F6B-635B-4E88-8D99-F67E2AB4841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9E1F75C-26EB-4F3C-8B1B-D1F40A498BB8}" type="pres">
      <dgm:prSet presAssocID="{99F8D923-A856-4F57-A085-479CA89EFCA1}" presName="root2" presStyleCnt="0"/>
      <dgm:spPr/>
      <dgm:t>
        <a:bodyPr/>
        <a:lstStyle/>
        <a:p>
          <a:endParaRPr lang="en-US"/>
        </a:p>
      </dgm:t>
    </dgm:pt>
    <dgm:pt modelId="{782B84CE-6D06-4597-82F0-AF52D86B5D99}" type="pres">
      <dgm:prSet presAssocID="{99F8D923-A856-4F57-A085-479CA89EFCA1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1E73A-6351-417F-ADBA-FE1ADCF5C1D5}" type="pres">
      <dgm:prSet presAssocID="{99F8D923-A856-4F57-A085-479CA89EFCA1}" presName="level3hierChild" presStyleCnt="0"/>
      <dgm:spPr/>
      <dgm:t>
        <a:bodyPr/>
        <a:lstStyle/>
        <a:p>
          <a:endParaRPr lang="en-US"/>
        </a:p>
      </dgm:t>
    </dgm:pt>
    <dgm:pt modelId="{EB2F2A59-AFB4-4FBE-B444-8FADE30C0318}" type="pres">
      <dgm:prSet presAssocID="{F07D1CB1-C13D-417E-A9E9-2E46DEB5FCE5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39BF770-081D-404F-AB09-405E7F2608A6}" type="pres">
      <dgm:prSet presAssocID="{F07D1CB1-C13D-417E-A9E9-2E46DEB5FCE5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4783E39-35E5-4982-A5BD-C68303347CF9}" type="pres">
      <dgm:prSet presAssocID="{EA9793EE-CEA8-48D3-A0F5-B749068211CE}" presName="root2" presStyleCnt="0"/>
      <dgm:spPr/>
      <dgm:t>
        <a:bodyPr/>
        <a:lstStyle/>
        <a:p>
          <a:endParaRPr lang="en-US"/>
        </a:p>
      </dgm:t>
    </dgm:pt>
    <dgm:pt modelId="{D42E76A7-029C-47DE-8827-FE1B903AB643}" type="pres">
      <dgm:prSet presAssocID="{EA9793EE-CEA8-48D3-A0F5-B749068211CE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3D31B-6805-43EE-92C5-B2A16DC45D2E}" type="pres">
      <dgm:prSet presAssocID="{EA9793EE-CEA8-48D3-A0F5-B749068211CE}" presName="level3hierChild" presStyleCnt="0"/>
      <dgm:spPr/>
      <dgm:t>
        <a:bodyPr/>
        <a:lstStyle/>
        <a:p>
          <a:endParaRPr lang="en-US"/>
        </a:p>
      </dgm:t>
    </dgm:pt>
    <dgm:pt modelId="{DC1357B6-47C4-46B0-9891-F24F46AA2B6B}" type="pres">
      <dgm:prSet presAssocID="{086F7281-3E41-4D5B-8950-BAAF797864FA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6CFCC177-9F97-493C-97C4-58A6C762CA72}" type="pres">
      <dgm:prSet presAssocID="{086F7281-3E41-4D5B-8950-BAAF797864FA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B229073-32C6-4996-BE31-6F54FF907E27}" type="pres">
      <dgm:prSet presAssocID="{EE836F6D-CB46-4BB8-A57C-9D366EBBF3F7}" presName="root2" presStyleCnt="0"/>
      <dgm:spPr/>
      <dgm:t>
        <a:bodyPr/>
        <a:lstStyle/>
        <a:p>
          <a:endParaRPr lang="en-US"/>
        </a:p>
      </dgm:t>
    </dgm:pt>
    <dgm:pt modelId="{E5E473C9-CBE4-4DD8-9CB9-DF19228E18B4}" type="pres">
      <dgm:prSet presAssocID="{EE836F6D-CB46-4BB8-A57C-9D366EBBF3F7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8B8C5-30BB-4A05-91BE-D3FD84C98C6C}" type="pres">
      <dgm:prSet presAssocID="{EE836F6D-CB46-4BB8-A57C-9D366EBBF3F7}" presName="level3hierChild" presStyleCnt="0"/>
      <dgm:spPr/>
      <dgm:t>
        <a:bodyPr/>
        <a:lstStyle/>
        <a:p>
          <a:endParaRPr lang="en-US"/>
        </a:p>
      </dgm:t>
    </dgm:pt>
    <dgm:pt modelId="{CF0E66E0-19C1-488F-834B-384BD0327280}" type="pres">
      <dgm:prSet presAssocID="{3FE791B2-6BC7-42D7-8F72-12A54ED062C6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2DE35FD0-D9D0-4C09-B9DA-3F5C89400729}" type="pres">
      <dgm:prSet presAssocID="{3FE791B2-6BC7-42D7-8F72-12A54ED062C6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A38ED19A-DE37-42F3-8EFB-F90D37569DDF}" type="pres">
      <dgm:prSet presAssocID="{3A2D4EDB-8CC6-49F3-B3AC-F7362E4FE931}" presName="root2" presStyleCnt="0"/>
      <dgm:spPr/>
      <dgm:t>
        <a:bodyPr/>
        <a:lstStyle/>
        <a:p>
          <a:endParaRPr lang="en-US"/>
        </a:p>
      </dgm:t>
    </dgm:pt>
    <dgm:pt modelId="{49478094-1371-4FA8-91DA-F3AA199F56CA}" type="pres">
      <dgm:prSet presAssocID="{3A2D4EDB-8CC6-49F3-B3AC-F7362E4FE931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9FE16-943C-44D1-B4B4-6A4FAEB14786}" type="pres">
      <dgm:prSet presAssocID="{3A2D4EDB-8CC6-49F3-B3AC-F7362E4FE931}" presName="level3hierChild" presStyleCnt="0"/>
      <dgm:spPr/>
      <dgm:t>
        <a:bodyPr/>
        <a:lstStyle/>
        <a:p>
          <a:endParaRPr lang="en-US"/>
        </a:p>
      </dgm:t>
    </dgm:pt>
    <dgm:pt modelId="{FD6C3DC6-E976-4B3E-A55A-EB12F83534E4}" type="pres">
      <dgm:prSet presAssocID="{46D5DC87-27FC-4A34-A8EA-D5AEB60D5C83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4CD9EA02-822F-4A4D-9DA1-2155A3EC7D1F}" type="pres">
      <dgm:prSet presAssocID="{46D5DC87-27FC-4A34-A8EA-D5AEB60D5C83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6C8A3292-46E3-4079-A040-C46A9F6FBEC2}" type="pres">
      <dgm:prSet presAssocID="{46000050-9BF2-42D6-842E-ED6B18CF6C1C}" presName="root2" presStyleCnt="0"/>
      <dgm:spPr/>
      <dgm:t>
        <a:bodyPr/>
        <a:lstStyle/>
        <a:p>
          <a:endParaRPr lang="en-US"/>
        </a:p>
      </dgm:t>
    </dgm:pt>
    <dgm:pt modelId="{D9475492-13B8-459D-A954-CC092ABEA7A9}" type="pres">
      <dgm:prSet presAssocID="{46000050-9BF2-42D6-842E-ED6B18CF6C1C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71ACF-57A6-401F-B9B7-E53B74A589B0}" type="pres">
      <dgm:prSet presAssocID="{46000050-9BF2-42D6-842E-ED6B18CF6C1C}" presName="level3hierChild" presStyleCnt="0"/>
      <dgm:spPr/>
      <dgm:t>
        <a:bodyPr/>
        <a:lstStyle/>
        <a:p>
          <a:endParaRPr lang="en-US"/>
        </a:p>
      </dgm:t>
    </dgm:pt>
    <dgm:pt modelId="{7B2940C2-D5C5-4EBB-BEC9-7CFA64BC3A5C}" type="pres">
      <dgm:prSet presAssocID="{1EFE2ECC-0017-40A5-AAA9-8983A9B2F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52F23B2-FA6C-466A-BBA1-0A9B8735D9B1}" type="pres">
      <dgm:prSet presAssocID="{1EFE2ECC-0017-40A5-AAA9-8983A9B2F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4F3DB8D-93A7-4C6B-933B-B0A79FCE41CD}" type="pres">
      <dgm:prSet presAssocID="{3D14FC88-6CB5-4AF0-8FBD-D5B533CAC012}" presName="root2" presStyleCnt="0"/>
      <dgm:spPr/>
      <dgm:t>
        <a:bodyPr/>
        <a:lstStyle/>
        <a:p>
          <a:endParaRPr lang="en-US"/>
        </a:p>
      </dgm:t>
    </dgm:pt>
    <dgm:pt modelId="{339FB670-83CB-4293-86CE-36B8DD58D102}" type="pres">
      <dgm:prSet presAssocID="{3D14FC88-6CB5-4AF0-8FBD-D5B533CAC0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7D4F3-93C3-4ECD-86FC-E4AFE35E82E3}" type="pres">
      <dgm:prSet presAssocID="{3D14FC88-6CB5-4AF0-8FBD-D5B533CAC012}" presName="level3hierChild" presStyleCnt="0"/>
      <dgm:spPr/>
      <dgm:t>
        <a:bodyPr/>
        <a:lstStyle/>
        <a:p>
          <a:endParaRPr lang="en-US"/>
        </a:p>
      </dgm:t>
    </dgm:pt>
    <dgm:pt modelId="{AC0502F8-DAB2-4F1A-80F6-823B84EF6947}" type="pres">
      <dgm:prSet presAssocID="{6F7F9B0F-9E1A-4CC3-AFDD-B4339D62816E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1B652C12-3BA6-4C6F-BDC8-CFC8166C4A45}" type="pres">
      <dgm:prSet presAssocID="{6F7F9B0F-9E1A-4CC3-AFDD-B4339D62816E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79F34A1-DAC6-4E19-A035-EF7646B37B90}" type="pres">
      <dgm:prSet presAssocID="{C64BDD73-A9D4-4DD9-B038-E2737E375D70}" presName="root2" presStyleCnt="0"/>
      <dgm:spPr/>
      <dgm:t>
        <a:bodyPr/>
        <a:lstStyle/>
        <a:p>
          <a:endParaRPr lang="en-US"/>
        </a:p>
      </dgm:t>
    </dgm:pt>
    <dgm:pt modelId="{2F9F47F8-9E65-4802-A721-A6037E359A7E}" type="pres">
      <dgm:prSet presAssocID="{C64BDD73-A9D4-4DD9-B038-E2737E375D70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EEB16-9478-488D-BB02-42045BB7FB0B}" type="pres">
      <dgm:prSet presAssocID="{C64BDD73-A9D4-4DD9-B038-E2737E375D70}" presName="level3hierChild" presStyleCnt="0"/>
      <dgm:spPr/>
      <dgm:t>
        <a:bodyPr/>
        <a:lstStyle/>
        <a:p>
          <a:endParaRPr lang="en-US"/>
        </a:p>
      </dgm:t>
    </dgm:pt>
    <dgm:pt modelId="{B87BAE57-DA98-48EA-966F-D838AA337BF5}" type="pres">
      <dgm:prSet presAssocID="{DD763935-6C13-4EF7-B3F9-97F6C67143F9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984705FC-DC5A-49A5-B9F5-4CDB087A32E1}" type="pres">
      <dgm:prSet presAssocID="{DD763935-6C13-4EF7-B3F9-97F6C67143F9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5A6F5A5B-490B-4FF7-A74B-3E9C29CC58E4}" type="pres">
      <dgm:prSet presAssocID="{5CF8AA70-3502-4A09-BBC2-710C34C91FD9}" presName="root2" presStyleCnt="0"/>
      <dgm:spPr/>
      <dgm:t>
        <a:bodyPr/>
        <a:lstStyle/>
        <a:p>
          <a:endParaRPr lang="en-US"/>
        </a:p>
      </dgm:t>
    </dgm:pt>
    <dgm:pt modelId="{F8EB72A9-D00D-410C-BC3D-75DCB604C18B}" type="pres">
      <dgm:prSet presAssocID="{5CF8AA70-3502-4A09-BBC2-710C34C91FD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D782C-3E71-40C9-A1C8-D6CB41A9113F}" type="pres">
      <dgm:prSet presAssocID="{5CF8AA70-3502-4A09-BBC2-710C34C91FD9}" presName="level3hierChild" presStyleCnt="0"/>
      <dgm:spPr/>
      <dgm:t>
        <a:bodyPr/>
        <a:lstStyle/>
        <a:p>
          <a:endParaRPr lang="en-US"/>
        </a:p>
      </dgm:t>
    </dgm:pt>
    <dgm:pt modelId="{A482469F-D7F0-479D-8835-69D90A9A3F68}" type="pres">
      <dgm:prSet presAssocID="{F154E853-9459-4BCD-BA42-A92BFFA828A6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6F59013E-ADE8-46B2-9501-7B0F5440323A}" type="pres">
      <dgm:prSet presAssocID="{F154E853-9459-4BCD-BA42-A92BFFA828A6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B305D808-6489-4AC0-88A7-EE76DC4BFC91}" type="pres">
      <dgm:prSet presAssocID="{F0ABE1F1-9B71-4709-AD2B-5F583ACA9C38}" presName="root2" presStyleCnt="0"/>
      <dgm:spPr/>
      <dgm:t>
        <a:bodyPr/>
        <a:lstStyle/>
        <a:p>
          <a:endParaRPr lang="en-US"/>
        </a:p>
      </dgm:t>
    </dgm:pt>
    <dgm:pt modelId="{3B468C34-9ED2-411F-A9BA-7A36D459A561}" type="pres">
      <dgm:prSet presAssocID="{F0ABE1F1-9B71-4709-AD2B-5F583ACA9C38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54033B-5F28-49C1-982F-0FF29BE1936B}" type="pres">
      <dgm:prSet presAssocID="{F0ABE1F1-9B71-4709-AD2B-5F583ACA9C38}" presName="level3hierChild" presStyleCnt="0"/>
      <dgm:spPr/>
      <dgm:t>
        <a:bodyPr/>
        <a:lstStyle/>
        <a:p>
          <a:endParaRPr lang="en-US"/>
        </a:p>
      </dgm:t>
    </dgm:pt>
    <dgm:pt modelId="{509F61BE-5A19-482B-8015-48690FB0ADA0}" type="pres">
      <dgm:prSet presAssocID="{C9C81323-F412-43A7-AAC5-75B6AF5614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191249C-870B-4596-8AC8-C24F6155E4E7}" type="pres">
      <dgm:prSet presAssocID="{C9C81323-F412-43A7-AAC5-75B6AF5614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31871BA-50A9-4261-BA4F-CFE614C6E0AF}" type="pres">
      <dgm:prSet presAssocID="{33CD05AE-93E5-4DBF-B20A-DF2D88D95208}" presName="root2" presStyleCnt="0"/>
      <dgm:spPr/>
      <dgm:t>
        <a:bodyPr/>
        <a:lstStyle/>
        <a:p>
          <a:endParaRPr lang="en-US"/>
        </a:p>
      </dgm:t>
    </dgm:pt>
    <dgm:pt modelId="{C61D7F64-BF95-4B25-93C0-F61B3F72ACB2}" type="pres">
      <dgm:prSet presAssocID="{33CD05AE-93E5-4DBF-B20A-DF2D88D9520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10498-19CB-41A4-9991-1A1D1424FD2F}" type="pres">
      <dgm:prSet presAssocID="{33CD05AE-93E5-4DBF-B20A-DF2D88D95208}" presName="level3hierChild" presStyleCnt="0"/>
      <dgm:spPr/>
      <dgm:t>
        <a:bodyPr/>
        <a:lstStyle/>
        <a:p>
          <a:endParaRPr lang="en-US"/>
        </a:p>
      </dgm:t>
    </dgm:pt>
    <dgm:pt modelId="{F6DE731F-67D3-49A0-8124-4F7D4E37A702}" type="pres">
      <dgm:prSet presAssocID="{356686CA-539C-428E-9AEC-A6AC0E861B30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F932BE11-2BEA-48DF-B311-8FB85FCA6B26}" type="pres">
      <dgm:prSet presAssocID="{356686CA-539C-428E-9AEC-A6AC0E861B30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35CAF76-CFE3-4C03-AF74-8A72163FC2F8}" type="pres">
      <dgm:prSet presAssocID="{AFBD073B-D2A4-45D5-AF03-49D19FBD23C6}" presName="root2" presStyleCnt="0"/>
      <dgm:spPr/>
      <dgm:t>
        <a:bodyPr/>
        <a:lstStyle/>
        <a:p>
          <a:endParaRPr lang="en-US"/>
        </a:p>
      </dgm:t>
    </dgm:pt>
    <dgm:pt modelId="{9EFEB5A8-3B2F-4ED1-9105-CB54091CFB3C}" type="pres">
      <dgm:prSet presAssocID="{AFBD073B-D2A4-45D5-AF03-49D19FBD23C6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0730F-C124-4AF1-8C6A-9DBE4445CC3F}" type="pres">
      <dgm:prSet presAssocID="{AFBD073B-D2A4-45D5-AF03-49D19FBD23C6}" presName="level3hierChild" presStyleCnt="0"/>
      <dgm:spPr/>
      <dgm:t>
        <a:bodyPr/>
        <a:lstStyle/>
        <a:p>
          <a:endParaRPr lang="en-US"/>
        </a:p>
      </dgm:t>
    </dgm:pt>
    <dgm:pt modelId="{4BF02253-C164-49A3-AF7E-4619864DADE5}" type="pres">
      <dgm:prSet presAssocID="{54653930-314D-4CF3-B05E-82E766716A88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08D55F04-CF9C-4B70-ADD3-381F66F9C509}" type="pres">
      <dgm:prSet presAssocID="{54653930-314D-4CF3-B05E-82E766716A88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A5A8A5B7-6712-4EAF-82D8-20CCD1396A0D}" type="pres">
      <dgm:prSet presAssocID="{C267D630-5768-40EE-8214-BCB327E3387A}" presName="root2" presStyleCnt="0"/>
      <dgm:spPr/>
      <dgm:t>
        <a:bodyPr/>
        <a:lstStyle/>
        <a:p>
          <a:endParaRPr lang="en-US"/>
        </a:p>
      </dgm:t>
    </dgm:pt>
    <dgm:pt modelId="{CF1D31AE-C4A5-45C4-BE92-9410B256453C}" type="pres">
      <dgm:prSet presAssocID="{C267D630-5768-40EE-8214-BCB327E3387A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09139-06A2-4E74-AE2F-77BACFA485A6}" type="pres">
      <dgm:prSet presAssocID="{C267D630-5768-40EE-8214-BCB327E3387A}" presName="level3hierChild" presStyleCnt="0"/>
      <dgm:spPr/>
      <dgm:t>
        <a:bodyPr/>
        <a:lstStyle/>
        <a:p>
          <a:endParaRPr lang="en-US"/>
        </a:p>
      </dgm:t>
    </dgm:pt>
    <dgm:pt modelId="{ED482FBA-77F7-4F39-9E37-3E2266DB0D8A}" type="pres">
      <dgm:prSet presAssocID="{76116F44-CCCE-4B0E-B74A-B5547397C143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2B56730D-0F80-45A0-AED1-5D4BDAF8A19A}" type="pres">
      <dgm:prSet presAssocID="{76116F44-CCCE-4B0E-B74A-B5547397C143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9CD75F9-3DC9-4431-8021-5E8AB4703E5E}" type="pres">
      <dgm:prSet presAssocID="{7D09D41D-88F1-4E0C-AFB3-52334C825E00}" presName="root2" presStyleCnt="0"/>
      <dgm:spPr/>
      <dgm:t>
        <a:bodyPr/>
        <a:lstStyle/>
        <a:p>
          <a:endParaRPr lang="en-US"/>
        </a:p>
      </dgm:t>
    </dgm:pt>
    <dgm:pt modelId="{B3022B3E-46F6-445C-9AB5-79BA3EEA0DC3}" type="pres">
      <dgm:prSet presAssocID="{7D09D41D-88F1-4E0C-AFB3-52334C825E00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934F8-D21A-4162-9C14-D3E8A9BE4BF0}" type="pres">
      <dgm:prSet presAssocID="{7D09D41D-88F1-4E0C-AFB3-52334C825E00}" presName="level3hierChild" presStyleCnt="0"/>
      <dgm:spPr/>
      <dgm:t>
        <a:bodyPr/>
        <a:lstStyle/>
        <a:p>
          <a:endParaRPr lang="en-US"/>
        </a:p>
      </dgm:t>
    </dgm:pt>
    <dgm:pt modelId="{D4A60B13-9DAF-49BD-A710-6579461D213B}" type="pres">
      <dgm:prSet presAssocID="{6A0F6BD2-9B4B-4AB3-BB2A-2B48AB4534DE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964A277B-09A6-4BBC-8BD2-FC841FDCF565}" type="pres">
      <dgm:prSet presAssocID="{6A0F6BD2-9B4B-4AB3-BB2A-2B48AB4534DE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26DD4CD-416C-4BAB-BD3C-70113811A2A6}" type="pres">
      <dgm:prSet presAssocID="{FFAFCDB9-7994-45DE-AF74-39D56EF00185}" presName="root2" presStyleCnt="0"/>
      <dgm:spPr/>
      <dgm:t>
        <a:bodyPr/>
        <a:lstStyle/>
        <a:p>
          <a:endParaRPr lang="en-US"/>
        </a:p>
      </dgm:t>
    </dgm:pt>
    <dgm:pt modelId="{C97191D1-86FA-4373-8265-D463DF53E9C1}" type="pres">
      <dgm:prSet presAssocID="{FFAFCDB9-7994-45DE-AF74-39D56EF0018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70E2-E644-48EC-8A19-EA3AEDCA96C8}" type="pres">
      <dgm:prSet presAssocID="{FFAFCDB9-7994-45DE-AF74-39D56EF00185}" presName="level3hierChild" presStyleCnt="0"/>
      <dgm:spPr/>
      <dgm:t>
        <a:bodyPr/>
        <a:lstStyle/>
        <a:p>
          <a:endParaRPr lang="en-US"/>
        </a:p>
      </dgm:t>
    </dgm:pt>
  </dgm:ptLst>
  <dgm:cxnLst>
    <dgm:cxn modelId="{26D5E773-E25A-41D8-A13E-B8C5B771413B}" type="presOf" srcId="{F0ABE1F1-9B71-4709-AD2B-5F583ACA9C38}" destId="{3B468C34-9ED2-411F-A9BA-7A36D459A561}" srcOrd="0" destOrd="0" presId="urn:microsoft.com/office/officeart/2008/layout/HorizontalMultiLevelHierarchy"/>
    <dgm:cxn modelId="{725E9B4B-0139-4ED5-B381-CB21ABE442C3}" type="presOf" srcId="{3FE791B2-6BC7-42D7-8F72-12A54ED062C6}" destId="{2DE35FD0-D9D0-4C09-B9DA-3F5C89400729}" srcOrd="1" destOrd="0" presId="urn:microsoft.com/office/officeart/2008/layout/HorizontalMultiLevelHierarchy"/>
    <dgm:cxn modelId="{8D8DD340-143A-4C60-8B58-99CC8DCE0733}" type="presOf" srcId="{AFBD073B-D2A4-45D5-AF03-49D19FBD23C6}" destId="{9EFEB5A8-3B2F-4ED1-9105-CB54091CFB3C}" srcOrd="0" destOrd="0" presId="urn:microsoft.com/office/officeart/2008/layout/HorizontalMultiLevelHierarchy"/>
    <dgm:cxn modelId="{FB823CF2-7257-49B9-BB7E-D4521AD243F4}" srcId="{3619427A-CC40-4DAF-9C9E-1BF3A1C8D300}" destId="{46000050-9BF2-42D6-842E-ED6B18CF6C1C}" srcOrd="3" destOrd="0" parTransId="{46D5DC87-27FC-4A34-A8EA-D5AEB60D5C83}" sibTransId="{2D95ED27-E886-4DEE-B3B9-D4392F7ACEE0}"/>
    <dgm:cxn modelId="{A8F1A84B-2CF1-4C66-B03C-64C7425968C1}" srcId="{2C0AB92A-87E2-4D88-B0FA-111589C7DCFB}" destId="{42489EA4-931C-44AE-9191-E6E15E1C1097}" srcOrd="0" destOrd="0" parTransId="{2CE9B085-3B7B-40B8-AC70-1BCE2FD948E8}" sibTransId="{3A4F8708-1D5A-49E4-9B51-66F671B05B63}"/>
    <dgm:cxn modelId="{05064CC4-97A6-4A51-8596-5D5382F75628}" type="presOf" srcId="{3FE791B2-6BC7-42D7-8F72-12A54ED062C6}" destId="{CF0E66E0-19C1-488F-834B-384BD0327280}" srcOrd="0" destOrd="0" presId="urn:microsoft.com/office/officeart/2008/layout/HorizontalMultiLevelHierarchy"/>
    <dgm:cxn modelId="{DBABFC12-4779-4F34-92B4-DFB4561E1DF4}" type="presOf" srcId="{086F7281-3E41-4D5B-8950-BAAF797864FA}" destId="{6CFCC177-9F97-493C-97C4-58A6C762CA72}" srcOrd="1" destOrd="0" presId="urn:microsoft.com/office/officeart/2008/layout/HorizontalMultiLevelHierarchy"/>
    <dgm:cxn modelId="{41D5EE47-5C68-4467-9227-A4580038BA16}" type="presOf" srcId="{C64BDD73-A9D4-4DD9-B038-E2737E375D70}" destId="{2F9F47F8-9E65-4802-A721-A6037E359A7E}" srcOrd="0" destOrd="0" presId="urn:microsoft.com/office/officeart/2008/layout/HorizontalMultiLevelHierarchy"/>
    <dgm:cxn modelId="{45CAEB16-5B7A-43DA-BDEF-272D9F406EAD}" type="presOf" srcId="{F154E853-9459-4BCD-BA42-A92BFFA828A6}" destId="{A482469F-D7F0-479D-8835-69D90A9A3F68}" srcOrd="0" destOrd="0" presId="urn:microsoft.com/office/officeart/2008/layout/HorizontalMultiLevelHierarchy"/>
    <dgm:cxn modelId="{FFDDEFDF-9DE4-4EC7-9409-D5D7C1C5EE0D}" srcId="{3D14FC88-6CB5-4AF0-8FBD-D5B533CAC012}" destId="{FFAFCDB9-7994-45DE-AF74-39D56EF00185}" srcOrd="6" destOrd="0" parTransId="{6A0F6BD2-9B4B-4AB3-BB2A-2B48AB4534DE}" sibTransId="{B2986BC7-D1F2-4F63-A348-08B9FD2C6A90}"/>
    <dgm:cxn modelId="{6B3A86E0-27AA-435A-BE0E-0AF44410BF7D}" type="presOf" srcId="{54653930-314D-4CF3-B05E-82E766716A88}" destId="{08D55F04-CF9C-4B70-ADD3-381F66F9C509}" srcOrd="1" destOrd="0" presId="urn:microsoft.com/office/officeart/2008/layout/HorizontalMultiLevelHierarchy"/>
    <dgm:cxn modelId="{0398C218-7654-42E8-9C21-44F86D4FA051}" type="presOf" srcId="{8FCA4F6B-635B-4E88-8D99-F67E2AB48419}" destId="{867A0814-2655-4C90-8246-3A7A6152FF40}" srcOrd="0" destOrd="0" presId="urn:microsoft.com/office/officeart/2008/layout/HorizontalMultiLevelHierarchy"/>
    <dgm:cxn modelId="{85C10FC5-A1AE-4E45-AED1-81C3CB2442E5}" type="presOf" srcId="{46D5DC87-27FC-4A34-A8EA-D5AEB60D5C83}" destId="{FD6C3DC6-E976-4B3E-A55A-EB12F83534E4}" srcOrd="0" destOrd="0" presId="urn:microsoft.com/office/officeart/2008/layout/HorizontalMultiLevelHierarchy"/>
    <dgm:cxn modelId="{3B49EC15-A653-4554-8C90-4FFC0D6D7534}" type="presOf" srcId="{3D14FC88-6CB5-4AF0-8FBD-D5B533CAC012}" destId="{339FB670-83CB-4293-86CE-36B8DD58D102}" srcOrd="0" destOrd="0" presId="urn:microsoft.com/office/officeart/2008/layout/HorizontalMultiLevelHierarchy"/>
    <dgm:cxn modelId="{CA01DE93-9840-4AFF-A664-089E3507819A}" type="presOf" srcId="{B19EA2B5-07E7-4A22-8F9F-1C24B12F9864}" destId="{75302493-35DF-4859-B7D9-50CD32FD65E0}" srcOrd="1" destOrd="0" presId="urn:microsoft.com/office/officeart/2008/layout/HorizontalMultiLevelHierarchy"/>
    <dgm:cxn modelId="{C857C0E2-6B5F-42CE-9606-C142B2492C95}" srcId="{42489EA4-931C-44AE-9191-E6E15E1C1097}" destId="{3619427A-CC40-4DAF-9C9E-1BF3A1C8D300}" srcOrd="0" destOrd="0" parTransId="{B19EA2B5-07E7-4A22-8F9F-1C24B12F9864}" sibTransId="{97C1870C-75B3-40AA-9C5D-B5CB27F13F97}"/>
    <dgm:cxn modelId="{20CCC187-31CE-4731-90DF-0CC3A85946A0}" type="presOf" srcId="{1EFE2ECC-0017-40A5-AAA9-8983A9B2FFCF}" destId="{152F23B2-FA6C-466A-BBA1-0A9B8735D9B1}" srcOrd="1" destOrd="0" presId="urn:microsoft.com/office/officeart/2008/layout/HorizontalMultiLevelHierarchy"/>
    <dgm:cxn modelId="{6CA1D294-AB71-4845-8618-ABBAC25F3530}" srcId="{3619427A-CC40-4DAF-9C9E-1BF3A1C8D300}" destId="{99F8D923-A856-4F57-A085-479CA89EFCA1}" srcOrd="0" destOrd="0" parTransId="{8FCA4F6B-635B-4E88-8D99-F67E2AB48419}" sibTransId="{6076A074-4180-45F5-9F1B-139A41C7FECA}"/>
    <dgm:cxn modelId="{9CCCDFFC-134E-49C6-8BCD-566080365247}" type="presOf" srcId="{B19EA2B5-07E7-4A22-8F9F-1C24B12F9864}" destId="{E878B470-44C4-455D-99B9-F480FF336ED5}" srcOrd="0" destOrd="0" presId="urn:microsoft.com/office/officeart/2008/layout/HorizontalMultiLevelHierarchy"/>
    <dgm:cxn modelId="{A28566D7-B8A3-471E-85B8-4D172CAAA61C}" type="presOf" srcId="{6A0F6BD2-9B4B-4AB3-BB2A-2B48AB4534DE}" destId="{964A277B-09A6-4BBC-8BD2-FC841FDCF565}" srcOrd="1" destOrd="0" presId="urn:microsoft.com/office/officeart/2008/layout/HorizontalMultiLevelHierarchy"/>
    <dgm:cxn modelId="{D78585AF-8973-4762-B8C0-8C1E76A6186F}" type="presOf" srcId="{F154E853-9459-4BCD-BA42-A92BFFA828A6}" destId="{6F59013E-ADE8-46B2-9501-7B0F5440323A}" srcOrd="1" destOrd="0" presId="urn:microsoft.com/office/officeart/2008/layout/HorizontalMultiLevelHierarchy"/>
    <dgm:cxn modelId="{B4C5B982-E00D-44A0-BDE5-12CCCDC4D414}" type="presOf" srcId="{356686CA-539C-428E-9AEC-A6AC0E861B30}" destId="{F932BE11-2BEA-48DF-B311-8FB85FCA6B26}" srcOrd="1" destOrd="0" presId="urn:microsoft.com/office/officeart/2008/layout/HorizontalMultiLevelHierarchy"/>
    <dgm:cxn modelId="{1FF9DD37-26B4-4139-B2D8-5EBB98F8C4CB}" type="presOf" srcId="{5CF8AA70-3502-4A09-BBC2-710C34C91FD9}" destId="{F8EB72A9-D00D-410C-BC3D-75DCB604C18B}" srcOrd="0" destOrd="0" presId="urn:microsoft.com/office/officeart/2008/layout/HorizontalMultiLevelHierarchy"/>
    <dgm:cxn modelId="{810BC9AD-65D3-4410-87F4-F4E9A632DEFF}" srcId="{99F8D923-A856-4F57-A085-479CA89EFCA1}" destId="{EA9793EE-CEA8-48D3-A0F5-B749068211CE}" srcOrd="0" destOrd="0" parTransId="{F07D1CB1-C13D-417E-A9E9-2E46DEB5FCE5}" sibTransId="{B5878C6C-5C37-439E-8631-24DBF0AD5401}"/>
    <dgm:cxn modelId="{637221CA-0B68-4FA2-A821-D735FF0FFECD}" srcId="{3D14FC88-6CB5-4AF0-8FBD-D5B533CAC012}" destId="{C64BDD73-A9D4-4DD9-B038-E2737E375D70}" srcOrd="0" destOrd="0" parTransId="{6F7F9B0F-9E1A-4CC3-AFDD-B4339D62816E}" sibTransId="{F914791A-9B18-4E39-A893-9694BA754A75}"/>
    <dgm:cxn modelId="{5BEA767B-F324-4559-BE15-DFE42A1739FA}" srcId="{3619427A-CC40-4DAF-9C9E-1BF3A1C8D300}" destId="{EE836F6D-CB46-4BB8-A57C-9D366EBBF3F7}" srcOrd="1" destOrd="0" parTransId="{086F7281-3E41-4D5B-8950-BAAF797864FA}" sibTransId="{98BB6B3B-539C-4AA6-8DD4-16BD199C2C21}"/>
    <dgm:cxn modelId="{AAFD1775-B353-4F08-B4DD-8C8521191862}" type="presOf" srcId="{C9C81323-F412-43A7-AAC5-75B6AF5614D2}" destId="{4191249C-870B-4596-8AC8-C24F6155E4E7}" srcOrd="1" destOrd="0" presId="urn:microsoft.com/office/officeart/2008/layout/HorizontalMultiLevelHierarchy"/>
    <dgm:cxn modelId="{28B0B56E-830A-4F46-A1CE-3A7460A24D8E}" srcId="{42489EA4-931C-44AE-9191-E6E15E1C1097}" destId="{3D14FC88-6CB5-4AF0-8FBD-D5B533CAC012}" srcOrd="1" destOrd="0" parTransId="{1EFE2ECC-0017-40A5-AAA9-8983A9B2FFCF}" sibTransId="{A958C812-806E-4437-B082-E4E296EACA44}"/>
    <dgm:cxn modelId="{1C22E9AD-BF88-4882-B8B6-4C16098AA04D}" srcId="{3D14FC88-6CB5-4AF0-8FBD-D5B533CAC012}" destId="{5CF8AA70-3502-4A09-BBC2-710C34C91FD9}" srcOrd="1" destOrd="0" parTransId="{DD763935-6C13-4EF7-B3F9-97F6C67143F9}" sibTransId="{A086EAE0-A27A-4831-91D9-4D224625C3AA}"/>
    <dgm:cxn modelId="{6F2D6D7A-2FAC-4300-826C-D9597DCC87B0}" type="presOf" srcId="{1EFE2ECC-0017-40A5-AAA9-8983A9B2FFCF}" destId="{7B2940C2-D5C5-4EBB-BEC9-7CFA64BC3A5C}" srcOrd="0" destOrd="0" presId="urn:microsoft.com/office/officeart/2008/layout/HorizontalMultiLevelHierarchy"/>
    <dgm:cxn modelId="{2DFADEC5-AA7A-495E-84FA-FBC45C657492}" srcId="{F0ABE1F1-9B71-4709-AD2B-5F583ACA9C38}" destId="{33CD05AE-93E5-4DBF-B20A-DF2D88D95208}" srcOrd="0" destOrd="0" parTransId="{C9C81323-F412-43A7-AAC5-75B6AF5614D2}" sibTransId="{B29A915C-C822-4A11-ABD9-E72131EBAAB6}"/>
    <dgm:cxn modelId="{D599F9B2-45BE-44CA-8E5A-910F804CCF70}" type="presOf" srcId="{DD763935-6C13-4EF7-B3F9-97F6C67143F9}" destId="{B87BAE57-DA98-48EA-966F-D838AA337BF5}" srcOrd="0" destOrd="0" presId="urn:microsoft.com/office/officeart/2008/layout/HorizontalMultiLevelHierarchy"/>
    <dgm:cxn modelId="{CD8B624B-1E9E-45C7-9529-6AA61F3CBD2B}" type="presOf" srcId="{33CD05AE-93E5-4DBF-B20A-DF2D88D95208}" destId="{C61D7F64-BF95-4B25-93C0-F61B3F72ACB2}" srcOrd="0" destOrd="0" presId="urn:microsoft.com/office/officeart/2008/layout/HorizontalMultiLevelHierarchy"/>
    <dgm:cxn modelId="{94F6D11F-3C20-49CB-80C6-1572253F8317}" type="presOf" srcId="{F07D1CB1-C13D-417E-A9E9-2E46DEB5FCE5}" destId="{B39BF770-081D-404F-AB09-405E7F2608A6}" srcOrd="1" destOrd="0" presId="urn:microsoft.com/office/officeart/2008/layout/HorizontalMultiLevelHierarchy"/>
    <dgm:cxn modelId="{ADB5A03C-89CB-4E70-B8B9-83F488E7DCB8}" type="presOf" srcId="{7D09D41D-88F1-4E0C-AFB3-52334C825E00}" destId="{B3022B3E-46F6-445C-9AB5-79BA3EEA0DC3}" srcOrd="0" destOrd="0" presId="urn:microsoft.com/office/officeart/2008/layout/HorizontalMultiLevelHierarchy"/>
    <dgm:cxn modelId="{88572303-E628-4B5F-9075-CD4AC2AF61BD}" type="presOf" srcId="{3619427A-CC40-4DAF-9C9E-1BF3A1C8D300}" destId="{FD6F57A1-EF2D-4433-B159-101AE5F2266F}" srcOrd="0" destOrd="0" presId="urn:microsoft.com/office/officeart/2008/layout/HorizontalMultiLevelHierarchy"/>
    <dgm:cxn modelId="{D8B66303-EE75-4683-A534-FA813E2A74A9}" type="presOf" srcId="{6F7F9B0F-9E1A-4CC3-AFDD-B4339D62816E}" destId="{1B652C12-3BA6-4C6F-BDC8-CFC8166C4A45}" srcOrd="1" destOrd="0" presId="urn:microsoft.com/office/officeart/2008/layout/HorizontalMultiLevelHierarchy"/>
    <dgm:cxn modelId="{0374EBEC-46D6-4462-A795-09D3A75C1E42}" type="presOf" srcId="{6F7F9B0F-9E1A-4CC3-AFDD-B4339D62816E}" destId="{AC0502F8-DAB2-4F1A-80F6-823B84EF6947}" srcOrd="0" destOrd="0" presId="urn:microsoft.com/office/officeart/2008/layout/HorizontalMultiLevelHierarchy"/>
    <dgm:cxn modelId="{0C8C08EE-D871-4420-8084-6E7CEE016BC2}" srcId="{3D14FC88-6CB5-4AF0-8FBD-D5B533CAC012}" destId="{AFBD073B-D2A4-45D5-AF03-49D19FBD23C6}" srcOrd="3" destOrd="0" parTransId="{356686CA-539C-428E-9AEC-A6AC0E861B30}" sibTransId="{0063DEE7-CC11-4ADF-8149-E392C414EC83}"/>
    <dgm:cxn modelId="{E25DD341-F9D6-4094-9DEB-55A79B5CBB85}" srcId="{3D14FC88-6CB5-4AF0-8FBD-D5B533CAC012}" destId="{F0ABE1F1-9B71-4709-AD2B-5F583ACA9C38}" srcOrd="2" destOrd="0" parTransId="{F154E853-9459-4BCD-BA42-A92BFFA828A6}" sibTransId="{9BFD514C-B64B-4BEB-809F-4ABBFE46E81A}"/>
    <dgm:cxn modelId="{946703D6-AC09-4E53-9E80-F80ED26734DE}" type="presOf" srcId="{99F8D923-A856-4F57-A085-479CA89EFCA1}" destId="{782B84CE-6D06-4597-82F0-AF52D86B5D99}" srcOrd="0" destOrd="0" presId="urn:microsoft.com/office/officeart/2008/layout/HorizontalMultiLevelHierarchy"/>
    <dgm:cxn modelId="{E49C4D02-53DD-4EAF-81F6-0EF349A89356}" type="presOf" srcId="{8FCA4F6B-635B-4E88-8D99-F67E2AB48419}" destId="{D6BEAB9E-D33D-4837-BA6D-DD8D675AF587}" srcOrd="1" destOrd="0" presId="urn:microsoft.com/office/officeart/2008/layout/HorizontalMultiLevelHierarchy"/>
    <dgm:cxn modelId="{83895140-E432-4575-9F6C-7D40E2C62F1C}" srcId="{3D14FC88-6CB5-4AF0-8FBD-D5B533CAC012}" destId="{C267D630-5768-40EE-8214-BCB327E3387A}" srcOrd="4" destOrd="0" parTransId="{54653930-314D-4CF3-B05E-82E766716A88}" sibTransId="{92216F78-B526-4C55-A57B-99330EF00330}"/>
    <dgm:cxn modelId="{66485616-8EC3-4D6B-973F-4FED3411E6CE}" type="presOf" srcId="{46D5DC87-27FC-4A34-A8EA-D5AEB60D5C83}" destId="{4CD9EA02-822F-4A4D-9DA1-2155A3EC7D1F}" srcOrd="1" destOrd="0" presId="urn:microsoft.com/office/officeart/2008/layout/HorizontalMultiLevelHierarchy"/>
    <dgm:cxn modelId="{229A2B52-1764-4DA6-953A-6814A492AA4B}" type="presOf" srcId="{C267D630-5768-40EE-8214-BCB327E3387A}" destId="{CF1D31AE-C4A5-45C4-BE92-9410B256453C}" srcOrd="0" destOrd="0" presId="urn:microsoft.com/office/officeart/2008/layout/HorizontalMultiLevelHierarchy"/>
    <dgm:cxn modelId="{C84AED82-A6EE-456B-8CC1-E7BAC528D7DB}" type="presOf" srcId="{356686CA-539C-428E-9AEC-A6AC0E861B30}" destId="{F6DE731F-67D3-49A0-8124-4F7D4E37A702}" srcOrd="0" destOrd="0" presId="urn:microsoft.com/office/officeart/2008/layout/HorizontalMultiLevelHierarchy"/>
    <dgm:cxn modelId="{BBA09175-AB9F-49B0-9F54-2D2930CA607C}" type="presOf" srcId="{6A0F6BD2-9B4B-4AB3-BB2A-2B48AB4534DE}" destId="{D4A60B13-9DAF-49BD-A710-6579461D213B}" srcOrd="0" destOrd="0" presId="urn:microsoft.com/office/officeart/2008/layout/HorizontalMultiLevelHierarchy"/>
    <dgm:cxn modelId="{CC9A6A34-560E-4AB4-A23D-20885E1C281C}" type="presOf" srcId="{54653930-314D-4CF3-B05E-82E766716A88}" destId="{4BF02253-C164-49A3-AF7E-4619864DADE5}" srcOrd="0" destOrd="0" presId="urn:microsoft.com/office/officeart/2008/layout/HorizontalMultiLevelHierarchy"/>
    <dgm:cxn modelId="{49C133BF-93BB-4540-949E-F0AA0C96408C}" type="presOf" srcId="{EA9793EE-CEA8-48D3-A0F5-B749068211CE}" destId="{D42E76A7-029C-47DE-8827-FE1B903AB643}" srcOrd="0" destOrd="0" presId="urn:microsoft.com/office/officeart/2008/layout/HorizontalMultiLevelHierarchy"/>
    <dgm:cxn modelId="{3F9A6EFD-D5D7-40F7-A7E6-4083EFC38080}" srcId="{3D14FC88-6CB5-4AF0-8FBD-D5B533CAC012}" destId="{7D09D41D-88F1-4E0C-AFB3-52334C825E00}" srcOrd="5" destOrd="0" parTransId="{76116F44-CCCE-4B0E-B74A-B5547397C143}" sibTransId="{028A3967-9F68-4B49-A10C-1B660B404781}"/>
    <dgm:cxn modelId="{1009B13B-BFC9-4436-9DA7-32D7AF196CD1}" type="presOf" srcId="{086F7281-3E41-4D5B-8950-BAAF797864FA}" destId="{DC1357B6-47C4-46B0-9891-F24F46AA2B6B}" srcOrd="0" destOrd="0" presId="urn:microsoft.com/office/officeart/2008/layout/HorizontalMultiLevelHierarchy"/>
    <dgm:cxn modelId="{EA1D7BE4-BC54-4D42-9BAF-09FD0A6456BD}" type="presOf" srcId="{3A2D4EDB-8CC6-49F3-B3AC-F7362E4FE931}" destId="{49478094-1371-4FA8-91DA-F3AA199F56CA}" srcOrd="0" destOrd="0" presId="urn:microsoft.com/office/officeart/2008/layout/HorizontalMultiLevelHierarchy"/>
    <dgm:cxn modelId="{F8E0D457-2C4C-4EC1-BE95-FB87617CE55F}" type="presOf" srcId="{76116F44-CCCE-4B0E-B74A-B5547397C143}" destId="{ED482FBA-77F7-4F39-9E37-3E2266DB0D8A}" srcOrd="0" destOrd="0" presId="urn:microsoft.com/office/officeart/2008/layout/HorizontalMultiLevelHierarchy"/>
    <dgm:cxn modelId="{2F4472CE-253A-49C0-92B2-0ABB10644ECD}" type="presOf" srcId="{2C0AB92A-87E2-4D88-B0FA-111589C7DCFB}" destId="{0A2496E6-F599-4DFE-AAD3-D23F302CF771}" srcOrd="0" destOrd="0" presId="urn:microsoft.com/office/officeart/2008/layout/HorizontalMultiLevelHierarchy"/>
    <dgm:cxn modelId="{A36C7A91-1BF7-46D5-8D4A-1ABEE4A9F131}" type="presOf" srcId="{76116F44-CCCE-4B0E-B74A-B5547397C143}" destId="{2B56730D-0F80-45A0-AED1-5D4BDAF8A19A}" srcOrd="1" destOrd="0" presId="urn:microsoft.com/office/officeart/2008/layout/HorizontalMultiLevelHierarchy"/>
    <dgm:cxn modelId="{E6557688-18D3-4A8C-80F4-FDFA96E69620}" type="presOf" srcId="{42489EA4-931C-44AE-9191-E6E15E1C1097}" destId="{D78F2F97-B6E9-4A9D-A5E9-D4BB95BF68A2}" srcOrd="0" destOrd="0" presId="urn:microsoft.com/office/officeart/2008/layout/HorizontalMultiLevelHierarchy"/>
    <dgm:cxn modelId="{2050AD0E-A136-4555-8772-B6D1A7C1AD71}" type="presOf" srcId="{C9C81323-F412-43A7-AAC5-75B6AF5614D2}" destId="{509F61BE-5A19-482B-8015-48690FB0ADA0}" srcOrd="0" destOrd="0" presId="urn:microsoft.com/office/officeart/2008/layout/HorizontalMultiLevelHierarchy"/>
    <dgm:cxn modelId="{FA7AE832-A786-423D-8532-E978080ABB92}" type="presOf" srcId="{F07D1CB1-C13D-417E-A9E9-2E46DEB5FCE5}" destId="{EB2F2A59-AFB4-4FBE-B444-8FADE30C0318}" srcOrd="0" destOrd="0" presId="urn:microsoft.com/office/officeart/2008/layout/HorizontalMultiLevelHierarchy"/>
    <dgm:cxn modelId="{207A88BF-5C20-40EB-8DE0-9E6A9A8EA9CA}" srcId="{3619427A-CC40-4DAF-9C9E-1BF3A1C8D300}" destId="{3A2D4EDB-8CC6-49F3-B3AC-F7362E4FE931}" srcOrd="2" destOrd="0" parTransId="{3FE791B2-6BC7-42D7-8F72-12A54ED062C6}" sibTransId="{7B8EB953-8AA8-4854-8E0A-454AAB1A42E6}"/>
    <dgm:cxn modelId="{79B2B8CF-9FB4-49E0-AEDA-2BE522AE3AFD}" type="presOf" srcId="{46000050-9BF2-42D6-842E-ED6B18CF6C1C}" destId="{D9475492-13B8-459D-A954-CC092ABEA7A9}" srcOrd="0" destOrd="0" presId="urn:microsoft.com/office/officeart/2008/layout/HorizontalMultiLevelHierarchy"/>
    <dgm:cxn modelId="{70A475FD-3DC6-440A-A4CF-E50547002BAF}" type="presOf" srcId="{DD763935-6C13-4EF7-B3F9-97F6C67143F9}" destId="{984705FC-DC5A-49A5-B9F5-4CDB087A32E1}" srcOrd="1" destOrd="0" presId="urn:microsoft.com/office/officeart/2008/layout/HorizontalMultiLevelHierarchy"/>
    <dgm:cxn modelId="{3BECB58E-974D-4326-A6EA-4D633263E290}" type="presOf" srcId="{EE836F6D-CB46-4BB8-A57C-9D366EBBF3F7}" destId="{E5E473C9-CBE4-4DD8-9CB9-DF19228E18B4}" srcOrd="0" destOrd="0" presId="urn:microsoft.com/office/officeart/2008/layout/HorizontalMultiLevelHierarchy"/>
    <dgm:cxn modelId="{63FC49B6-531A-428F-9EAC-8207E9CD42A5}" type="presOf" srcId="{FFAFCDB9-7994-45DE-AF74-39D56EF00185}" destId="{C97191D1-86FA-4373-8265-D463DF53E9C1}" srcOrd="0" destOrd="0" presId="urn:microsoft.com/office/officeart/2008/layout/HorizontalMultiLevelHierarchy"/>
    <dgm:cxn modelId="{9EB31CBF-0CB7-423F-AA66-D34B483151AE}" type="presParOf" srcId="{0A2496E6-F599-4DFE-AAD3-D23F302CF771}" destId="{41CD81B9-357E-4E88-AE43-B5D393727623}" srcOrd="0" destOrd="0" presId="urn:microsoft.com/office/officeart/2008/layout/HorizontalMultiLevelHierarchy"/>
    <dgm:cxn modelId="{A6CF479F-927D-41A0-8387-378FB42D264A}" type="presParOf" srcId="{41CD81B9-357E-4E88-AE43-B5D393727623}" destId="{D78F2F97-B6E9-4A9D-A5E9-D4BB95BF68A2}" srcOrd="0" destOrd="0" presId="urn:microsoft.com/office/officeart/2008/layout/HorizontalMultiLevelHierarchy"/>
    <dgm:cxn modelId="{E0D2F1E8-EED2-4E9C-BFAF-5C0162D58E62}" type="presParOf" srcId="{41CD81B9-357E-4E88-AE43-B5D393727623}" destId="{D5BD9EB3-8E63-4571-B71E-F1B6598AA973}" srcOrd="1" destOrd="0" presId="urn:microsoft.com/office/officeart/2008/layout/HorizontalMultiLevelHierarchy"/>
    <dgm:cxn modelId="{D298F80E-B5CB-4C8F-B134-856550E48AE2}" type="presParOf" srcId="{D5BD9EB3-8E63-4571-B71E-F1B6598AA973}" destId="{E878B470-44C4-455D-99B9-F480FF336ED5}" srcOrd="0" destOrd="0" presId="urn:microsoft.com/office/officeart/2008/layout/HorizontalMultiLevelHierarchy"/>
    <dgm:cxn modelId="{4E5CFE49-4F9B-4DDD-B787-4A3B1A809715}" type="presParOf" srcId="{E878B470-44C4-455D-99B9-F480FF336ED5}" destId="{75302493-35DF-4859-B7D9-50CD32FD65E0}" srcOrd="0" destOrd="0" presId="urn:microsoft.com/office/officeart/2008/layout/HorizontalMultiLevelHierarchy"/>
    <dgm:cxn modelId="{C907FF34-8BB0-4EE9-9253-AAAE71B4827C}" type="presParOf" srcId="{D5BD9EB3-8E63-4571-B71E-F1B6598AA973}" destId="{BF3D356B-5734-431F-AF79-3E75E6CDC1B1}" srcOrd="1" destOrd="0" presId="urn:microsoft.com/office/officeart/2008/layout/HorizontalMultiLevelHierarchy"/>
    <dgm:cxn modelId="{59F30272-42E5-41A2-BEF9-6DF4ECA54552}" type="presParOf" srcId="{BF3D356B-5734-431F-AF79-3E75E6CDC1B1}" destId="{FD6F57A1-EF2D-4433-B159-101AE5F2266F}" srcOrd="0" destOrd="0" presId="urn:microsoft.com/office/officeart/2008/layout/HorizontalMultiLevelHierarchy"/>
    <dgm:cxn modelId="{6C6C763F-6AA3-4CFC-BF06-158D83CFC9FF}" type="presParOf" srcId="{BF3D356B-5734-431F-AF79-3E75E6CDC1B1}" destId="{71C7D793-ACF7-4A70-B86A-76387A5E1BCB}" srcOrd="1" destOrd="0" presId="urn:microsoft.com/office/officeart/2008/layout/HorizontalMultiLevelHierarchy"/>
    <dgm:cxn modelId="{372FB8EE-7450-4EFD-BC5F-71B357BD429B}" type="presParOf" srcId="{71C7D793-ACF7-4A70-B86A-76387A5E1BCB}" destId="{867A0814-2655-4C90-8246-3A7A6152FF40}" srcOrd="0" destOrd="0" presId="urn:microsoft.com/office/officeart/2008/layout/HorizontalMultiLevelHierarchy"/>
    <dgm:cxn modelId="{647DD943-4DC0-4D40-B2BA-38CC79D9F2E4}" type="presParOf" srcId="{867A0814-2655-4C90-8246-3A7A6152FF40}" destId="{D6BEAB9E-D33D-4837-BA6D-DD8D675AF587}" srcOrd="0" destOrd="0" presId="urn:microsoft.com/office/officeart/2008/layout/HorizontalMultiLevelHierarchy"/>
    <dgm:cxn modelId="{D1ABF02C-2943-4374-8253-554A7A673535}" type="presParOf" srcId="{71C7D793-ACF7-4A70-B86A-76387A5E1BCB}" destId="{59E1F75C-26EB-4F3C-8B1B-D1F40A498BB8}" srcOrd="1" destOrd="0" presId="urn:microsoft.com/office/officeart/2008/layout/HorizontalMultiLevelHierarchy"/>
    <dgm:cxn modelId="{4C571834-43BE-4B06-A6CE-3323486B5DCD}" type="presParOf" srcId="{59E1F75C-26EB-4F3C-8B1B-D1F40A498BB8}" destId="{782B84CE-6D06-4597-82F0-AF52D86B5D99}" srcOrd="0" destOrd="0" presId="urn:microsoft.com/office/officeart/2008/layout/HorizontalMultiLevelHierarchy"/>
    <dgm:cxn modelId="{8CA189EB-A17A-4E4C-BCD4-F22794BD9791}" type="presParOf" srcId="{59E1F75C-26EB-4F3C-8B1B-D1F40A498BB8}" destId="{A9A1E73A-6351-417F-ADBA-FE1ADCF5C1D5}" srcOrd="1" destOrd="0" presId="urn:microsoft.com/office/officeart/2008/layout/HorizontalMultiLevelHierarchy"/>
    <dgm:cxn modelId="{2D80DAF8-992B-4C9B-8B5D-8F4004499715}" type="presParOf" srcId="{A9A1E73A-6351-417F-ADBA-FE1ADCF5C1D5}" destId="{EB2F2A59-AFB4-4FBE-B444-8FADE30C0318}" srcOrd="0" destOrd="0" presId="urn:microsoft.com/office/officeart/2008/layout/HorizontalMultiLevelHierarchy"/>
    <dgm:cxn modelId="{91FEB1C0-CC6B-432C-A873-C17E23FE4BCD}" type="presParOf" srcId="{EB2F2A59-AFB4-4FBE-B444-8FADE30C0318}" destId="{B39BF770-081D-404F-AB09-405E7F2608A6}" srcOrd="0" destOrd="0" presId="urn:microsoft.com/office/officeart/2008/layout/HorizontalMultiLevelHierarchy"/>
    <dgm:cxn modelId="{3F5D1812-5574-491E-AFFB-7EA36728D540}" type="presParOf" srcId="{A9A1E73A-6351-417F-ADBA-FE1ADCF5C1D5}" destId="{64783E39-35E5-4982-A5BD-C68303347CF9}" srcOrd="1" destOrd="0" presId="urn:microsoft.com/office/officeart/2008/layout/HorizontalMultiLevelHierarchy"/>
    <dgm:cxn modelId="{848430F0-DB90-4507-9698-B7C09EEE3038}" type="presParOf" srcId="{64783E39-35E5-4982-A5BD-C68303347CF9}" destId="{D42E76A7-029C-47DE-8827-FE1B903AB643}" srcOrd="0" destOrd="0" presId="urn:microsoft.com/office/officeart/2008/layout/HorizontalMultiLevelHierarchy"/>
    <dgm:cxn modelId="{321CF2B5-9DCF-43D9-B960-584BE76D231C}" type="presParOf" srcId="{64783E39-35E5-4982-A5BD-C68303347CF9}" destId="{B6D3D31B-6805-43EE-92C5-B2A16DC45D2E}" srcOrd="1" destOrd="0" presId="urn:microsoft.com/office/officeart/2008/layout/HorizontalMultiLevelHierarchy"/>
    <dgm:cxn modelId="{3DA4B5B8-E6B5-4D9E-9117-73B4450B182F}" type="presParOf" srcId="{71C7D793-ACF7-4A70-B86A-76387A5E1BCB}" destId="{DC1357B6-47C4-46B0-9891-F24F46AA2B6B}" srcOrd="2" destOrd="0" presId="urn:microsoft.com/office/officeart/2008/layout/HorizontalMultiLevelHierarchy"/>
    <dgm:cxn modelId="{646D8D0A-4360-4F92-8079-598FF4E834FD}" type="presParOf" srcId="{DC1357B6-47C4-46B0-9891-F24F46AA2B6B}" destId="{6CFCC177-9F97-493C-97C4-58A6C762CA72}" srcOrd="0" destOrd="0" presId="urn:microsoft.com/office/officeart/2008/layout/HorizontalMultiLevelHierarchy"/>
    <dgm:cxn modelId="{78CA415F-BB0C-422A-8E50-A30B3F8B92BA}" type="presParOf" srcId="{71C7D793-ACF7-4A70-B86A-76387A5E1BCB}" destId="{6B229073-32C6-4996-BE31-6F54FF907E27}" srcOrd="3" destOrd="0" presId="urn:microsoft.com/office/officeart/2008/layout/HorizontalMultiLevelHierarchy"/>
    <dgm:cxn modelId="{CEB67F1D-E63F-4103-97F6-667A4CBC2D39}" type="presParOf" srcId="{6B229073-32C6-4996-BE31-6F54FF907E27}" destId="{E5E473C9-CBE4-4DD8-9CB9-DF19228E18B4}" srcOrd="0" destOrd="0" presId="urn:microsoft.com/office/officeart/2008/layout/HorizontalMultiLevelHierarchy"/>
    <dgm:cxn modelId="{F1D92A62-42B6-4526-8A80-A60687FC0C06}" type="presParOf" srcId="{6B229073-32C6-4996-BE31-6F54FF907E27}" destId="{1F68B8C5-30BB-4A05-91BE-D3FD84C98C6C}" srcOrd="1" destOrd="0" presId="urn:microsoft.com/office/officeart/2008/layout/HorizontalMultiLevelHierarchy"/>
    <dgm:cxn modelId="{359D53B3-83AC-4601-8AEE-98668E91011E}" type="presParOf" srcId="{71C7D793-ACF7-4A70-B86A-76387A5E1BCB}" destId="{CF0E66E0-19C1-488F-834B-384BD0327280}" srcOrd="4" destOrd="0" presId="urn:microsoft.com/office/officeart/2008/layout/HorizontalMultiLevelHierarchy"/>
    <dgm:cxn modelId="{99BFD464-EEB5-431B-A0C6-450F93CC3C6A}" type="presParOf" srcId="{CF0E66E0-19C1-488F-834B-384BD0327280}" destId="{2DE35FD0-D9D0-4C09-B9DA-3F5C89400729}" srcOrd="0" destOrd="0" presId="urn:microsoft.com/office/officeart/2008/layout/HorizontalMultiLevelHierarchy"/>
    <dgm:cxn modelId="{2295F02B-179C-4CCE-B3D9-5B930DB526D7}" type="presParOf" srcId="{71C7D793-ACF7-4A70-B86A-76387A5E1BCB}" destId="{A38ED19A-DE37-42F3-8EFB-F90D37569DDF}" srcOrd="5" destOrd="0" presId="urn:microsoft.com/office/officeart/2008/layout/HorizontalMultiLevelHierarchy"/>
    <dgm:cxn modelId="{9C7E03E9-7DE5-4D5E-BA2B-8D87577B143F}" type="presParOf" srcId="{A38ED19A-DE37-42F3-8EFB-F90D37569DDF}" destId="{49478094-1371-4FA8-91DA-F3AA199F56CA}" srcOrd="0" destOrd="0" presId="urn:microsoft.com/office/officeart/2008/layout/HorizontalMultiLevelHierarchy"/>
    <dgm:cxn modelId="{79B69633-5357-4942-96CB-F05286F93BA6}" type="presParOf" srcId="{A38ED19A-DE37-42F3-8EFB-F90D37569DDF}" destId="{16C9FE16-943C-44D1-B4B4-6A4FAEB14786}" srcOrd="1" destOrd="0" presId="urn:microsoft.com/office/officeart/2008/layout/HorizontalMultiLevelHierarchy"/>
    <dgm:cxn modelId="{96DFFF0A-8CBC-4923-9E33-9D0472935689}" type="presParOf" srcId="{71C7D793-ACF7-4A70-B86A-76387A5E1BCB}" destId="{FD6C3DC6-E976-4B3E-A55A-EB12F83534E4}" srcOrd="6" destOrd="0" presId="urn:microsoft.com/office/officeart/2008/layout/HorizontalMultiLevelHierarchy"/>
    <dgm:cxn modelId="{A78789AC-A01C-4B24-872A-A9F9A1C88D83}" type="presParOf" srcId="{FD6C3DC6-E976-4B3E-A55A-EB12F83534E4}" destId="{4CD9EA02-822F-4A4D-9DA1-2155A3EC7D1F}" srcOrd="0" destOrd="0" presId="urn:microsoft.com/office/officeart/2008/layout/HorizontalMultiLevelHierarchy"/>
    <dgm:cxn modelId="{3AFB42A4-E7E5-4689-A5AB-C1D201387FA3}" type="presParOf" srcId="{71C7D793-ACF7-4A70-B86A-76387A5E1BCB}" destId="{6C8A3292-46E3-4079-A040-C46A9F6FBEC2}" srcOrd="7" destOrd="0" presId="urn:microsoft.com/office/officeart/2008/layout/HorizontalMultiLevelHierarchy"/>
    <dgm:cxn modelId="{4B4B325A-BB64-479D-A062-B71ABAC7F3C1}" type="presParOf" srcId="{6C8A3292-46E3-4079-A040-C46A9F6FBEC2}" destId="{D9475492-13B8-459D-A954-CC092ABEA7A9}" srcOrd="0" destOrd="0" presId="urn:microsoft.com/office/officeart/2008/layout/HorizontalMultiLevelHierarchy"/>
    <dgm:cxn modelId="{8C2E59E7-C936-4C75-AB96-5EEDA71B5EE5}" type="presParOf" srcId="{6C8A3292-46E3-4079-A040-C46A9F6FBEC2}" destId="{07071ACF-57A6-401F-B9B7-E53B74A589B0}" srcOrd="1" destOrd="0" presId="urn:microsoft.com/office/officeart/2008/layout/HorizontalMultiLevelHierarchy"/>
    <dgm:cxn modelId="{1BF78C13-21DA-4144-82ED-00E3042EE3AE}" type="presParOf" srcId="{D5BD9EB3-8E63-4571-B71E-F1B6598AA973}" destId="{7B2940C2-D5C5-4EBB-BEC9-7CFA64BC3A5C}" srcOrd="2" destOrd="0" presId="urn:microsoft.com/office/officeart/2008/layout/HorizontalMultiLevelHierarchy"/>
    <dgm:cxn modelId="{1B946726-610E-43CA-9143-6AE5A2DFB0CD}" type="presParOf" srcId="{7B2940C2-D5C5-4EBB-BEC9-7CFA64BC3A5C}" destId="{152F23B2-FA6C-466A-BBA1-0A9B8735D9B1}" srcOrd="0" destOrd="0" presId="urn:microsoft.com/office/officeart/2008/layout/HorizontalMultiLevelHierarchy"/>
    <dgm:cxn modelId="{BF835470-D2AD-4DAC-B2A1-A10AF03C8CAE}" type="presParOf" srcId="{D5BD9EB3-8E63-4571-B71E-F1B6598AA973}" destId="{04F3DB8D-93A7-4C6B-933B-B0A79FCE41CD}" srcOrd="3" destOrd="0" presId="urn:microsoft.com/office/officeart/2008/layout/HorizontalMultiLevelHierarchy"/>
    <dgm:cxn modelId="{7CC63F37-1B9F-48F1-AA92-941CDA0FFD38}" type="presParOf" srcId="{04F3DB8D-93A7-4C6B-933B-B0A79FCE41CD}" destId="{339FB670-83CB-4293-86CE-36B8DD58D102}" srcOrd="0" destOrd="0" presId="urn:microsoft.com/office/officeart/2008/layout/HorizontalMultiLevelHierarchy"/>
    <dgm:cxn modelId="{0087C48B-EAF9-4B9C-A4AC-2884F7AC73FF}" type="presParOf" srcId="{04F3DB8D-93A7-4C6B-933B-B0A79FCE41CD}" destId="{A087D4F3-93C3-4ECD-86FC-E4AFE35E82E3}" srcOrd="1" destOrd="0" presId="urn:microsoft.com/office/officeart/2008/layout/HorizontalMultiLevelHierarchy"/>
    <dgm:cxn modelId="{1109F3CE-D343-4949-8112-77B1FE202EC7}" type="presParOf" srcId="{A087D4F3-93C3-4ECD-86FC-E4AFE35E82E3}" destId="{AC0502F8-DAB2-4F1A-80F6-823B84EF6947}" srcOrd="0" destOrd="0" presId="urn:microsoft.com/office/officeart/2008/layout/HorizontalMultiLevelHierarchy"/>
    <dgm:cxn modelId="{BA2E0462-B7E7-46C5-A94C-23CDDBE63CFD}" type="presParOf" srcId="{AC0502F8-DAB2-4F1A-80F6-823B84EF6947}" destId="{1B652C12-3BA6-4C6F-BDC8-CFC8166C4A45}" srcOrd="0" destOrd="0" presId="urn:microsoft.com/office/officeart/2008/layout/HorizontalMultiLevelHierarchy"/>
    <dgm:cxn modelId="{FB121F29-4A36-4E9C-9B78-E5EAA72D5894}" type="presParOf" srcId="{A087D4F3-93C3-4ECD-86FC-E4AFE35E82E3}" destId="{D79F34A1-DAC6-4E19-A035-EF7646B37B90}" srcOrd="1" destOrd="0" presId="urn:microsoft.com/office/officeart/2008/layout/HorizontalMultiLevelHierarchy"/>
    <dgm:cxn modelId="{5EA1923B-1CA5-4714-A9F3-F019C1AF14BF}" type="presParOf" srcId="{D79F34A1-DAC6-4E19-A035-EF7646B37B90}" destId="{2F9F47F8-9E65-4802-A721-A6037E359A7E}" srcOrd="0" destOrd="0" presId="urn:microsoft.com/office/officeart/2008/layout/HorizontalMultiLevelHierarchy"/>
    <dgm:cxn modelId="{1DF36EC6-8053-47BE-AC0D-30710109B259}" type="presParOf" srcId="{D79F34A1-DAC6-4E19-A035-EF7646B37B90}" destId="{D45EEB16-9478-488D-BB02-42045BB7FB0B}" srcOrd="1" destOrd="0" presId="urn:microsoft.com/office/officeart/2008/layout/HorizontalMultiLevelHierarchy"/>
    <dgm:cxn modelId="{ACD36ECE-9B2B-4C34-BE20-0F47DE3F88CD}" type="presParOf" srcId="{A087D4F3-93C3-4ECD-86FC-E4AFE35E82E3}" destId="{B87BAE57-DA98-48EA-966F-D838AA337BF5}" srcOrd="2" destOrd="0" presId="urn:microsoft.com/office/officeart/2008/layout/HorizontalMultiLevelHierarchy"/>
    <dgm:cxn modelId="{3550EA06-18AD-4D05-921E-024644BF768E}" type="presParOf" srcId="{B87BAE57-DA98-48EA-966F-D838AA337BF5}" destId="{984705FC-DC5A-49A5-B9F5-4CDB087A32E1}" srcOrd="0" destOrd="0" presId="urn:microsoft.com/office/officeart/2008/layout/HorizontalMultiLevelHierarchy"/>
    <dgm:cxn modelId="{26BCEEA6-09E7-409E-8F5F-56FAC4EFD66C}" type="presParOf" srcId="{A087D4F3-93C3-4ECD-86FC-E4AFE35E82E3}" destId="{5A6F5A5B-490B-4FF7-A74B-3E9C29CC58E4}" srcOrd="3" destOrd="0" presId="urn:microsoft.com/office/officeart/2008/layout/HorizontalMultiLevelHierarchy"/>
    <dgm:cxn modelId="{6A212A98-5D9A-4034-AA5D-7F6E1C522068}" type="presParOf" srcId="{5A6F5A5B-490B-4FF7-A74B-3E9C29CC58E4}" destId="{F8EB72A9-D00D-410C-BC3D-75DCB604C18B}" srcOrd="0" destOrd="0" presId="urn:microsoft.com/office/officeart/2008/layout/HorizontalMultiLevelHierarchy"/>
    <dgm:cxn modelId="{761CDA6E-C1BF-43EF-A107-D29062287078}" type="presParOf" srcId="{5A6F5A5B-490B-4FF7-A74B-3E9C29CC58E4}" destId="{A68D782C-3E71-40C9-A1C8-D6CB41A9113F}" srcOrd="1" destOrd="0" presId="urn:microsoft.com/office/officeart/2008/layout/HorizontalMultiLevelHierarchy"/>
    <dgm:cxn modelId="{615EC9C8-BB51-43F8-8FE1-B13A6E089CF5}" type="presParOf" srcId="{A087D4F3-93C3-4ECD-86FC-E4AFE35E82E3}" destId="{A482469F-D7F0-479D-8835-69D90A9A3F68}" srcOrd="4" destOrd="0" presId="urn:microsoft.com/office/officeart/2008/layout/HorizontalMultiLevelHierarchy"/>
    <dgm:cxn modelId="{27E1C871-2371-44E0-A0DE-1504D6F17024}" type="presParOf" srcId="{A482469F-D7F0-479D-8835-69D90A9A3F68}" destId="{6F59013E-ADE8-46B2-9501-7B0F5440323A}" srcOrd="0" destOrd="0" presId="urn:microsoft.com/office/officeart/2008/layout/HorizontalMultiLevelHierarchy"/>
    <dgm:cxn modelId="{B703DF9D-D925-4BCD-A3C9-33F90C299955}" type="presParOf" srcId="{A087D4F3-93C3-4ECD-86FC-E4AFE35E82E3}" destId="{B305D808-6489-4AC0-88A7-EE76DC4BFC91}" srcOrd="5" destOrd="0" presId="urn:microsoft.com/office/officeart/2008/layout/HorizontalMultiLevelHierarchy"/>
    <dgm:cxn modelId="{81CCCFDB-25DE-4D02-938E-8DB212BA200C}" type="presParOf" srcId="{B305D808-6489-4AC0-88A7-EE76DC4BFC91}" destId="{3B468C34-9ED2-411F-A9BA-7A36D459A561}" srcOrd="0" destOrd="0" presId="urn:microsoft.com/office/officeart/2008/layout/HorizontalMultiLevelHierarchy"/>
    <dgm:cxn modelId="{58346D4F-AA03-43B8-9B9E-39AA52F0BA7A}" type="presParOf" srcId="{B305D808-6489-4AC0-88A7-EE76DC4BFC91}" destId="{1C54033B-5F28-49C1-982F-0FF29BE1936B}" srcOrd="1" destOrd="0" presId="urn:microsoft.com/office/officeart/2008/layout/HorizontalMultiLevelHierarchy"/>
    <dgm:cxn modelId="{B8965500-5647-415D-88D5-1748C9943355}" type="presParOf" srcId="{1C54033B-5F28-49C1-982F-0FF29BE1936B}" destId="{509F61BE-5A19-482B-8015-48690FB0ADA0}" srcOrd="0" destOrd="0" presId="urn:microsoft.com/office/officeart/2008/layout/HorizontalMultiLevelHierarchy"/>
    <dgm:cxn modelId="{9B30E53A-904F-4B40-BA9F-18219A048F19}" type="presParOf" srcId="{509F61BE-5A19-482B-8015-48690FB0ADA0}" destId="{4191249C-870B-4596-8AC8-C24F6155E4E7}" srcOrd="0" destOrd="0" presId="urn:microsoft.com/office/officeart/2008/layout/HorizontalMultiLevelHierarchy"/>
    <dgm:cxn modelId="{CC2E5944-7E59-4A4E-9BD3-22A8D9F15FFA}" type="presParOf" srcId="{1C54033B-5F28-49C1-982F-0FF29BE1936B}" destId="{E31871BA-50A9-4261-BA4F-CFE614C6E0AF}" srcOrd="1" destOrd="0" presId="urn:microsoft.com/office/officeart/2008/layout/HorizontalMultiLevelHierarchy"/>
    <dgm:cxn modelId="{C5154BB7-0073-4FC0-91ED-30232B6B2CC9}" type="presParOf" srcId="{E31871BA-50A9-4261-BA4F-CFE614C6E0AF}" destId="{C61D7F64-BF95-4B25-93C0-F61B3F72ACB2}" srcOrd="0" destOrd="0" presId="urn:microsoft.com/office/officeart/2008/layout/HorizontalMultiLevelHierarchy"/>
    <dgm:cxn modelId="{9DA1D88D-92B7-45DD-9B4A-260D62CC3CD2}" type="presParOf" srcId="{E31871BA-50A9-4261-BA4F-CFE614C6E0AF}" destId="{4B810498-19CB-41A4-9991-1A1D1424FD2F}" srcOrd="1" destOrd="0" presId="urn:microsoft.com/office/officeart/2008/layout/HorizontalMultiLevelHierarchy"/>
    <dgm:cxn modelId="{7C9DCA0C-EB74-4254-84AD-0131F0CE8676}" type="presParOf" srcId="{A087D4F3-93C3-4ECD-86FC-E4AFE35E82E3}" destId="{F6DE731F-67D3-49A0-8124-4F7D4E37A702}" srcOrd="6" destOrd="0" presId="urn:microsoft.com/office/officeart/2008/layout/HorizontalMultiLevelHierarchy"/>
    <dgm:cxn modelId="{BF0BFB06-EBE5-4280-A7B6-D30035938979}" type="presParOf" srcId="{F6DE731F-67D3-49A0-8124-4F7D4E37A702}" destId="{F932BE11-2BEA-48DF-B311-8FB85FCA6B26}" srcOrd="0" destOrd="0" presId="urn:microsoft.com/office/officeart/2008/layout/HorizontalMultiLevelHierarchy"/>
    <dgm:cxn modelId="{A14B3785-E0F0-4508-AFBB-4706203E09D3}" type="presParOf" srcId="{A087D4F3-93C3-4ECD-86FC-E4AFE35E82E3}" destId="{F35CAF76-CFE3-4C03-AF74-8A72163FC2F8}" srcOrd="7" destOrd="0" presId="urn:microsoft.com/office/officeart/2008/layout/HorizontalMultiLevelHierarchy"/>
    <dgm:cxn modelId="{CE936C19-F6F1-4D7F-B161-2882F620ED4D}" type="presParOf" srcId="{F35CAF76-CFE3-4C03-AF74-8A72163FC2F8}" destId="{9EFEB5A8-3B2F-4ED1-9105-CB54091CFB3C}" srcOrd="0" destOrd="0" presId="urn:microsoft.com/office/officeart/2008/layout/HorizontalMultiLevelHierarchy"/>
    <dgm:cxn modelId="{142D853C-4555-4113-91F4-963DF454449A}" type="presParOf" srcId="{F35CAF76-CFE3-4C03-AF74-8A72163FC2F8}" destId="{F2E0730F-C124-4AF1-8C6A-9DBE4445CC3F}" srcOrd="1" destOrd="0" presId="urn:microsoft.com/office/officeart/2008/layout/HorizontalMultiLevelHierarchy"/>
    <dgm:cxn modelId="{F795506E-E5C4-4D92-8520-B3CBEAD78807}" type="presParOf" srcId="{A087D4F3-93C3-4ECD-86FC-E4AFE35E82E3}" destId="{4BF02253-C164-49A3-AF7E-4619864DADE5}" srcOrd="8" destOrd="0" presId="urn:microsoft.com/office/officeart/2008/layout/HorizontalMultiLevelHierarchy"/>
    <dgm:cxn modelId="{FD5EFCF2-D6F0-4C94-9EB5-A3F768AC7048}" type="presParOf" srcId="{4BF02253-C164-49A3-AF7E-4619864DADE5}" destId="{08D55F04-CF9C-4B70-ADD3-381F66F9C509}" srcOrd="0" destOrd="0" presId="urn:microsoft.com/office/officeart/2008/layout/HorizontalMultiLevelHierarchy"/>
    <dgm:cxn modelId="{CB32D712-F4A0-4B5F-9697-885BCFD5191E}" type="presParOf" srcId="{A087D4F3-93C3-4ECD-86FC-E4AFE35E82E3}" destId="{A5A8A5B7-6712-4EAF-82D8-20CCD1396A0D}" srcOrd="9" destOrd="0" presId="urn:microsoft.com/office/officeart/2008/layout/HorizontalMultiLevelHierarchy"/>
    <dgm:cxn modelId="{B0EBE829-885D-41B0-A8F9-B71F6D2EE411}" type="presParOf" srcId="{A5A8A5B7-6712-4EAF-82D8-20CCD1396A0D}" destId="{CF1D31AE-C4A5-45C4-BE92-9410B256453C}" srcOrd="0" destOrd="0" presId="urn:microsoft.com/office/officeart/2008/layout/HorizontalMultiLevelHierarchy"/>
    <dgm:cxn modelId="{1E407FA6-5409-4A7D-8AAB-117F1D09E0C3}" type="presParOf" srcId="{A5A8A5B7-6712-4EAF-82D8-20CCD1396A0D}" destId="{D9F09139-06A2-4E74-AE2F-77BACFA485A6}" srcOrd="1" destOrd="0" presId="urn:microsoft.com/office/officeart/2008/layout/HorizontalMultiLevelHierarchy"/>
    <dgm:cxn modelId="{300BC109-FA01-4A5F-983D-F174AECCEE78}" type="presParOf" srcId="{A087D4F3-93C3-4ECD-86FC-E4AFE35E82E3}" destId="{ED482FBA-77F7-4F39-9E37-3E2266DB0D8A}" srcOrd="10" destOrd="0" presId="urn:microsoft.com/office/officeart/2008/layout/HorizontalMultiLevelHierarchy"/>
    <dgm:cxn modelId="{22958655-017F-43CD-9F34-3C4EDDC33BCE}" type="presParOf" srcId="{ED482FBA-77F7-4F39-9E37-3E2266DB0D8A}" destId="{2B56730D-0F80-45A0-AED1-5D4BDAF8A19A}" srcOrd="0" destOrd="0" presId="urn:microsoft.com/office/officeart/2008/layout/HorizontalMultiLevelHierarchy"/>
    <dgm:cxn modelId="{3194715A-235D-489D-A57F-6648714F0E23}" type="presParOf" srcId="{A087D4F3-93C3-4ECD-86FC-E4AFE35E82E3}" destId="{C9CD75F9-3DC9-4431-8021-5E8AB4703E5E}" srcOrd="11" destOrd="0" presId="urn:microsoft.com/office/officeart/2008/layout/HorizontalMultiLevelHierarchy"/>
    <dgm:cxn modelId="{731A3EBC-5E90-48B7-B897-F26700976BE9}" type="presParOf" srcId="{C9CD75F9-3DC9-4431-8021-5E8AB4703E5E}" destId="{B3022B3E-46F6-445C-9AB5-79BA3EEA0DC3}" srcOrd="0" destOrd="0" presId="urn:microsoft.com/office/officeart/2008/layout/HorizontalMultiLevelHierarchy"/>
    <dgm:cxn modelId="{52F0950C-6AB7-4609-87F6-0D6659AD0E32}" type="presParOf" srcId="{C9CD75F9-3DC9-4431-8021-5E8AB4703E5E}" destId="{CBF934F8-D21A-4162-9C14-D3E8A9BE4BF0}" srcOrd="1" destOrd="0" presId="urn:microsoft.com/office/officeart/2008/layout/HorizontalMultiLevelHierarchy"/>
    <dgm:cxn modelId="{4E340742-79C4-4217-8314-BECB9FA696FF}" type="presParOf" srcId="{A087D4F3-93C3-4ECD-86FC-E4AFE35E82E3}" destId="{D4A60B13-9DAF-49BD-A710-6579461D213B}" srcOrd="12" destOrd="0" presId="urn:microsoft.com/office/officeart/2008/layout/HorizontalMultiLevelHierarchy"/>
    <dgm:cxn modelId="{4B76A609-A38F-4F98-BCCB-05DC431EE903}" type="presParOf" srcId="{D4A60B13-9DAF-49BD-A710-6579461D213B}" destId="{964A277B-09A6-4BBC-8BD2-FC841FDCF565}" srcOrd="0" destOrd="0" presId="urn:microsoft.com/office/officeart/2008/layout/HorizontalMultiLevelHierarchy"/>
    <dgm:cxn modelId="{FD59E173-2F4D-4FF5-8212-1AECD21DD509}" type="presParOf" srcId="{A087D4F3-93C3-4ECD-86FC-E4AFE35E82E3}" destId="{226DD4CD-416C-4BAB-BD3C-70113811A2A6}" srcOrd="13" destOrd="0" presId="urn:microsoft.com/office/officeart/2008/layout/HorizontalMultiLevelHierarchy"/>
    <dgm:cxn modelId="{BD947CE7-1E71-4540-BEAD-D267E089152D}" type="presParOf" srcId="{226DD4CD-416C-4BAB-BD3C-70113811A2A6}" destId="{C97191D1-86FA-4373-8265-D463DF53E9C1}" srcOrd="0" destOrd="0" presId="urn:microsoft.com/office/officeart/2008/layout/HorizontalMultiLevelHierarchy"/>
    <dgm:cxn modelId="{965040A3-5A07-4B3E-B6F7-DC9F207CD779}" type="presParOf" srcId="{226DD4CD-416C-4BAB-BD3C-70113811A2A6}" destId="{982470E2-E644-48EC-8A19-EA3AEDCA96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22578-A67A-4BEC-8DD6-1EEFC21D1A80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B87A8A-8AE0-4957-95EA-A53CB246013E}">
      <dgm:prSet phldrT="[Text]"/>
      <dgm:spPr/>
      <dgm:t>
        <a:bodyPr/>
        <a:lstStyle/>
        <a:p>
          <a:r>
            <a:rPr lang="en-US" dirty="0" smtClean="0"/>
            <a:t>ACTN VN Yang Model</a:t>
          </a:r>
          <a:endParaRPr lang="en-US" dirty="0"/>
        </a:p>
      </dgm:t>
    </dgm:pt>
    <dgm:pt modelId="{14C6D8D7-6035-4EB2-A4EE-6B880FA34227}" type="parTrans" cxnId="{5FE9281C-0BF4-4B8F-A256-27F21BF11E1B}">
      <dgm:prSet/>
      <dgm:spPr/>
      <dgm:t>
        <a:bodyPr/>
        <a:lstStyle/>
        <a:p>
          <a:endParaRPr lang="en-US"/>
        </a:p>
      </dgm:t>
    </dgm:pt>
    <dgm:pt modelId="{742F472B-7FFA-4D77-8F20-0FB44AAA6229}" type="sibTrans" cxnId="{5FE9281C-0BF4-4B8F-A256-27F21BF11E1B}">
      <dgm:prSet/>
      <dgm:spPr/>
      <dgm:t>
        <a:bodyPr/>
        <a:lstStyle/>
        <a:p>
          <a:endParaRPr lang="en-US"/>
        </a:p>
      </dgm:t>
    </dgm:pt>
    <dgm:pt modelId="{5D7DAD69-AB5A-4D1F-98D9-083D7BF7069F}">
      <dgm:prSet phldrT="[Text]"/>
      <dgm:spPr/>
      <dgm:t>
        <a:bodyPr/>
        <a:lstStyle/>
        <a:p>
          <a:r>
            <a:rPr lang="en-US" dirty="0" smtClean="0"/>
            <a:t>AP/VNAP</a:t>
          </a:r>
          <a:endParaRPr lang="en-US" dirty="0"/>
        </a:p>
      </dgm:t>
    </dgm:pt>
    <dgm:pt modelId="{1F04782D-1B99-4F9F-9D6D-CE693E9AE407}" type="parTrans" cxnId="{DF27E1A6-245D-41EB-BD96-D8910C99F722}">
      <dgm:prSet/>
      <dgm:spPr/>
      <dgm:t>
        <a:bodyPr/>
        <a:lstStyle/>
        <a:p>
          <a:endParaRPr lang="en-US"/>
        </a:p>
      </dgm:t>
    </dgm:pt>
    <dgm:pt modelId="{F5A30D0A-D037-4A85-85B7-CDDB85AD7A1F}" type="sibTrans" cxnId="{DF27E1A6-245D-41EB-BD96-D8910C99F722}">
      <dgm:prSet/>
      <dgm:spPr/>
      <dgm:t>
        <a:bodyPr/>
        <a:lstStyle/>
        <a:p>
          <a:endParaRPr lang="en-US"/>
        </a:p>
      </dgm:t>
    </dgm:pt>
    <dgm:pt modelId="{DF3E1A54-D99E-4A39-B5F3-C80A514B46E8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5EB4C3CB-6EEC-4761-8062-8A45AC381EA6}" type="parTrans" cxnId="{742ED71D-3889-43DA-92B4-4E2A0D98A88B}">
      <dgm:prSet/>
      <dgm:spPr/>
      <dgm:t>
        <a:bodyPr/>
        <a:lstStyle/>
        <a:p>
          <a:endParaRPr lang="en-US"/>
        </a:p>
      </dgm:t>
    </dgm:pt>
    <dgm:pt modelId="{B51178B7-C249-41D9-B106-0E7CB6A4148A}" type="sibTrans" cxnId="{742ED71D-3889-43DA-92B4-4E2A0D98A88B}">
      <dgm:prSet/>
      <dgm:spPr/>
      <dgm:t>
        <a:bodyPr/>
        <a:lstStyle/>
        <a:p>
          <a:endParaRPr lang="en-US"/>
        </a:p>
      </dgm:t>
    </dgm:pt>
    <dgm:pt modelId="{060F3ABA-36E3-4DF8-89A3-5527A9AB9028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E915DF27-696D-4815-AC52-18C9E8444B8B}" type="parTrans" cxnId="{9D55FBEE-3EDD-42BE-9570-C4B607520D0D}">
      <dgm:prSet/>
      <dgm:spPr/>
      <dgm:t>
        <a:bodyPr/>
        <a:lstStyle/>
        <a:p>
          <a:endParaRPr lang="en-US"/>
        </a:p>
      </dgm:t>
    </dgm:pt>
    <dgm:pt modelId="{89EAACC9-4300-4C4F-925B-B304A085CF50}" type="sibTrans" cxnId="{9D55FBEE-3EDD-42BE-9570-C4B607520D0D}">
      <dgm:prSet/>
      <dgm:spPr/>
      <dgm:t>
        <a:bodyPr/>
        <a:lstStyle/>
        <a:p>
          <a:endParaRPr lang="en-US"/>
        </a:p>
      </dgm:t>
    </dgm:pt>
    <dgm:pt modelId="{334F112D-B1E4-40B5-90C0-C47D9971B26D}" type="pres">
      <dgm:prSet presAssocID="{66122578-A67A-4BEC-8DD6-1EEFC21D1A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B8D15-E9C9-49FF-8D44-9A1DD72C6437}" type="pres">
      <dgm:prSet presAssocID="{59B87A8A-8AE0-4957-95EA-A53CB246013E}" presName="vertOne" presStyleCnt="0"/>
      <dgm:spPr/>
    </dgm:pt>
    <dgm:pt modelId="{2315692A-DD9F-4D19-A7FE-8D9BA16072B0}" type="pres">
      <dgm:prSet presAssocID="{59B87A8A-8AE0-4957-95EA-A53CB246013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738B5-9C1D-4AEB-B55F-7D7F3F343EE0}" type="pres">
      <dgm:prSet presAssocID="{59B87A8A-8AE0-4957-95EA-A53CB246013E}" presName="parTransOne" presStyleCnt="0"/>
      <dgm:spPr/>
    </dgm:pt>
    <dgm:pt modelId="{5F2BF75B-CFA1-4DA8-9B47-E0E4F6F8F43B}" type="pres">
      <dgm:prSet presAssocID="{59B87A8A-8AE0-4957-95EA-A53CB246013E}" presName="horzOne" presStyleCnt="0"/>
      <dgm:spPr/>
    </dgm:pt>
    <dgm:pt modelId="{A19BDB6A-A6FB-4426-BD85-122691748E0B}" type="pres">
      <dgm:prSet presAssocID="{5D7DAD69-AB5A-4D1F-98D9-083D7BF7069F}" presName="vertTwo" presStyleCnt="0"/>
      <dgm:spPr/>
    </dgm:pt>
    <dgm:pt modelId="{F7FC133E-A587-4FEA-84A9-43997EBCCC3D}" type="pres">
      <dgm:prSet presAssocID="{5D7DAD69-AB5A-4D1F-98D9-083D7BF706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E2061-B62E-46A2-B3A3-9636F766E03B}" type="pres">
      <dgm:prSet presAssocID="{5D7DAD69-AB5A-4D1F-98D9-083D7BF7069F}" presName="horzTwo" presStyleCnt="0"/>
      <dgm:spPr/>
    </dgm:pt>
    <dgm:pt modelId="{CFCA3100-8A93-4943-8E09-35CC249298D3}" type="pres">
      <dgm:prSet presAssocID="{F5A30D0A-D037-4A85-85B7-CDDB85AD7A1F}" presName="sibSpaceTwo" presStyleCnt="0"/>
      <dgm:spPr/>
    </dgm:pt>
    <dgm:pt modelId="{B24DC0B2-2AAE-440C-8B86-F18283C6881C}" type="pres">
      <dgm:prSet presAssocID="{DF3E1A54-D99E-4A39-B5F3-C80A514B46E8}" presName="vertTwo" presStyleCnt="0"/>
      <dgm:spPr/>
    </dgm:pt>
    <dgm:pt modelId="{CBD6DC7A-9D81-425F-8600-C161E6652D2B}" type="pres">
      <dgm:prSet presAssocID="{DF3E1A54-D99E-4A39-B5F3-C80A514B46E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43466-0F52-474D-959B-E28D862DE9A7}" type="pres">
      <dgm:prSet presAssocID="{DF3E1A54-D99E-4A39-B5F3-C80A514B46E8}" presName="parTransTwo" presStyleCnt="0"/>
      <dgm:spPr/>
    </dgm:pt>
    <dgm:pt modelId="{5055A3FE-9595-4DCF-AD8B-717BEAA448AC}" type="pres">
      <dgm:prSet presAssocID="{DF3E1A54-D99E-4A39-B5F3-C80A514B46E8}" presName="horzTwo" presStyleCnt="0"/>
      <dgm:spPr/>
    </dgm:pt>
    <dgm:pt modelId="{CB80FEA6-E31A-4242-9786-130120C4035E}" type="pres">
      <dgm:prSet presAssocID="{060F3ABA-36E3-4DF8-89A3-5527A9AB9028}" presName="vertThree" presStyleCnt="0"/>
      <dgm:spPr/>
    </dgm:pt>
    <dgm:pt modelId="{E62F8013-FF11-4C4C-8C2C-23FDD8B2D77F}" type="pres">
      <dgm:prSet presAssocID="{060F3ABA-36E3-4DF8-89A3-5527A9AB902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0A223-F540-40F9-9BA9-3A5297E2E956}" type="pres">
      <dgm:prSet presAssocID="{060F3ABA-36E3-4DF8-89A3-5527A9AB9028}" presName="horzThree" presStyleCnt="0"/>
      <dgm:spPr/>
    </dgm:pt>
  </dgm:ptLst>
  <dgm:cxnLst>
    <dgm:cxn modelId="{AC90134A-8F82-45E2-90ED-D3545D916B86}" type="presOf" srcId="{DF3E1A54-D99E-4A39-B5F3-C80A514B46E8}" destId="{CBD6DC7A-9D81-425F-8600-C161E6652D2B}" srcOrd="0" destOrd="0" presId="urn:microsoft.com/office/officeart/2005/8/layout/hierarchy4"/>
    <dgm:cxn modelId="{CF1D1501-39BC-4D65-B64F-4AFF6B77874B}" type="presOf" srcId="{060F3ABA-36E3-4DF8-89A3-5527A9AB9028}" destId="{E62F8013-FF11-4C4C-8C2C-23FDD8B2D77F}" srcOrd="0" destOrd="0" presId="urn:microsoft.com/office/officeart/2005/8/layout/hierarchy4"/>
    <dgm:cxn modelId="{CA918495-46B9-4FAD-80A4-4A2C857DE3CE}" type="presOf" srcId="{59B87A8A-8AE0-4957-95EA-A53CB246013E}" destId="{2315692A-DD9F-4D19-A7FE-8D9BA16072B0}" srcOrd="0" destOrd="0" presId="urn:microsoft.com/office/officeart/2005/8/layout/hierarchy4"/>
    <dgm:cxn modelId="{742ED71D-3889-43DA-92B4-4E2A0D98A88B}" srcId="{59B87A8A-8AE0-4957-95EA-A53CB246013E}" destId="{DF3E1A54-D99E-4A39-B5F3-C80A514B46E8}" srcOrd="1" destOrd="0" parTransId="{5EB4C3CB-6EEC-4761-8062-8A45AC381EA6}" sibTransId="{B51178B7-C249-41D9-B106-0E7CB6A4148A}"/>
    <dgm:cxn modelId="{DF27E1A6-245D-41EB-BD96-D8910C99F722}" srcId="{59B87A8A-8AE0-4957-95EA-A53CB246013E}" destId="{5D7DAD69-AB5A-4D1F-98D9-083D7BF7069F}" srcOrd="0" destOrd="0" parTransId="{1F04782D-1B99-4F9F-9D6D-CE693E9AE407}" sibTransId="{F5A30D0A-D037-4A85-85B7-CDDB85AD7A1F}"/>
    <dgm:cxn modelId="{9D55FBEE-3EDD-42BE-9570-C4B607520D0D}" srcId="{DF3E1A54-D99E-4A39-B5F3-C80A514B46E8}" destId="{060F3ABA-36E3-4DF8-89A3-5527A9AB9028}" srcOrd="0" destOrd="0" parTransId="{E915DF27-696D-4815-AC52-18C9E8444B8B}" sibTransId="{89EAACC9-4300-4C4F-925B-B304A085CF50}"/>
    <dgm:cxn modelId="{22ECE39B-7C31-47F0-A4ED-0907A66E88D4}" type="presOf" srcId="{66122578-A67A-4BEC-8DD6-1EEFC21D1A80}" destId="{334F112D-B1E4-40B5-90C0-C47D9971B26D}" srcOrd="0" destOrd="0" presId="urn:microsoft.com/office/officeart/2005/8/layout/hierarchy4"/>
    <dgm:cxn modelId="{B34D5374-5215-43B8-969B-BD7B5A9581D2}" type="presOf" srcId="{5D7DAD69-AB5A-4D1F-98D9-083D7BF7069F}" destId="{F7FC133E-A587-4FEA-84A9-43997EBCCC3D}" srcOrd="0" destOrd="0" presId="urn:microsoft.com/office/officeart/2005/8/layout/hierarchy4"/>
    <dgm:cxn modelId="{5FE9281C-0BF4-4B8F-A256-27F21BF11E1B}" srcId="{66122578-A67A-4BEC-8DD6-1EEFC21D1A80}" destId="{59B87A8A-8AE0-4957-95EA-A53CB246013E}" srcOrd="0" destOrd="0" parTransId="{14C6D8D7-6035-4EB2-A4EE-6B880FA34227}" sibTransId="{742F472B-7FFA-4D77-8F20-0FB44AAA6229}"/>
    <dgm:cxn modelId="{9971D34B-2906-4CF5-BAFF-A1BB40B1E013}" type="presParOf" srcId="{334F112D-B1E4-40B5-90C0-C47D9971B26D}" destId="{6A5B8D15-E9C9-49FF-8D44-9A1DD72C6437}" srcOrd="0" destOrd="0" presId="urn:microsoft.com/office/officeart/2005/8/layout/hierarchy4"/>
    <dgm:cxn modelId="{30F096DC-DBFE-4626-93CF-A60F07BA565D}" type="presParOf" srcId="{6A5B8D15-E9C9-49FF-8D44-9A1DD72C6437}" destId="{2315692A-DD9F-4D19-A7FE-8D9BA16072B0}" srcOrd="0" destOrd="0" presId="urn:microsoft.com/office/officeart/2005/8/layout/hierarchy4"/>
    <dgm:cxn modelId="{2A49B074-769E-4C59-8DE8-8E193F8D73B0}" type="presParOf" srcId="{6A5B8D15-E9C9-49FF-8D44-9A1DD72C6437}" destId="{B4B738B5-9C1D-4AEB-B55F-7D7F3F343EE0}" srcOrd="1" destOrd="0" presId="urn:microsoft.com/office/officeart/2005/8/layout/hierarchy4"/>
    <dgm:cxn modelId="{BFB3AF59-DFD8-43EC-AF56-B7BCB41A0376}" type="presParOf" srcId="{6A5B8D15-E9C9-49FF-8D44-9A1DD72C6437}" destId="{5F2BF75B-CFA1-4DA8-9B47-E0E4F6F8F43B}" srcOrd="2" destOrd="0" presId="urn:microsoft.com/office/officeart/2005/8/layout/hierarchy4"/>
    <dgm:cxn modelId="{560F7EF0-4C85-42A0-9C26-D4EAAC67CDD5}" type="presParOf" srcId="{5F2BF75B-CFA1-4DA8-9B47-E0E4F6F8F43B}" destId="{A19BDB6A-A6FB-4426-BD85-122691748E0B}" srcOrd="0" destOrd="0" presId="urn:microsoft.com/office/officeart/2005/8/layout/hierarchy4"/>
    <dgm:cxn modelId="{263BF23E-817C-403B-8CB0-1F2665B8EBDA}" type="presParOf" srcId="{A19BDB6A-A6FB-4426-BD85-122691748E0B}" destId="{F7FC133E-A587-4FEA-84A9-43997EBCCC3D}" srcOrd="0" destOrd="0" presId="urn:microsoft.com/office/officeart/2005/8/layout/hierarchy4"/>
    <dgm:cxn modelId="{F6819C3F-90A3-4CAA-8FE5-55DB7EB22F98}" type="presParOf" srcId="{A19BDB6A-A6FB-4426-BD85-122691748E0B}" destId="{E52E2061-B62E-46A2-B3A3-9636F766E03B}" srcOrd="1" destOrd="0" presId="urn:microsoft.com/office/officeart/2005/8/layout/hierarchy4"/>
    <dgm:cxn modelId="{21720CC8-2FAD-406F-80CE-36171FAA2E92}" type="presParOf" srcId="{5F2BF75B-CFA1-4DA8-9B47-E0E4F6F8F43B}" destId="{CFCA3100-8A93-4943-8E09-35CC249298D3}" srcOrd="1" destOrd="0" presId="urn:microsoft.com/office/officeart/2005/8/layout/hierarchy4"/>
    <dgm:cxn modelId="{73455C7F-03BE-4CCC-926E-036B68CAA4BD}" type="presParOf" srcId="{5F2BF75B-CFA1-4DA8-9B47-E0E4F6F8F43B}" destId="{B24DC0B2-2AAE-440C-8B86-F18283C6881C}" srcOrd="2" destOrd="0" presId="urn:microsoft.com/office/officeart/2005/8/layout/hierarchy4"/>
    <dgm:cxn modelId="{9A86CC23-5891-4750-8FCF-8A5EE750D706}" type="presParOf" srcId="{B24DC0B2-2AAE-440C-8B86-F18283C6881C}" destId="{CBD6DC7A-9D81-425F-8600-C161E6652D2B}" srcOrd="0" destOrd="0" presId="urn:microsoft.com/office/officeart/2005/8/layout/hierarchy4"/>
    <dgm:cxn modelId="{08AF0C5A-67AF-4DB5-85C1-8CDD3323958D}" type="presParOf" srcId="{B24DC0B2-2AAE-440C-8B86-F18283C6881C}" destId="{82143466-0F52-474D-959B-E28D862DE9A7}" srcOrd="1" destOrd="0" presId="urn:microsoft.com/office/officeart/2005/8/layout/hierarchy4"/>
    <dgm:cxn modelId="{1AC08846-1468-4BCF-B328-DED44A5EBFEE}" type="presParOf" srcId="{B24DC0B2-2AAE-440C-8B86-F18283C6881C}" destId="{5055A3FE-9595-4DCF-AD8B-717BEAA448AC}" srcOrd="2" destOrd="0" presId="urn:microsoft.com/office/officeart/2005/8/layout/hierarchy4"/>
    <dgm:cxn modelId="{8E4709B1-830B-4573-973D-FA61D8E79DE7}" type="presParOf" srcId="{5055A3FE-9595-4DCF-AD8B-717BEAA448AC}" destId="{CB80FEA6-E31A-4242-9786-130120C4035E}" srcOrd="0" destOrd="0" presId="urn:microsoft.com/office/officeart/2005/8/layout/hierarchy4"/>
    <dgm:cxn modelId="{A2B6005C-DB84-4AAC-B441-1FB09125AF29}" type="presParOf" srcId="{CB80FEA6-E31A-4242-9786-130120C4035E}" destId="{E62F8013-FF11-4C4C-8C2C-23FDD8B2D77F}" srcOrd="0" destOrd="0" presId="urn:microsoft.com/office/officeart/2005/8/layout/hierarchy4"/>
    <dgm:cxn modelId="{CA389CB2-DB68-4678-A69A-AD155AE9CDDE}" type="presParOf" srcId="{CB80FEA6-E31A-4242-9786-130120C4035E}" destId="{EE00A223-F540-40F9-9BA9-3A5297E2E9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17872-AF12-4006-BA5D-AF79203DC75A}">
      <dsp:nvSpPr>
        <dsp:cNvPr id="0" name=""/>
        <dsp:cNvSpPr/>
      </dsp:nvSpPr>
      <dsp:spPr>
        <a:xfrm rot="10800000">
          <a:off x="1321084" y="278"/>
          <a:ext cx="4596990" cy="65278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58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VN</a:t>
          </a:r>
          <a:endParaRPr lang="en-US" sz="3000" kern="1200" dirty="0"/>
        </a:p>
      </dsp:txBody>
      <dsp:txXfrm rot="10800000">
        <a:off x="1484279" y="278"/>
        <a:ext cx="4433795" cy="652781"/>
      </dsp:txXfrm>
    </dsp:sp>
    <dsp:sp modelId="{B4BB31E1-AC10-4606-8C84-42868EF499BB}">
      <dsp:nvSpPr>
        <dsp:cNvPr id="0" name=""/>
        <dsp:cNvSpPr/>
      </dsp:nvSpPr>
      <dsp:spPr>
        <a:xfrm>
          <a:off x="994693" y="278"/>
          <a:ext cx="652781" cy="65278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541C8-BB7F-4552-839E-F58B6D6E154D}">
      <dsp:nvSpPr>
        <dsp:cNvPr id="0" name=""/>
        <dsp:cNvSpPr/>
      </dsp:nvSpPr>
      <dsp:spPr>
        <a:xfrm rot="10800000">
          <a:off x="1321084" y="816255"/>
          <a:ext cx="4596990" cy="65278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58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 Topology</a:t>
          </a:r>
          <a:endParaRPr lang="en-US" sz="3000" kern="1200" dirty="0"/>
        </a:p>
      </dsp:txBody>
      <dsp:txXfrm rot="10800000">
        <a:off x="1484279" y="816255"/>
        <a:ext cx="4433795" cy="652781"/>
      </dsp:txXfrm>
    </dsp:sp>
    <dsp:sp modelId="{0AF1B660-3B51-4BCD-8648-C53EBFDAA5B3}">
      <dsp:nvSpPr>
        <dsp:cNvPr id="0" name=""/>
        <dsp:cNvSpPr/>
      </dsp:nvSpPr>
      <dsp:spPr>
        <a:xfrm>
          <a:off x="994693" y="816255"/>
          <a:ext cx="652781" cy="65278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E3CEB-A257-47DF-A7E4-7817C6DB5E49}">
      <dsp:nvSpPr>
        <dsp:cNvPr id="0" name=""/>
        <dsp:cNvSpPr/>
      </dsp:nvSpPr>
      <dsp:spPr>
        <a:xfrm rot="10800000">
          <a:off x="1321084" y="1632232"/>
          <a:ext cx="4596990" cy="65278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58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 Tunnel</a:t>
          </a:r>
          <a:endParaRPr lang="en-US" sz="3000" kern="1200" dirty="0"/>
        </a:p>
      </dsp:txBody>
      <dsp:txXfrm rot="10800000">
        <a:off x="1484279" y="1632232"/>
        <a:ext cx="4433795" cy="652781"/>
      </dsp:txXfrm>
    </dsp:sp>
    <dsp:sp modelId="{04DF3411-F3D1-49D6-9DC2-959734E69D16}">
      <dsp:nvSpPr>
        <dsp:cNvPr id="0" name=""/>
        <dsp:cNvSpPr/>
      </dsp:nvSpPr>
      <dsp:spPr>
        <a:xfrm>
          <a:off x="994693" y="1632232"/>
          <a:ext cx="652781" cy="652781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BE142-0059-40CC-9C54-8EE8EB3B2C14}">
      <dsp:nvSpPr>
        <dsp:cNvPr id="0" name=""/>
        <dsp:cNvSpPr/>
      </dsp:nvSpPr>
      <dsp:spPr>
        <a:xfrm>
          <a:off x="3492142" y="993885"/>
          <a:ext cx="91440" cy="34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9B179-DBBD-4F65-88F0-8981E2B6EC85}">
      <dsp:nvSpPr>
        <dsp:cNvPr id="0" name=""/>
        <dsp:cNvSpPr/>
      </dsp:nvSpPr>
      <dsp:spPr>
        <a:xfrm>
          <a:off x="2023595" y="993885"/>
          <a:ext cx="91440" cy="34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173F6-CB4A-426F-9AF7-3B450D9C0181}">
      <dsp:nvSpPr>
        <dsp:cNvPr id="0" name=""/>
        <dsp:cNvSpPr/>
      </dsp:nvSpPr>
      <dsp:spPr>
        <a:xfrm>
          <a:off x="555049" y="993885"/>
          <a:ext cx="91440" cy="34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14A20-A547-487F-9C49-12DAE5589EC6}">
      <dsp:nvSpPr>
        <dsp:cNvPr id="0" name=""/>
        <dsp:cNvSpPr/>
      </dsp:nvSpPr>
      <dsp:spPr>
        <a:xfrm>
          <a:off x="0" y="230909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79F80-2F32-4925-8F25-754331EFEF60}">
      <dsp:nvSpPr>
        <dsp:cNvPr id="0" name=""/>
        <dsp:cNvSpPr/>
      </dsp:nvSpPr>
      <dsp:spPr>
        <a:xfrm>
          <a:off x="133504" y="357738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L3SM</a:t>
          </a:r>
          <a:endParaRPr lang="en-US" sz="1400" kern="1200"/>
        </a:p>
      </dsp:txBody>
      <dsp:txXfrm>
        <a:off x="155851" y="380085"/>
        <a:ext cx="1156844" cy="718282"/>
      </dsp:txXfrm>
    </dsp:sp>
    <dsp:sp modelId="{89959709-6B2C-452F-AC6E-8B56F7CC655D}">
      <dsp:nvSpPr>
        <dsp:cNvPr id="0" name=""/>
        <dsp:cNvSpPr/>
      </dsp:nvSpPr>
      <dsp:spPr>
        <a:xfrm>
          <a:off x="0" y="1343333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9F116-02CE-4F95-A47D-A005EA4D81FC}">
      <dsp:nvSpPr>
        <dsp:cNvPr id="0" name=""/>
        <dsp:cNvSpPr/>
      </dsp:nvSpPr>
      <dsp:spPr>
        <a:xfrm>
          <a:off x="133504" y="1470162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Augmented with underlying TE</a:t>
          </a:r>
          <a:endParaRPr lang="en-US" sz="1400" kern="1200" dirty="0"/>
        </a:p>
      </dsp:txBody>
      <dsp:txXfrm>
        <a:off x="155851" y="1492509"/>
        <a:ext cx="1156844" cy="718282"/>
      </dsp:txXfrm>
    </dsp:sp>
    <dsp:sp modelId="{BC203390-6DE7-4FB9-BE75-5B0189EF39B5}">
      <dsp:nvSpPr>
        <dsp:cNvPr id="0" name=""/>
        <dsp:cNvSpPr/>
      </dsp:nvSpPr>
      <dsp:spPr>
        <a:xfrm>
          <a:off x="1468546" y="230909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B74C1-F1DC-4552-A428-24B8D4FB8CDB}">
      <dsp:nvSpPr>
        <dsp:cNvPr id="0" name=""/>
        <dsp:cNvSpPr/>
      </dsp:nvSpPr>
      <dsp:spPr>
        <a:xfrm>
          <a:off x="1602051" y="357738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L2SM</a:t>
          </a:r>
          <a:endParaRPr lang="en-US" sz="1400" kern="1200" dirty="0"/>
        </a:p>
      </dsp:txBody>
      <dsp:txXfrm>
        <a:off x="1624398" y="380085"/>
        <a:ext cx="1156844" cy="718282"/>
      </dsp:txXfrm>
    </dsp:sp>
    <dsp:sp modelId="{818D851F-856D-40EB-95B8-9271AEBCBE28}">
      <dsp:nvSpPr>
        <dsp:cNvPr id="0" name=""/>
        <dsp:cNvSpPr/>
      </dsp:nvSpPr>
      <dsp:spPr>
        <a:xfrm>
          <a:off x="1468546" y="1343333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BDC2F-B235-46D4-AB76-8AD1AEE8EBCE}">
      <dsp:nvSpPr>
        <dsp:cNvPr id="0" name=""/>
        <dsp:cNvSpPr/>
      </dsp:nvSpPr>
      <dsp:spPr>
        <a:xfrm>
          <a:off x="1602051" y="1470162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Augmented with underlying TE</a:t>
          </a:r>
          <a:endParaRPr lang="en-US" sz="1400" kern="1200" dirty="0"/>
        </a:p>
      </dsp:txBody>
      <dsp:txXfrm>
        <a:off x="1624398" y="1492509"/>
        <a:ext cx="1156844" cy="718282"/>
      </dsp:txXfrm>
    </dsp:sp>
    <dsp:sp modelId="{3A2D42FE-149A-4E94-AB79-1CE24C15135A}">
      <dsp:nvSpPr>
        <dsp:cNvPr id="0" name=""/>
        <dsp:cNvSpPr/>
      </dsp:nvSpPr>
      <dsp:spPr>
        <a:xfrm>
          <a:off x="2937093" y="230909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69B3E-7F86-41C3-A2BB-A36F319043C8}">
      <dsp:nvSpPr>
        <dsp:cNvPr id="0" name=""/>
        <dsp:cNvSpPr/>
      </dsp:nvSpPr>
      <dsp:spPr>
        <a:xfrm>
          <a:off x="3070597" y="357738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L1CSM</a:t>
          </a:r>
          <a:endParaRPr lang="en-US" sz="1400" kern="1200" dirty="0"/>
        </a:p>
      </dsp:txBody>
      <dsp:txXfrm>
        <a:off x="3092944" y="380085"/>
        <a:ext cx="1156844" cy="718282"/>
      </dsp:txXfrm>
    </dsp:sp>
    <dsp:sp modelId="{64A39A56-33FA-4316-93D2-1304806D871F}">
      <dsp:nvSpPr>
        <dsp:cNvPr id="0" name=""/>
        <dsp:cNvSpPr/>
      </dsp:nvSpPr>
      <dsp:spPr>
        <a:xfrm>
          <a:off x="2937093" y="1343333"/>
          <a:ext cx="1201538" cy="76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1E97E-2F11-43AB-8D8E-3C035F217955}">
      <dsp:nvSpPr>
        <dsp:cNvPr id="0" name=""/>
        <dsp:cNvSpPr/>
      </dsp:nvSpPr>
      <dsp:spPr>
        <a:xfrm>
          <a:off x="3070597" y="1470162"/>
          <a:ext cx="1201538" cy="762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Augmented with underlying TE</a:t>
          </a:r>
          <a:endParaRPr lang="en-US" sz="1400" kern="1200" dirty="0"/>
        </a:p>
      </dsp:txBody>
      <dsp:txXfrm>
        <a:off x="3092944" y="1492509"/>
        <a:ext cx="1156844" cy="718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789AD-848F-4DDC-9E80-DC917F0C02C1}">
      <dsp:nvSpPr>
        <dsp:cNvPr id="0" name=""/>
        <dsp:cNvSpPr/>
      </dsp:nvSpPr>
      <dsp:spPr>
        <a:xfrm>
          <a:off x="0" y="106838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Yang model for Virtual Network Service (VNS) operations</a:t>
          </a:r>
          <a:r>
            <a:rPr lang="en-IN" sz="2400" kern="1200" dirty="0" smtClean="0"/>
            <a:t> 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From the point of view of Customer </a:t>
          </a:r>
          <a:endParaRPr lang="en-US" sz="1900" kern="1200" dirty="0" smtClean="0"/>
        </a:p>
      </dsp:txBody>
      <dsp:txXfrm>
        <a:off x="0" y="1068387"/>
        <a:ext cx="3143249" cy="1885950"/>
      </dsp:txXfrm>
    </dsp:sp>
    <dsp:sp modelId="{966238E5-238F-4D27-894A-7AA8A58AA670}">
      <dsp:nvSpPr>
        <dsp:cNvPr id="0" name=""/>
        <dsp:cNvSpPr/>
      </dsp:nvSpPr>
      <dsp:spPr>
        <a:xfrm>
          <a:off x="3457575" y="1068387"/>
          <a:ext cx="3143249" cy="1885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 abstraction over the TE-Topo and TE-Tunnel</a:t>
          </a:r>
          <a:endParaRPr lang="en-US" sz="24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These models are from the point of view of Network</a:t>
          </a:r>
          <a:endParaRPr lang="en-US" sz="1900" kern="1200" dirty="0" smtClean="0"/>
        </a:p>
      </dsp:txBody>
      <dsp:txXfrm>
        <a:off x="3457575" y="1068387"/>
        <a:ext cx="3143249" cy="1885950"/>
      </dsp:txXfrm>
    </dsp:sp>
    <dsp:sp modelId="{133AAE8A-A8A2-4207-8528-6E02D5C0E982}">
      <dsp:nvSpPr>
        <dsp:cNvPr id="0" name=""/>
        <dsp:cNvSpPr/>
      </dsp:nvSpPr>
      <dsp:spPr>
        <a:xfrm>
          <a:off x="6915149" y="1068387"/>
          <a:ext cx="3143249" cy="188595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Some similarity, but still different! </a:t>
          </a:r>
          <a:endParaRPr lang="en-US" sz="24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VN is a higher level of abstraction than topology!</a:t>
          </a:r>
          <a:endParaRPr lang="en-US" sz="1900" kern="1200" dirty="0" smtClean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VN depends on topology! </a:t>
          </a:r>
          <a:endParaRPr lang="en-US" sz="1900" kern="1200" dirty="0" smtClean="0"/>
        </a:p>
      </dsp:txBody>
      <dsp:txXfrm>
        <a:off x="6915149" y="1068387"/>
        <a:ext cx="3143249" cy="1885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09CCD-AC98-4EB1-BAF0-7B3CF3CC1089}">
      <dsp:nvSpPr>
        <dsp:cNvPr id="0" name=""/>
        <dsp:cNvSpPr/>
      </dsp:nvSpPr>
      <dsp:spPr>
        <a:xfrm rot="5400000">
          <a:off x="2967218" y="879252"/>
          <a:ext cx="772174" cy="8790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8CB8E-E8FC-40C3-94B1-3F3862EFB0F6}">
      <dsp:nvSpPr>
        <dsp:cNvPr id="0" name=""/>
        <dsp:cNvSpPr/>
      </dsp:nvSpPr>
      <dsp:spPr>
        <a:xfrm>
          <a:off x="2762638" y="23281"/>
          <a:ext cx="1299887" cy="9098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ACTN VN</a:t>
          </a:r>
          <a:endParaRPr lang="en-IN" sz="1600" kern="1200" dirty="0"/>
        </a:p>
      </dsp:txBody>
      <dsp:txXfrm>
        <a:off x="2807063" y="67706"/>
        <a:ext cx="1211037" cy="821029"/>
      </dsp:txXfrm>
    </dsp:sp>
    <dsp:sp modelId="{00AA6805-90DF-49EF-9A45-9A9F8E3908CC}">
      <dsp:nvSpPr>
        <dsp:cNvPr id="0" name=""/>
        <dsp:cNvSpPr/>
      </dsp:nvSpPr>
      <dsp:spPr>
        <a:xfrm>
          <a:off x="4062526" y="110058"/>
          <a:ext cx="945414" cy="73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5E008-F9E7-4BB3-9D86-A682DDA815DD}">
      <dsp:nvSpPr>
        <dsp:cNvPr id="0" name=""/>
        <dsp:cNvSpPr/>
      </dsp:nvSpPr>
      <dsp:spPr>
        <a:xfrm rot="5400000">
          <a:off x="4044963" y="1901346"/>
          <a:ext cx="772174" cy="8790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AD7C4-D091-4D04-B0D4-E79DA57B8A72}">
      <dsp:nvSpPr>
        <dsp:cNvPr id="0" name=""/>
        <dsp:cNvSpPr/>
      </dsp:nvSpPr>
      <dsp:spPr>
        <a:xfrm>
          <a:off x="3840383" y="1045375"/>
          <a:ext cx="1299887" cy="9098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Single node in TE Topology</a:t>
          </a:r>
          <a:endParaRPr lang="en-IN" sz="1600" kern="1200" dirty="0"/>
        </a:p>
      </dsp:txBody>
      <dsp:txXfrm>
        <a:off x="3884808" y="1089800"/>
        <a:ext cx="1211037" cy="821029"/>
      </dsp:txXfrm>
    </dsp:sp>
    <dsp:sp modelId="{C5779318-D3FA-4C79-86AE-7A4FBFEC9D2B}">
      <dsp:nvSpPr>
        <dsp:cNvPr id="0" name=""/>
        <dsp:cNvSpPr/>
      </dsp:nvSpPr>
      <dsp:spPr>
        <a:xfrm>
          <a:off x="5140271" y="1132153"/>
          <a:ext cx="945414" cy="73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A9F8-CA55-4FB5-9913-D42AD36E8709}">
      <dsp:nvSpPr>
        <dsp:cNvPr id="0" name=""/>
        <dsp:cNvSpPr/>
      </dsp:nvSpPr>
      <dsp:spPr>
        <a:xfrm rot="5400000">
          <a:off x="5122708" y="2923441"/>
          <a:ext cx="772174" cy="8790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282E0-58D8-4DD7-B648-7BEC8903A3A7}">
      <dsp:nvSpPr>
        <dsp:cNvPr id="0" name=""/>
        <dsp:cNvSpPr/>
      </dsp:nvSpPr>
      <dsp:spPr>
        <a:xfrm>
          <a:off x="4918128" y="2067470"/>
          <a:ext cx="1299887" cy="9098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abstract topology </a:t>
          </a:r>
          <a:endParaRPr lang="en-IN" sz="1600" kern="1200" dirty="0"/>
        </a:p>
      </dsp:txBody>
      <dsp:txXfrm>
        <a:off x="4962553" y="2111895"/>
        <a:ext cx="1211037" cy="821029"/>
      </dsp:txXfrm>
    </dsp:sp>
    <dsp:sp modelId="{22C76085-C9A0-4605-B6D3-92D559685172}">
      <dsp:nvSpPr>
        <dsp:cNvPr id="0" name=""/>
        <dsp:cNvSpPr/>
      </dsp:nvSpPr>
      <dsp:spPr>
        <a:xfrm>
          <a:off x="6218016" y="2154247"/>
          <a:ext cx="945414" cy="73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9CF39-C915-4778-B01F-9D053554DE61}">
      <dsp:nvSpPr>
        <dsp:cNvPr id="0" name=""/>
        <dsp:cNvSpPr/>
      </dsp:nvSpPr>
      <dsp:spPr>
        <a:xfrm>
          <a:off x="5995873" y="3089564"/>
          <a:ext cx="1299887" cy="9098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Native TE Topology</a:t>
          </a:r>
          <a:endParaRPr lang="en-IN" sz="1600" kern="1200" dirty="0"/>
        </a:p>
      </dsp:txBody>
      <dsp:txXfrm>
        <a:off x="6040298" y="3133989"/>
        <a:ext cx="1211037" cy="821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AE489-A6A5-456A-BE87-9DEE6FA51B5F}">
      <dsp:nvSpPr>
        <dsp:cNvPr id="0" name=""/>
        <dsp:cNvSpPr/>
      </dsp:nvSpPr>
      <dsp:spPr>
        <a:xfrm>
          <a:off x="1198" y="0"/>
          <a:ext cx="719160" cy="207778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A150B-3F10-4F41-A94C-66755DE62D98}">
      <dsp:nvSpPr>
        <dsp:cNvPr id="0" name=""/>
        <dsp:cNvSpPr/>
      </dsp:nvSpPr>
      <dsp:spPr>
        <a:xfrm>
          <a:off x="741933" y="0"/>
          <a:ext cx="1220392" cy="207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Customer</a:t>
          </a:r>
          <a:endParaRPr lang="en-IN" sz="1900" kern="1200" dirty="0"/>
        </a:p>
      </dsp:txBody>
      <dsp:txXfrm>
        <a:off x="741933" y="0"/>
        <a:ext cx="1220392" cy="2077785"/>
      </dsp:txXfrm>
    </dsp:sp>
    <dsp:sp modelId="{E896598F-DB86-4B60-BE04-13493BC060C6}">
      <dsp:nvSpPr>
        <dsp:cNvPr id="0" name=""/>
        <dsp:cNvSpPr/>
      </dsp:nvSpPr>
      <dsp:spPr>
        <a:xfrm>
          <a:off x="216946" y="2250933"/>
          <a:ext cx="719160" cy="2077785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137F-3563-4F23-B1A6-0F4861F7A966}">
      <dsp:nvSpPr>
        <dsp:cNvPr id="0" name=""/>
        <dsp:cNvSpPr/>
      </dsp:nvSpPr>
      <dsp:spPr>
        <a:xfrm>
          <a:off x="957681" y="2250933"/>
          <a:ext cx="1220392" cy="207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Network</a:t>
          </a:r>
          <a:endParaRPr lang="en-IN" sz="1900" kern="1200" dirty="0"/>
        </a:p>
      </dsp:txBody>
      <dsp:txXfrm>
        <a:off x="957681" y="2250933"/>
        <a:ext cx="1220392" cy="2077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B0EED-7C06-4F36-8A3E-414BEF20553A}">
      <dsp:nvSpPr>
        <dsp:cNvPr id="0" name=""/>
        <dsp:cNvSpPr/>
      </dsp:nvSpPr>
      <dsp:spPr>
        <a:xfrm>
          <a:off x="2567679" y="3439572"/>
          <a:ext cx="246688" cy="192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167"/>
              </a:lnTo>
              <a:lnTo>
                <a:pt x="246688" y="19241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96D-0282-4A7D-A06A-642AB344A079}">
      <dsp:nvSpPr>
        <dsp:cNvPr id="0" name=""/>
        <dsp:cNvSpPr/>
      </dsp:nvSpPr>
      <dsp:spPr>
        <a:xfrm>
          <a:off x="2567679" y="3439572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4D06D-C5AD-4502-A1DE-F3E47E0DED17}">
      <dsp:nvSpPr>
        <dsp:cNvPr id="0" name=""/>
        <dsp:cNvSpPr/>
      </dsp:nvSpPr>
      <dsp:spPr>
        <a:xfrm>
          <a:off x="3179794" y="2271915"/>
          <a:ext cx="91440" cy="345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4F25-0E90-4E20-9AD8-69631687BC6F}">
      <dsp:nvSpPr>
        <dsp:cNvPr id="0" name=""/>
        <dsp:cNvSpPr/>
      </dsp:nvSpPr>
      <dsp:spPr>
        <a:xfrm>
          <a:off x="2024966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81"/>
              </a:lnTo>
              <a:lnTo>
                <a:pt x="1200548" y="172681"/>
              </a:lnTo>
              <a:lnTo>
                <a:pt x="1200548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59B3-3CE9-478B-B71E-5EAD225A8D74}">
      <dsp:nvSpPr>
        <dsp:cNvPr id="0" name=""/>
        <dsp:cNvSpPr/>
      </dsp:nvSpPr>
      <dsp:spPr>
        <a:xfrm>
          <a:off x="166582" y="2271915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DDC76-745B-4EE7-8163-BFF72C2E4DC9}">
      <dsp:nvSpPr>
        <dsp:cNvPr id="0" name=""/>
        <dsp:cNvSpPr/>
      </dsp:nvSpPr>
      <dsp:spPr>
        <a:xfrm>
          <a:off x="824417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1200548" y="0"/>
              </a:moveTo>
              <a:lnTo>
                <a:pt x="1200548" y="172681"/>
              </a:lnTo>
              <a:lnTo>
                <a:pt x="0" y="172681"/>
              </a:lnTo>
              <a:lnTo>
                <a:pt x="0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92A8-C4F5-440F-B833-B57A27A606CF}">
      <dsp:nvSpPr>
        <dsp:cNvPr id="0" name=""/>
        <dsp:cNvSpPr/>
      </dsp:nvSpPr>
      <dsp:spPr>
        <a:xfrm>
          <a:off x="1202672" y="281964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ACTN VN</a:t>
          </a:r>
          <a:endParaRPr lang="en-IN" sz="2800" kern="1200" dirty="0"/>
        </a:p>
      </dsp:txBody>
      <dsp:txXfrm>
        <a:off x="1202672" y="281964"/>
        <a:ext cx="1644587" cy="822293"/>
      </dsp:txXfrm>
    </dsp:sp>
    <dsp:sp modelId="{27D2BBF8-E573-419F-A0E8-91B8C4384E08}">
      <dsp:nvSpPr>
        <dsp:cNvPr id="0" name=""/>
        <dsp:cNvSpPr/>
      </dsp:nvSpPr>
      <dsp:spPr>
        <a:xfrm>
          <a:off x="2123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</a:t>
          </a:r>
          <a:endParaRPr lang="en-IN" sz="2800" kern="1200" dirty="0"/>
        </a:p>
      </dsp:txBody>
      <dsp:txXfrm>
        <a:off x="2123" y="1449621"/>
        <a:ext cx="1644587" cy="822293"/>
      </dsp:txXfrm>
    </dsp:sp>
    <dsp:sp modelId="{10613131-C488-4ACC-A8A3-F03ACCC9B35A}">
      <dsp:nvSpPr>
        <dsp:cNvPr id="0" name=""/>
        <dsp:cNvSpPr/>
      </dsp:nvSpPr>
      <dsp:spPr>
        <a:xfrm>
          <a:off x="413270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VNAP</a:t>
          </a:r>
          <a:endParaRPr lang="en-IN" sz="2800" kern="1200" dirty="0"/>
        </a:p>
      </dsp:txBody>
      <dsp:txXfrm>
        <a:off x="413270" y="2617278"/>
        <a:ext cx="1644587" cy="822293"/>
      </dsp:txXfrm>
    </dsp:sp>
    <dsp:sp modelId="{135DD210-C696-4DA5-9AAE-74ABFD1428F2}">
      <dsp:nvSpPr>
        <dsp:cNvPr id="0" name=""/>
        <dsp:cNvSpPr/>
      </dsp:nvSpPr>
      <dsp:spPr>
        <a:xfrm>
          <a:off x="2403221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</a:t>
          </a:r>
          <a:endParaRPr lang="en-IN" sz="2800" kern="1200" dirty="0"/>
        </a:p>
      </dsp:txBody>
      <dsp:txXfrm>
        <a:off x="2403221" y="1449621"/>
        <a:ext cx="1644587" cy="822293"/>
      </dsp:txXfrm>
    </dsp:sp>
    <dsp:sp modelId="{A3FB0207-4BEB-4F9D-95F9-D054949E46F2}">
      <dsp:nvSpPr>
        <dsp:cNvPr id="0" name=""/>
        <dsp:cNvSpPr/>
      </dsp:nvSpPr>
      <dsp:spPr>
        <a:xfrm>
          <a:off x="2403221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VN-Member</a:t>
          </a:r>
          <a:endParaRPr lang="en-IN" sz="2800" kern="1200" dirty="0"/>
        </a:p>
      </dsp:txBody>
      <dsp:txXfrm>
        <a:off x="2403221" y="2617278"/>
        <a:ext cx="1644587" cy="822293"/>
      </dsp:txXfrm>
    </dsp:sp>
    <dsp:sp modelId="{8C293C66-EF6A-4CD9-8DC8-4729565587D2}">
      <dsp:nvSpPr>
        <dsp:cNvPr id="0" name=""/>
        <dsp:cNvSpPr/>
      </dsp:nvSpPr>
      <dsp:spPr>
        <a:xfrm>
          <a:off x="2814367" y="3784935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From</a:t>
          </a:r>
          <a:endParaRPr lang="en-IN" sz="2800" kern="1200" dirty="0"/>
        </a:p>
      </dsp:txBody>
      <dsp:txXfrm>
        <a:off x="2814367" y="3784935"/>
        <a:ext cx="1644587" cy="822293"/>
      </dsp:txXfrm>
    </dsp:sp>
    <dsp:sp modelId="{F281127D-57AE-4111-BF5E-1A0E8FBCC34C}">
      <dsp:nvSpPr>
        <dsp:cNvPr id="0" name=""/>
        <dsp:cNvSpPr/>
      </dsp:nvSpPr>
      <dsp:spPr>
        <a:xfrm>
          <a:off x="2814367" y="4952592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To</a:t>
          </a:r>
          <a:endParaRPr lang="en-IN" sz="2800" kern="1200" dirty="0"/>
        </a:p>
      </dsp:txBody>
      <dsp:txXfrm>
        <a:off x="2814367" y="4952592"/>
        <a:ext cx="1644587" cy="8222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0B13-9DAF-49BD-A710-6579461D213B}">
      <dsp:nvSpPr>
        <dsp:cNvPr id="0" name=""/>
        <dsp:cNvSpPr/>
      </dsp:nvSpPr>
      <dsp:spPr>
        <a:xfrm>
          <a:off x="2735826" y="4523010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832914"/>
              </a:lnTo>
              <a:lnTo>
                <a:pt x="320637" y="183291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5392949"/>
        <a:ext cx="93037" cy="93037"/>
      </dsp:txXfrm>
    </dsp:sp>
    <dsp:sp modelId="{ED482FBA-77F7-4F39-9E37-3E2266DB0D8A}">
      <dsp:nvSpPr>
        <dsp:cNvPr id="0" name=""/>
        <dsp:cNvSpPr/>
      </dsp:nvSpPr>
      <dsp:spPr>
        <a:xfrm>
          <a:off x="2735826" y="4523010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221943"/>
              </a:lnTo>
              <a:lnTo>
                <a:pt x="320637" y="1221943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5102399"/>
        <a:ext cx="63165" cy="63165"/>
      </dsp:txXfrm>
    </dsp:sp>
    <dsp:sp modelId="{4BF02253-C164-49A3-AF7E-4619864DADE5}">
      <dsp:nvSpPr>
        <dsp:cNvPr id="0" name=""/>
        <dsp:cNvSpPr/>
      </dsp:nvSpPr>
      <dsp:spPr>
        <a:xfrm>
          <a:off x="2735826" y="4523010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610971"/>
              </a:lnTo>
              <a:lnTo>
                <a:pt x="320637" y="61097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811246"/>
        <a:ext cx="34499" cy="34499"/>
      </dsp:txXfrm>
    </dsp:sp>
    <dsp:sp modelId="{F6DE731F-67D3-49A0-8124-4F7D4E37A702}">
      <dsp:nvSpPr>
        <dsp:cNvPr id="0" name=""/>
        <dsp:cNvSpPr/>
      </dsp:nvSpPr>
      <dsp:spPr>
        <a:xfrm>
          <a:off x="2735826" y="4477290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8129" y="4514994"/>
        <a:ext cx="16031" cy="16031"/>
      </dsp:txXfrm>
    </dsp:sp>
    <dsp:sp modelId="{509F61BE-5A19-482B-8015-48690FB0ADA0}">
      <dsp:nvSpPr>
        <dsp:cNvPr id="0" name=""/>
        <dsp:cNvSpPr/>
      </dsp:nvSpPr>
      <dsp:spPr>
        <a:xfrm>
          <a:off x="4659653" y="386631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3904023"/>
        <a:ext cx="16031" cy="16031"/>
      </dsp:txXfrm>
    </dsp:sp>
    <dsp:sp modelId="{A482469F-D7F0-479D-8835-69D90A9A3F68}">
      <dsp:nvSpPr>
        <dsp:cNvPr id="0" name=""/>
        <dsp:cNvSpPr/>
      </dsp:nvSpPr>
      <dsp:spPr>
        <a:xfrm>
          <a:off x="2735826" y="3912039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610971"/>
              </a:moveTo>
              <a:lnTo>
                <a:pt x="160318" y="6109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200274"/>
        <a:ext cx="34499" cy="34499"/>
      </dsp:txXfrm>
    </dsp:sp>
    <dsp:sp modelId="{B87BAE57-DA98-48EA-966F-D838AA337BF5}">
      <dsp:nvSpPr>
        <dsp:cNvPr id="0" name=""/>
        <dsp:cNvSpPr/>
      </dsp:nvSpPr>
      <dsp:spPr>
        <a:xfrm>
          <a:off x="2735826" y="3301067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1221943"/>
              </a:moveTo>
              <a:lnTo>
                <a:pt x="160318" y="1221943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3880456"/>
        <a:ext cx="63165" cy="63165"/>
      </dsp:txXfrm>
    </dsp:sp>
    <dsp:sp modelId="{AC0502F8-DAB2-4F1A-80F6-823B84EF6947}">
      <dsp:nvSpPr>
        <dsp:cNvPr id="0" name=""/>
        <dsp:cNvSpPr/>
      </dsp:nvSpPr>
      <dsp:spPr>
        <a:xfrm>
          <a:off x="2735826" y="2690095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1832914"/>
              </a:moveTo>
              <a:lnTo>
                <a:pt x="160318" y="1832914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3560034"/>
        <a:ext cx="93037" cy="93037"/>
      </dsp:txXfrm>
    </dsp:sp>
    <dsp:sp modelId="{7B2940C2-D5C5-4EBB-BEC9-7CFA64BC3A5C}">
      <dsp:nvSpPr>
        <dsp:cNvPr id="0" name=""/>
        <dsp:cNvSpPr/>
      </dsp:nvSpPr>
      <dsp:spPr>
        <a:xfrm>
          <a:off x="811999" y="2842838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680171"/>
              </a:lnTo>
              <a:lnTo>
                <a:pt x="320637" y="1680171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3640162"/>
        <a:ext cx="85524" cy="85524"/>
      </dsp:txXfrm>
    </dsp:sp>
    <dsp:sp modelId="{FD6C3DC6-E976-4B3E-A55A-EB12F83534E4}">
      <dsp:nvSpPr>
        <dsp:cNvPr id="0" name=""/>
        <dsp:cNvSpPr/>
      </dsp:nvSpPr>
      <dsp:spPr>
        <a:xfrm>
          <a:off x="2735826" y="1162667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916457"/>
              </a:lnTo>
              <a:lnTo>
                <a:pt x="320637" y="91645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1596622"/>
        <a:ext cx="48546" cy="48546"/>
      </dsp:txXfrm>
    </dsp:sp>
    <dsp:sp modelId="{CF0E66E0-19C1-488F-834B-384BD0327280}">
      <dsp:nvSpPr>
        <dsp:cNvPr id="0" name=""/>
        <dsp:cNvSpPr/>
      </dsp:nvSpPr>
      <dsp:spPr>
        <a:xfrm>
          <a:off x="2735826" y="1162667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305485"/>
              </a:lnTo>
              <a:lnTo>
                <a:pt x="320637" y="30548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1304338"/>
        <a:ext cx="22143" cy="22143"/>
      </dsp:txXfrm>
    </dsp:sp>
    <dsp:sp modelId="{DC1357B6-47C4-46B0-9891-F24F46AA2B6B}">
      <dsp:nvSpPr>
        <dsp:cNvPr id="0" name=""/>
        <dsp:cNvSpPr/>
      </dsp:nvSpPr>
      <dsp:spPr>
        <a:xfrm>
          <a:off x="2735826" y="857181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305485"/>
              </a:moveTo>
              <a:lnTo>
                <a:pt x="160318" y="305485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998852"/>
        <a:ext cx="22143" cy="22143"/>
      </dsp:txXfrm>
    </dsp:sp>
    <dsp:sp modelId="{EB2F2A59-AFB4-4FBE-B444-8FADE30C0318}">
      <dsp:nvSpPr>
        <dsp:cNvPr id="0" name=""/>
        <dsp:cNvSpPr/>
      </dsp:nvSpPr>
      <dsp:spPr>
        <a:xfrm>
          <a:off x="4659653" y="20048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238194"/>
        <a:ext cx="16031" cy="16031"/>
      </dsp:txXfrm>
    </dsp:sp>
    <dsp:sp modelId="{867A0814-2655-4C90-8246-3A7A6152FF40}">
      <dsp:nvSpPr>
        <dsp:cNvPr id="0" name=""/>
        <dsp:cNvSpPr/>
      </dsp:nvSpPr>
      <dsp:spPr>
        <a:xfrm>
          <a:off x="2735826" y="246209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916457"/>
              </a:moveTo>
              <a:lnTo>
                <a:pt x="160318" y="916457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680165"/>
        <a:ext cx="48546" cy="48546"/>
      </dsp:txXfrm>
    </dsp:sp>
    <dsp:sp modelId="{E878B470-44C4-455D-99B9-F480FF336ED5}">
      <dsp:nvSpPr>
        <dsp:cNvPr id="0" name=""/>
        <dsp:cNvSpPr/>
      </dsp:nvSpPr>
      <dsp:spPr>
        <a:xfrm>
          <a:off x="811999" y="1162667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1680171"/>
              </a:moveTo>
              <a:lnTo>
                <a:pt x="160318" y="16801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1959990"/>
        <a:ext cx="85524" cy="85524"/>
      </dsp:txXfrm>
    </dsp:sp>
    <dsp:sp modelId="{D78F2F97-B6E9-4A9D-A5E9-D4BB95BF68A2}">
      <dsp:nvSpPr>
        <dsp:cNvPr id="0" name=""/>
        <dsp:cNvSpPr/>
      </dsp:nvSpPr>
      <dsp:spPr>
        <a:xfrm rot="16200000">
          <a:off x="-718644" y="2598450"/>
          <a:ext cx="2572511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Node</a:t>
          </a:r>
          <a:endParaRPr lang="en-IN" sz="3200" kern="1200" dirty="0"/>
        </a:p>
      </dsp:txBody>
      <dsp:txXfrm>
        <a:off x="-718644" y="2598450"/>
        <a:ext cx="2572511" cy="488777"/>
      </dsp:txXfrm>
    </dsp:sp>
    <dsp:sp modelId="{FD6F57A1-EF2D-4433-B159-101AE5F2266F}">
      <dsp:nvSpPr>
        <dsp:cNvPr id="0" name=""/>
        <dsp:cNvSpPr/>
      </dsp:nvSpPr>
      <dsp:spPr>
        <a:xfrm>
          <a:off x="1132637" y="9182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connectivity-matrices</a:t>
          </a:r>
          <a:endParaRPr lang="en-IN" sz="1600" kern="1200" dirty="0"/>
        </a:p>
      </dsp:txBody>
      <dsp:txXfrm>
        <a:off x="1132637" y="918278"/>
        <a:ext cx="1603189" cy="488777"/>
      </dsp:txXfrm>
    </dsp:sp>
    <dsp:sp modelId="{782B84CE-6D06-4597-82F0-AF52D86B5D99}">
      <dsp:nvSpPr>
        <dsp:cNvPr id="0" name=""/>
        <dsp:cNvSpPr/>
      </dsp:nvSpPr>
      <dsp:spPr>
        <a:xfrm>
          <a:off x="3056464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1821"/>
        <a:ext cx="1603189" cy="488777"/>
      </dsp:txXfrm>
    </dsp:sp>
    <dsp:sp modelId="{D42E76A7-029C-47DE-8827-FE1B903AB643}">
      <dsp:nvSpPr>
        <dsp:cNvPr id="0" name=""/>
        <dsp:cNvSpPr/>
      </dsp:nvSpPr>
      <dsp:spPr>
        <a:xfrm>
          <a:off x="4980291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1821"/>
        <a:ext cx="1603189" cy="488777"/>
      </dsp:txXfrm>
    </dsp:sp>
    <dsp:sp modelId="{E5E473C9-CBE4-4DD8-9CB9-DF19228E18B4}">
      <dsp:nvSpPr>
        <dsp:cNvPr id="0" name=""/>
        <dsp:cNvSpPr/>
      </dsp:nvSpPr>
      <dsp:spPr>
        <a:xfrm>
          <a:off x="3056464" y="612792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612792"/>
        <a:ext cx="1603189" cy="488777"/>
      </dsp:txXfrm>
    </dsp:sp>
    <dsp:sp modelId="{49478094-1371-4FA8-91DA-F3AA199F56CA}">
      <dsp:nvSpPr>
        <dsp:cNvPr id="0" name=""/>
        <dsp:cNvSpPr/>
      </dsp:nvSpPr>
      <dsp:spPr>
        <a:xfrm>
          <a:off x="3056464" y="12237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1223764"/>
        <a:ext cx="1603189" cy="488777"/>
      </dsp:txXfrm>
    </dsp:sp>
    <dsp:sp modelId="{D9475492-13B8-459D-A954-CC092ABEA7A9}">
      <dsp:nvSpPr>
        <dsp:cNvPr id="0" name=""/>
        <dsp:cNvSpPr/>
      </dsp:nvSpPr>
      <dsp:spPr>
        <a:xfrm>
          <a:off x="3056464" y="1834735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computed-path-properties</a:t>
          </a:r>
          <a:endParaRPr lang="en-IN" sz="1600" kern="1200" dirty="0"/>
        </a:p>
      </dsp:txBody>
      <dsp:txXfrm>
        <a:off x="3056464" y="1834735"/>
        <a:ext cx="1603189" cy="488777"/>
      </dsp:txXfrm>
    </dsp:sp>
    <dsp:sp modelId="{339FB670-83CB-4293-86CE-36B8DD58D102}">
      <dsp:nvSpPr>
        <dsp:cNvPr id="0" name=""/>
        <dsp:cNvSpPr/>
      </dsp:nvSpPr>
      <dsp:spPr>
        <a:xfrm>
          <a:off x="1132637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connectivity-matrix [id]</a:t>
          </a:r>
          <a:endParaRPr lang="en-IN" sz="1600" kern="1200" dirty="0"/>
        </a:p>
      </dsp:txBody>
      <dsp:txXfrm>
        <a:off x="1132637" y="4278621"/>
        <a:ext cx="1603189" cy="488777"/>
      </dsp:txXfrm>
    </dsp:sp>
    <dsp:sp modelId="{2F9F47F8-9E65-4802-A721-A6037E359A7E}">
      <dsp:nvSpPr>
        <dsp:cNvPr id="0" name=""/>
        <dsp:cNvSpPr/>
      </dsp:nvSpPr>
      <dsp:spPr>
        <a:xfrm>
          <a:off x="3056464" y="2445707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</a:t>
          </a:r>
          <a:endParaRPr lang="en-IN" sz="1600" kern="1200" dirty="0"/>
        </a:p>
      </dsp:txBody>
      <dsp:txXfrm>
        <a:off x="3056464" y="2445707"/>
        <a:ext cx="1603189" cy="488777"/>
      </dsp:txXfrm>
    </dsp:sp>
    <dsp:sp modelId="{F8EB72A9-D00D-410C-BC3D-75DCB604C18B}">
      <dsp:nvSpPr>
        <dsp:cNvPr id="0" name=""/>
        <dsp:cNvSpPr/>
      </dsp:nvSpPr>
      <dsp:spPr>
        <a:xfrm>
          <a:off x="3056464" y="30566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</a:t>
          </a:r>
          <a:endParaRPr lang="en-IN" sz="1600" kern="1200" dirty="0"/>
        </a:p>
      </dsp:txBody>
      <dsp:txXfrm>
        <a:off x="3056464" y="3056678"/>
        <a:ext cx="1603189" cy="488777"/>
      </dsp:txXfrm>
    </dsp:sp>
    <dsp:sp modelId="{3B468C34-9ED2-411F-A9BA-7A36D459A561}">
      <dsp:nvSpPr>
        <dsp:cNvPr id="0" name=""/>
        <dsp:cNvSpPr/>
      </dsp:nvSpPr>
      <dsp:spPr>
        <a:xfrm>
          <a:off x="3056464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3667650"/>
        <a:ext cx="1603189" cy="488777"/>
      </dsp:txXfrm>
    </dsp:sp>
    <dsp:sp modelId="{C61D7F64-BF95-4B25-93C0-F61B3F72ACB2}">
      <dsp:nvSpPr>
        <dsp:cNvPr id="0" name=""/>
        <dsp:cNvSpPr/>
      </dsp:nvSpPr>
      <dsp:spPr>
        <a:xfrm>
          <a:off x="4980291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3667650"/>
        <a:ext cx="1603189" cy="488777"/>
      </dsp:txXfrm>
    </dsp:sp>
    <dsp:sp modelId="{9EFEB5A8-3B2F-4ED1-9105-CB54091CFB3C}">
      <dsp:nvSpPr>
        <dsp:cNvPr id="0" name=""/>
        <dsp:cNvSpPr/>
      </dsp:nvSpPr>
      <dsp:spPr>
        <a:xfrm>
          <a:off x="3056464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4278621"/>
        <a:ext cx="1603189" cy="488777"/>
      </dsp:txXfrm>
    </dsp:sp>
    <dsp:sp modelId="{CF1D31AE-C4A5-45C4-BE92-9410B256453C}">
      <dsp:nvSpPr>
        <dsp:cNvPr id="0" name=""/>
        <dsp:cNvSpPr/>
      </dsp:nvSpPr>
      <dsp:spPr>
        <a:xfrm>
          <a:off x="3056464" y="4889593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4889593"/>
        <a:ext cx="1603189" cy="488777"/>
      </dsp:txXfrm>
    </dsp:sp>
    <dsp:sp modelId="{B3022B3E-46F6-445C-9AB5-79BA3EEA0DC3}">
      <dsp:nvSpPr>
        <dsp:cNvPr id="0" name=""/>
        <dsp:cNvSpPr/>
      </dsp:nvSpPr>
      <dsp:spPr>
        <a:xfrm>
          <a:off x="3056464" y="55005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tunnel-termination-points</a:t>
          </a:r>
          <a:endParaRPr lang="en-IN" sz="1600" kern="1200" dirty="0"/>
        </a:p>
      </dsp:txBody>
      <dsp:txXfrm>
        <a:off x="3056464" y="5500564"/>
        <a:ext cx="1603189" cy="488777"/>
      </dsp:txXfrm>
    </dsp:sp>
    <dsp:sp modelId="{C97191D1-86FA-4373-8265-D463DF53E9C1}">
      <dsp:nvSpPr>
        <dsp:cNvPr id="0" name=""/>
        <dsp:cNvSpPr/>
      </dsp:nvSpPr>
      <dsp:spPr>
        <a:xfrm>
          <a:off x="3056464" y="6111536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tunnel</a:t>
          </a:r>
          <a:endParaRPr lang="en-IN" sz="1600" kern="1200" dirty="0"/>
        </a:p>
      </dsp:txBody>
      <dsp:txXfrm>
        <a:off x="3056464" y="6111536"/>
        <a:ext cx="1603189" cy="4887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692A-DD9F-4D19-A7FE-8D9BA16072B0}">
      <dsp:nvSpPr>
        <dsp:cNvPr id="0" name=""/>
        <dsp:cNvSpPr/>
      </dsp:nvSpPr>
      <dsp:spPr>
        <a:xfrm>
          <a:off x="1940" y="147"/>
          <a:ext cx="5253918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ACTN VN Yang Model</a:t>
          </a:r>
          <a:endParaRPr lang="en-US" sz="2000" kern="1200" dirty="0"/>
        </a:p>
      </dsp:txBody>
      <dsp:txXfrm>
        <a:off x="15861" y="14068"/>
        <a:ext cx="5226076" cy="447472"/>
      </dsp:txXfrm>
    </dsp:sp>
    <dsp:sp modelId="{F7FC133E-A587-4FEA-84A9-43997EBCCC3D}">
      <dsp:nvSpPr>
        <dsp:cNvPr id="0" name=""/>
        <dsp:cNvSpPr/>
      </dsp:nvSpPr>
      <dsp:spPr>
        <a:xfrm>
          <a:off x="1940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AP/VNAP</a:t>
          </a:r>
          <a:endParaRPr lang="en-US" sz="2000" kern="1200" dirty="0"/>
        </a:p>
      </dsp:txBody>
      <dsp:txXfrm>
        <a:off x="15861" y="576794"/>
        <a:ext cx="2493232" cy="447472"/>
      </dsp:txXfrm>
    </dsp:sp>
    <dsp:sp modelId="{CBD6DC7A-9D81-425F-8600-C161E6652D2B}">
      <dsp:nvSpPr>
        <dsp:cNvPr id="0" name=""/>
        <dsp:cNvSpPr/>
      </dsp:nvSpPr>
      <dsp:spPr>
        <a:xfrm>
          <a:off x="2734785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</a:t>
          </a:r>
          <a:endParaRPr lang="en-US" sz="2000" kern="1200" dirty="0"/>
        </a:p>
      </dsp:txBody>
      <dsp:txXfrm>
        <a:off x="2748706" y="576794"/>
        <a:ext cx="2493232" cy="447472"/>
      </dsp:txXfrm>
    </dsp:sp>
    <dsp:sp modelId="{E62F8013-FF11-4C4C-8C2C-23FDD8B2D77F}">
      <dsp:nvSpPr>
        <dsp:cNvPr id="0" name=""/>
        <dsp:cNvSpPr/>
      </dsp:nvSpPr>
      <dsp:spPr>
        <a:xfrm>
          <a:off x="2734785" y="1125598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VN-Member</a:t>
          </a:r>
          <a:endParaRPr lang="en-US" sz="2000" kern="1200" dirty="0"/>
        </a:p>
      </dsp:txBody>
      <dsp:txXfrm>
        <a:off x="2748706" y="1139519"/>
        <a:ext cx="2493232" cy="447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4371-3606-4456-AE95-AB036E6FE923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9B10-4A5E-4E5D-A7A3-E659A68D5A13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DBD9-23E4-4C4B-928D-E346C1A36D89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EE3-D221-499C-95E8-5A9A48E4D8C6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A270-E8C1-49ED-A0E6-D659E947E497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7F51-202A-4104-930A-B3283CF323A6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F082-3A88-49D8-925F-647110F03883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3CAF-72DC-449A-9E3C-6912C958073A}" type="datetime1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9E36-45C2-40B8-A37D-64CD21395EDA}" type="datetime1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715BF5-8523-45D2-B7CF-8F572D0D2F6B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6E3A2-A089-4611-B489-179D47402304}" type="datetime1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C0FC6-F551-4858-BF74-8C5C1B4CF241}" type="datetime1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80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329" y="2843343"/>
            <a:ext cx="10058400" cy="1510350"/>
          </a:xfrm>
        </p:spPr>
        <p:txBody>
          <a:bodyPr>
            <a:noAutofit/>
          </a:bodyPr>
          <a:lstStyle/>
          <a:p>
            <a:r>
              <a:rPr lang="en-US" sz="4800" b="1" dirty="0"/>
              <a:t>A Yang Data Model for ACTN VN Operation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2800" dirty="0" smtClean="0"/>
              <a:t>draft-ietf-teas-actn-vn-yang-02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89329" y="4815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Young Lee, Dhruv Dhody, Daniele Ceccarelli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Igor Bryskin, Bin </a:t>
            </a:r>
            <a:r>
              <a:rPr lang="en-US" dirty="0"/>
              <a:t>Yeong </a:t>
            </a:r>
            <a:r>
              <a:rPr lang="en-US" dirty="0" smtClean="0"/>
              <a:t>Yoon, </a:t>
            </a:r>
            <a:r>
              <a:rPr lang="en-US" dirty="0"/>
              <a:t>Qin Wu, Peter Park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Operations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could be explicitly created via this yang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could also be auto-created based on the service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With a service mapping to the VN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Via ACTN VN abstraction, customer could learn how the network fulfills the service!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Further allow some new interesting services!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Multi-Source / Multi-Destination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 Compute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Adopted as WG draft after IETF 101.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Relationship between other models clarified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Suggest further improvements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Security &amp; IANA considerations updated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BACKUP!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Reference to TE Topology Yang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8" y="1825625"/>
          <a:ext cx="1101605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680"/>
                <a:gridCol w="71763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AP/ VNAP -&gt; LTP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Ltp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type </a:t>
                      </a:r>
                      <a:r>
                        <a:rPr lang="en-US" dirty="0" err="1" smtClean="0"/>
                        <a:t>te-types:te-tp-id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Customer’s 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vn</a:t>
                      </a:r>
                      <a:r>
                        <a:rPr lang="en-US" dirty="0" smtClean="0"/>
                        <a:t>-topology-id of type </a:t>
                      </a:r>
                      <a:r>
                        <a:rPr lang="en-US" dirty="0" err="1" smtClean="0"/>
                        <a:t>te-types:te-topology-id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abstract-node -&gt; 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tet:te-node-id</a:t>
                      </a:r>
                      <a:r>
                        <a:rPr lang="en-US" dirty="0" smtClean="0"/>
                        <a:t> (reference)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Site to Site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VN-Member -&gt; Entry in the connectivity matrix of the 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connectivity-matrix-id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</a:t>
                      </a:r>
                      <a:r>
                        <a:rPr lang="en-US" dirty="0" smtClean="0"/>
                        <a:t>- node-attributes/connectivity-matrices/connectivity-matrix/id (reference)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198" y="5371069"/>
            <a:ext cx="11016050" cy="881449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parameters which are can be set as global attributes to VN are set in </a:t>
            </a:r>
            <a:r>
              <a:rPr lang="en-US" dirty="0"/>
              <a:t>the </a:t>
            </a:r>
            <a:r>
              <a:rPr lang="en-US" dirty="0" smtClean="0"/>
              <a:t>connectivity-matrices (such as bandwidth) and an attribute for a particular VN-member is set in the </a:t>
            </a:r>
            <a:r>
              <a:rPr lang="en-US" dirty="0"/>
              <a:t>connectivity-matrix [id</a:t>
            </a:r>
            <a:r>
              <a:rPr lang="en-US" dirty="0" smtClean="0"/>
              <a:t>] (such as explicit path)!</a:t>
            </a:r>
          </a:p>
          <a:p>
            <a:pPr algn="ctr"/>
            <a:r>
              <a:rPr lang="en-US" dirty="0" smtClean="0"/>
              <a:t>Duplicate parameters in ACTN VN Yang model are removed!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Yang Model Map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9849213"/>
              </p:ext>
            </p:extLst>
          </p:nvPr>
        </p:nvGraphicFramePr>
        <p:xfrm>
          <a:off x="1230255" y="3692759"/>
          <a:ext cx="6912768" cy="228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9712132"/>
              </p:ext>
            </p:extLst>
          </p:nvPr>
        </p:nvGraphicFramePr>
        <p:xfrm>
          <a:off x="7257880" y="1041271"/>
          <a:ext cx="4272136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Left Brace 7"/>
          <p:cNvSpPr/>
          <p:nvPr/>
        </p:nvSpPr>
        <p:spPr bwMode="auto">
          <a:xfrm rot="16200000">
            <a:off x="9141921" y="1124502"/>
            <a:ext cx="504055" cy="4499994"/>
          </a:xfrm>
          <a:prstGeom prst="leftBrace">
            <a:avLst/>
          </a:prstGeom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9768" y="1888505"/>
            <a:ext cx="1284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Service Models</a:t>
            </a:r>
            <a:endParaRPr lang="en-US" sz="20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263156" y="3607266"/>
            <a:ext cx="427838" cy="257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876920" y="4691826"/>
            <a:ext cx="128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/>
                </a:solidFill>
                <a:latin typeface="+mn-lt"/>
              </a:rPr>
              <a:t>TE Models</a:t>
            </a:r>
            <a:endParaRPr lang="en-US" sz="20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3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VN Yang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5957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4885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65534" y="4085439"/>
            <a:ext cx="333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VN Type 2 operations, customer could access! </a:t>
            </a:r>
            <a:endParaRPr lang="en-IN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132226645"/>
              </p:ext>
            </p:extLst>
          </p:nvPr>
        </p:nvGraphicFramePr>
        <p:xfrm>
          <a:off x="488425" y="1887523"/>
          <a:ext cx="2179273" cy="432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226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6538749"/>
              </p:ext>
            </p:extLst>
          </p:nvPr>
        </p:nvGraphicFramePr>
        <p:xfrm>
          <a:off x="488425" y="578840"/>
          <a:ext cx="4461079" cy="60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5039219" y="109057"/>
          <a:ext cx="6906703" cy="66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37805" y="1258072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37804" y="4757680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entry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786183" y="4020064"/>
            <a:ext cx="1373985" cy="737615"/>
          </a:xfrm>
          <a:custGeom>
            <a:avLst/>
            <a:gdLst>
              <a:gd name="connsiteX0" fmla="*/ 0 w 3481431"/>
              <a:gd name="connsiteY0" fmla="*/ 0 h 1459684"/>
              <a:gd name="connsiteX1" fmla="*/ 1426128 w 3481431"/>
              <a:gd name="connsiteY1" fmla="*/ 1216404 h 1459684"/>
              <a:gd name="connsiteX2" fmla="*/ 3481431 w 3481431"/>
              <a:gd name="connsiteY2" fmla="*/ 1459684 h 14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431" h="1459684">
                <a:moveTo>
                  <a:pt x="0" y="0"/>
                </a:moveTo>
                <a:cubicBezTo>
                  <a:pt x="422945" y="486561"/>
                  <a:pt x="845890" y="973123"/>
                  <a:pt x="1426128" y="1216404"/>
                </a:cubicBezTo>
                <a:cubicBezTo>
                  <a:pt x="2006367" y="1459685"/>
                  <a:pt x="2743899" y="1459684"/>
                  <a:pt x="3481431" y="145968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58156"/>
          <a:ext cx="5257800" cy="16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447" y="3965181"/>
            <a:ext cx="5789461" cy="22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9" y="1690688"/>
            <a:ext cx="37623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1604" y="111182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289483" y="4030144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448" y="4111241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3717" y="382728"/>
            <a:ext cx="7342142" cy="2110643"/>
          </a:xfrm>
          <a:custGeom>
            <a:avLst/>
            <a:gdLst>
              <a:gd name="connsiteX0" fmla="*/ 628305 w 7342142"/>
              <a:gd name="connsiteY0" fmla="*/ 2376948 h 2376948"/>
              <a:gd name="connsiteX1" fmla="*/ 150510 w 7342142"/>
              <a:gd name="connsiteY1" fmla="*/ 1915629 h 2376948"/>
              <a:gd name="connsiteX2" fmla="*/ 735397 w 7342142"/>
              <a:gd name="connsiteY2" fmla="*/ 4450 h 2376948"/>
              <a:gd name="connsiteX3" fmla="*/ 7342142 w 7342142"/>
              <a:gd name="connsiteY3" fmla="*/ 1388407 h 23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142" h="2376948">
                <a:moveTo>
                  <a:pt x="628305" y="2376948"/>
                </a:moveTo>
                <a:cubicBezTo>
                  <a:pt x="380483" y="2343996"/>
                  <a:pt x="132661" y="2311045"/>
                  <a:pt x="150510" y="1915629"/>
                </a:cubicBezTo>
                <a:cubicBezTo>
                  <a:pt x="168359" y="1520213"/>
                  <a:pt x="-463208" y="92320"/>
                  <a:pt x="735397" y="4450"/>
                </a:cubicBezTo>
                <a:cubicBezTo>
                  <a:pt x="1934002" y="-83420"/>
                  <a:pt x="6247883" y="1156374"/>
                  <a:pt x="7342142" y="138840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5999" y="469703"/>
            <a:ext cx="2874745" cy="2078864"/>
          </a:xfrm>
          <a:custGeom>
            <a:avLst/>
            <a:gdLst>
              <a:gd name="connsiteX0" fmla="*/ 0 w 2897204"/>
              <a:gd name="connsiteY0" fmla="*/ 2311999 h 2311999"/>
              <a:gd name="connsiteX1" fmla="*/ 442762 w 2897204"/>
              <a:gd name="connsiteY1" fmla="*/ 1599730 h 2311999"/>
              <a:gd name="connsiteX2" fmla="*/ 1116531 w 2897204"/>
              <a:gd name="connsiteY2" fmla="*/ 1936 h 2311999"/>
              <a:gd name="connsiteX3" fmla="*/ 2897204 w 2897204"/>
              <a:gd name="connsiteY3" fmla="*/ 1339847 h 231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311999">
                <a:moveTo>
                  <a:pt x="0" y="2311999"/>
                </a:moveTo>
                <a:cubicBezTo>
                  <a:pt x="128337" y="2148369"/>
                  <a:pt x="256674" y="1984740"/>
                  <a:pt x="442762" y="1599730"/>
                </a:cubicBezTo>
                <a:cubicBezTo>
                  <a:pt x="628851" y="1214719"/>
                  <a:pt x="707457" y="45250"/>
                  <a:pt x="1116531" y="1936"/>
                </a:cubicBezTo>
                <a:cubicBezTo>
                  <a:pt x="1525605" y="-41378"/>
                  <a:pt x="2211404" y="649234"/>
                  <a:pt x="2897204" y="133984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79857" y="2974206"/>
            <a:ext cx="1235643" cy="9625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02754" y="3070459"/>
            <a:ext cx="2970868" cy="298108"/>
          </a:xfrm>
          <a:custGeom>
            <a:avLst/>
            <a:gdLst>
              <a:gd name="connsiteX0" fmla="*/ 0 w 3012707"/>
              <a:gd name="connsiteY0" fmla="*/ 308008 h 587265"/>
              <a:gd name="connsiteX1" fmla="*/ 1828800 w 3012707"/>
              <a:gd name="connsiteY1" fmla="*/ 577516 h 587265"/>
              <a:gd name="connsiteX2" fmla="*/ 3012707 w 3012707"/>
              <a:gd name="connsiteY2" fmla="*/ 0 h 58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707" h="587265">
                <a:moveTo>
                  <a:pt x="0" y="308008"/>
                </a:moveTo>
                <a:cubicBezTo>
                  <a:pt x="663341" y="468429"/>
                  <a:pt x="1326682" y="628851"/>
                  <a:pt x="1828800" y="577516"/>
                </a:cubicBezTo>
                <a:cubicBezTo>
                  <a:pt x="2330918" y="526181"/>
                  <a:pt x="3012707" y="0"/>
                  <a:pt x="3012707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6376" y="3464820"/>
            <a:ext cx="568793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VN Type 1 or Type 2 VN Yang model rely on a single node in the abstract TE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abstract node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connectivity-matrix [id]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attributes directly under container connectivity-matrices are the default attributes for all connectivity-matrix entries when the per entry corresponding attribute is not specified. When a per entry attribute is specified, it overrides the corresponding attribute directly under the container connectivity-matrices.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67" y="3291603"/>
            <a:ext cx="602468" cy="6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421288" y="3291603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VN </a:t>
            </a:r>
            <a:r>
              <a:rPr lang="en-US" dirty="0" smtClean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VN-Member </a:t>
            </a:r>
            <a:r>
              <a:rPr lang="en-US" dirty="0"/>
              <a:t>1       L1-L4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2       L1-L7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3       L2-L4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4       </a:t>
            </a:r>
            <a:r>
              <a:rPr lang="en-US" dirty="0" smtClean="0"/>
              <a:t>L3-L8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VN has following properties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Bandwidth 500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Optimize by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38" y="2204898"/>
            <a:ext cx="376237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83853" y="162603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59208" y="5272531"/>
          <a:ext cx="2146434" cy="7416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073217"/>
                <a:gridCol w="1073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 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17: L1-L7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24: L2-L4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38: L3-L8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59019" y="5330995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59208" y="4288111"/>
            <a:ext cx="2146434" cy="712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568" y="3969593"/>
            <a:ext cx="263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connectivity-matrices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27032" y="4154259"/>
            <a:ext cx="336884" cy="1176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08295" y="4736200"/>
            <a:ext cx="1850913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4985" y="4736200"/>
            <a:ext cx="2283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These properties </a:t>
            </a:r>
          </a:p>
          <a:p>
            <a:pPr lvl="1"/>
            <a:r>
              <a:rPr lang="en-US" dirty="0" smtClean="0"/>
              <a:t>are set in TE Topo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914400" y="2358189"/>
            <a:ext cx="221381" cy="19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1424" y="3359217"/>
            <a:ext cx="7221667" cy="2680638"/>
          </a:xfrm>
          <a:custGeom>
            <a:avLst/>
            <a:gdLst>
              <a:gd name="connsiteX0" fmla="*/ 195224 w 7221667"/>
              <a:gd name="connsiteY0" fmla="*/ 0 h 2680638"/>
              <a:gd name="connsiteX1" fmla="*/ 2719 w 7221667"/>
              <a:gd name="connsiteY1" fmla="*/ 500514 h 2680638"/>
              <a:gd name="connsiteX2" fmla="*/ 137473 w 7221667"/>
              <a:gd name="connsiteY2" fmla="*/ 1578543 h 2680638"/>
              <a:gd name="connsiteX3" fmla="*/ 811241 w 7221667"/>
              <a:gd name="connsiteY3" fmla="*/ 2608446 h 2680638"/>
              <a:gd name="connsiteX4" fmla="*/ 7221667 w 7221667"/>
              <a:gd name="connsiteY4" fmla="*/ 2512194 h 26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1667" h="2680638">
                <a:moveTo>
                  <a:pt x="195224" y="0"/>
                </a:moveTo>
                <a:cubicBezTo>
                  <a:pt x="103784" y="118712"/>
                  <a:pt x="12344" y="237424"/>
                  <a:pt x="2719" y="500514"/>
                </a:cubicBezTo>
                <a:cubicBezTo>
                  <a:pt x="-6906" y="763604"/>
                  <a:pt x="2719" y="1227221"/>
                  <a:pt x="137473" y="1578543"/>
                </a:cubicBezTo>
                <a:cubicBezTo>
                  <a:pt x="272227" y="1929865"/>
                  <a:pt x="-369458" y="2452837"/>
                  <a:pt x="811241" y="2608446"/>
                </a:cubicBezTo>
                <a:cubicBezTo>
                  <a:pt x="1991940" y="2764055"/>
                  <a:pt x="4606803" y="2638124"/>
                  <a:pt x="7221667" y="2512194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3554" y="1363335"/>
            <a:ext cx="6843562" cy="898602"/>
          </a:xfrm>
          <a:custGeom>
            <a:avLst/>
            <a:gdLst>
              <a:gd name="connsiteX0" fmla="*/ 0 w 6843562"/>
              <a:gd name="connsiteY0" fmla="*/ 648345 h 898602"/>
              <a:gd name="connsiteX1" fmla="*/ 3012707 w 6843562"/>
              <a:gd name="connsiteY1" fmla="*/ 3452 h 898602"/>
              <a:gd name="connsiteX2" fmla="*/ 6843562 w 6843562"/>
              <a:gd name="connsiteY2" fmla="*/ 898602 h 89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3562" h="898602">
                <a:moveTo>
                  <a:pt x="0" y="648345"/>
                </a:moveTo>
                <a:cubicBezTo>
                  <a:pt x="936056" y="305044"/>
                  <a:pt x="1872113" y="-38257"/>
                  <a:pt x="3012707" y="3452"/>
                </a:cubicBezTo>
                <a:cubicBezTo>
                  <a:pt x="4153301" y="45161"/>
                  <a:pt x="5498431" y="471881"/>
                  <a:pt x="6843562" y="898602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9655" y="187101"/>
            <a:ext cx="65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is seen as edge to edge links (VN-members) setup as tunnels across underlying networks!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2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is seems as a topology of virtual nodes and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ease mapping between VN Yang Model and TE models, an abstract single node topology is created with VN topology as the underlay!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same mapping as VN Type 1 is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VN </a:t>
            </a:r>
            <a:r>
              <a:rPr lang="en-US" dirty="0" smtClean="0"/>
              <a:t>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</a:t>
            </a:r>
            <a:r>
              <a:rPr lang="en-US" dirty="0" smtClean="0"/>
              <a:t>1: L1-L8 via S3, S67110, S11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Set via the underlay path in connectivity-matrix[id]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96" y="4173415"/>
            <a:ext cx="5789461" cy="2211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558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558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739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S124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739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S67110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0196768" y="2665392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9200" y="326991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09200" y="3874447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S11</a:t>
            </a:r>
            <a:endParaRPr lang="en-US" sz="1600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796468" y="2893563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7796468" y="2893563"/>
            <a:ext cx="960922" cy="98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9002834" y="3119756"/>
            <a:ext cx="0" cy="52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1"/>
          </p:cNvCxnSpPr>
          <p:nvPr/>
        </p:nvCxnSpPr>
        <p:spPr>
          <a:xfrm flipV="1">
            <a:off x="9248278" y="2891586"/>
            <a:ext cx="948490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3" idx="1"/>
          </p:cNvCxnSpPr>
          <p:nvPr/>
        </p:nvCxnSpPr>
        <p:spPr>
          <a:xfrm flipV="1">
            <a:off x="9248278" y="3496113"/>
            <a:ext cx="960922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>
            <a:off x="9248278" y="3874448"/>
            <a:ext cx="960922" cy="22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0442212" y="3117779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4643" y="3734128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0" idx="1"/>
          </p:cNvCxnSpPr>
          <p:nvPr/>
        </p:nvCxnSpPr>
        <p:spPr>
          <a:xfrm>
            <a:off x="7796468" y="3874448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0687656" y="2891585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00088" y="3363834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00088" y="34965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700088" y="3985819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0088" y="411852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71765" y="29148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49307" y="386764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7071765" y="3685280"/>
            <a:ext cx="233815" cy="1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36" y="597680"/>
            <a:ext cx="3762375" cy="1752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207351" y="18817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094381" y="224168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VN Topology 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10792873" y="4339167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076838" y="4420264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10792873" y="1712499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076838" y="1793596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103444" y="2746438"/>
            <a:ext cx="3917482" cy="1450177"/>
          </a:xfrm>
          <a:custGeom>
            <a:avLst/>
            <a:gdLst>
              <a:gd name="connsiteX0" fmla="*/ 0 w 3917482"/>
              <a:gd name="connsiteY0" fmla="*/ 83389 h 1450177"/>
              <a:gd name="connsiteX1" fmla="*/ 471638 w 3917482"/>
              <a:gd name="connsiteY1" fmla="*/ 25638 h 1450177"/>
              <a:gd name="connsiteX2" fmla="*/ 808522 w 3917482"/>
              <a:gd name="connsiteY2" fmla="*/ 93015 h 1450177"/>
              <a:gd name="connsiteX3" fmla="*/ 1684421 w 3917482"/>
              <a:gd name="connsiteY3" fmla="*/ 978539 h 1450177"/>
              <a:gd name="connsiteX4" fmla="*/ 2492943 w 3917482"/>
              <a:gd name="connsiteY4" fmla="*/ 1305798 h 1450177"/>
              <a:gd name="connsiteX5" fmla="*/ 3917482 w 3917482"/>
              <a:gd name="connsiteY5" fmla="*/ 1450177 h 1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482" h="1450177">
                <a:moveTo>
                  <a:pt x="0" y="83389"/>
                </a:moveTo>
                <a:cubicBezTo>
                  <a:pt x="168442" y="53711"/>
                  <a:pt x="336884" y="24034"/>
                  <a:pt x="471638" y="25638"/>
                </a:cubicBezTo>
                <a:cubicBezTo>
                  <a:pt x="606392" y="27242"/>
                  <a:pt x="606392" y="-65802"/>
                  <a:pt x="808522" y="93015"/>
                </a:cubicBezTo>
                <a:cubicBezTo>
                  <a:pt x="1010653" y="251832"/>
                  <a:pt x="1403684" y="776409"/>
                  <a:pt x="1684421" y="978539"/>
                </a:cubicBezTo>
                <a:cubicBezTo>
                  <a:pt x="1965158" y="1180670"/>
                  <a:pt x="2120766" y="1227192"/>
                  <a:pt x="2492943" y="1305798"/>
                </a:cubicBezTo>
                <a:cubicBezTo>
                  <a:pt x="2865120" y="1384404"/>
                  <a:pt x="3704122" y="1430927"/>
                  <a:pt x="3917482" y="14501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5179" y="5158230"/>
            <a:ext cx="4533499" cy="1136692"/>
          </a:xfrm>
          <a:custGeom>
            <a:avLst/>
            <a:gdLst>
              <a:gd name="connsiteX0" fmla="*/ 0 w 4533499"/>
              <a:gd name="connsiteY0" fmla="*/ 29787 h 1136692"/>
              <a:gd name="connsiteX1" fmla="*/ 577516 w 4533499"/>
              <a:gd name="connsiteY1" fmla="*/ 39412 h 1136692"/>
              <a:gd name="connsiteX2" fmla="*/ 1366787 w 4533499"/>
              <a:gd name="connsiteY2" fmla="*/ 414797 h 1136692"/>
              <a:gd name="connsiteX3" fmla="*/ 2261937 w 4533499"/>
              <a:gd name="connsiteY3" fmla="*/ 896061 h 1136692"/>
              <a:gd name="connsiteX4" fmla="*/ 3773103 w 4533499"/>
              <a:gd name="connsiteY4" fmla="*/ 944187 h 1136692"/>
              <a:gd name="connsiteX5" fmla="*/ 4533499 w 4533499"/>
              <a:gd name="connsiteY5" fmla="*/ 1136692 h 11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499" h="1136692">
                <a:moveTo>
                  <a:pt x="0" y="29787"/>
                </a:moveTo>
                <a:cubicBezTo>
                  <a:pt x="174859" y="2515"/>
                  <a:pt x="349718" y="-24756"/>
                  <a:pt x="577516" y="39412"/>
                </a:cubicBezTo>
                <a:cubicBezTo>
                  <a:pt x="805314" y="103580"/>
                  <a:pt x="1086050" y="272022"/>
                  <a:pt x="1366787" y="414797"/>
                </a:cubicBezTo>
                <a:cubicBezTo>
                  <a:pt x="1647524" y="557572"/>
                  <a:pt x="1860884" y="807829"/>
                  <a:pt x="2261937" y="896061"/>
                </a:cubicBezTo>
                <a:cubicBezTo>
                  <a:pt x="2662990" y="984293"/>
                  <a:pt x="3394509" y="904082"/>
                  <a:pt x="3773103" y="944187"/>
                </a:cubicBezTo>
                <a:cubicBezTo>
                  <a:pt x="4151697" y="984292"/>
                  <a:pt x="4413183" y="1103004"/>
                  <a:pt x="4533499" y="113669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748337" y="723252"/>
            <a:ext cx="2637322" cy="1426276"/>
          </a:xfrm>
          <a:custGeom>
            <a:avLst/>
            <a:gdLst>
              <a:gd name="connsiteX0" fmla="*/ 0 w 2637322"/>
              <a:gd name="connsiteY0" fmla="*/ 94895 h 1426276"/>
              <a:gd name="connsiteX1" fmla="*/ 548640 w 2637322"/>
              <a:gd name="connsiteY1" fmla="*/ 123771 h 1426276"/>
              <a:gd name="connsiteX2" fmla="*/ 1780674 w 2637322"/>
              <a:gd name="connsiteY2" fmla="*/ 1307679 h 1426276"/>
              <a:gd name="connsiteX3" fmla="*/ 2637322 w 2637322"/>
              <a:gd name="connsiteY3" fmla="*/ 1384681 h 14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322" h="1426276">
                <a:moveTo>
                  <a:pt x="0" y="94895"/>
                </a:moveTo>
                <a:cubicBezTo>
                  <a:pt x="125930" y="8267"/>
                  <a:pt x="251861" y="-78360"/>
                  <a:pt x="548640" y="123771"/>
                </a:cubicBezTo>
                <a:cubicBezTo>
                  <a:pt x="845419" y="325902"/>
                  <a:pt x="1432560" y="1097527"/>
                  <a:pt x="1780674" y="1307679"/>
                </a:cubicBezTo>
                <a:cubicBezTo>
                  <a:pt x="2128788" y="1517831"/>
                  <a:pt x="2637322" y="1384681"/>
                  <a:pt x="2637322" y="1384681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592278" y="1771049"/>
            <a:ext cx="3388093" cy="3590224"/>
          </a:xfrm>
          <a:custGeom>
            <a:avLst/>
            <a:gdLst>
              <a:gd name="connsiteX0" fmla="*/ 0 w 3388093"/>
              <a:gd name="connsiteY0" fmla="*/ 3869356 h 4133027"/>
              <a:gd name="connsiteX1" fmla="*/ 548640 w 3388093"/>
              <a:gd name="connsiteY1" fmla="*/ 3811605 h 4133027"/>
              <a:gd name="connsiteX2" fmla="*/ 644893 w 3388093"/>
              <a:gd name="connsiteY2" fmla="*/ 673769 h 4133027"/>
              <a:gd name="connsiteX3" fmla="*/ 2733575 w 3388093"/>
              <a:gd name="connsiteY3" fmla="*/ 760396 h 4133027"/>
              <a:gd name="connsiteX4" fmla="*/ 3388093 w 3388093"/>
              <a:gd name="connsiteY4" fmla="*/ 0 h 41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93" h="4133027">
                <a:moveTo>
                  <a:pt x="0" y="3869356"/>
                </a:moveTo>
                <a:cubicBezTo>
                  <a:pt x="220579" y="4106779"/>
                  <a:pt x="441158" y="4344203"/>
                  <a:pt x="548640" y="3811605"/>
                </a:cubicBezTo>
                <a:cubicBezTo>
                  <a:pt x="656122" y="3279007"/>
                  <a:pt x="280737" y="1182304"/>
                  <a:pt x="644893" y="673769"/>
                </a:cubicBezTo>
                <a:cubicBezTo>
                  <a:pt x="1009049" y="165234"/>
                  <a:pt x="2276375" y="872691"/>
                  <a:pt x="2733575" y="760396"/>
                </a:cubicBezTo>
                <a:cubicBezTo>
                  <a:pt x="3190775" y="648101"/>
                  <a:pt x="3283819" y="129941"/>
                  <a:pt x="3388093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ACTN Info Model [RFC 8454]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VN Action primitives </a:t>
            </a:r>
            <a:r>
              <a:rPr lang="en-IN" dirty="0" smtClean="0"/>
              <a:t>on CMI -  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Instantiate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Modify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Delete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Update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Path Compute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VN </a:t>
            </a:r>
            <a:r>
              <a:rPr lang="en-IN" dirty="0" smtClean="0"/>
              <a:t>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Maps to actions on ACTN VN Yang model easily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But, with dependency on the TE topology model when it comes to details such as constraints, actual path </a:t>
            </a:r>
            <a:r>
              <a:rPr lang="en-US" dirty="0" err="1" smtClean="0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749</Words>
  <Application>Microsoft Office PowerPoint</Application>
  <PresentationFormat>Widescreen</PresentationFormat>
  <Paragraphs>177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Retrospect</vt:lpstr>
      <vt:lpstr>A Yang Data Model for ACTN VN Operation  draft-ietf-teas-actn-vn-yang-02 </vt:lpstr>
      <vt:lpstr>ACTN Yang Model Map</vt:lpstr>
      <vt:lpstr>ACTN VN Yang</vt:lpstr>
      <vt:lpstr>Relationship</vt:lpstr>
      <vt:lpstr>PowerPoint Presentation</vt:lpstr>
      <vt:lpstr>Overview</vt:lpstr>
      <vt:lpstr>VN Type 1</vt:lpstr>
      <vt:lpstr>VN Type 2</vt:lpstr>
      <vt:lpstr>ACTN Info Model [RFC 8454]</vt:lpstr>
      <vt:lpstr>ACTN VN Operations </vt:lpstr>
      <vt:lpstr>Status</vt:lpstr>
      <vt:lpstr>BACKUP! </vt:lpstr>
      <vt:lpstr>How: Reference to TE Topology Yang Model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2018-11-02T13:00:10Z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(3)m2oZIZpZ5pFnN4VpFmegASCeZ3BMH/iDVCPcfnS+2dVCsTJEE/xFEEoHxNuCTe9FWZ3JWo+V
11nuuiOboKIEDXWA7UbUpdHsMjLjdAY7NCeHNg8Xbh5jzBYgDAT+vZrgYOeTBUUv1nFyMC6N
tpJF2FoKvMur1Sp3Ed3u/BWXuvYEULnAWhicPm79BmBGPFq/ccLn9ETGR1wQGZdIeLb2a9Nd
CxueYACzC4uGZkBKmW</vt:lpwstr>
  </property>
  <property fmtid="{D5CDD505-2E9C-101B-9397-08002B2CF9AE}" pid="4" name="_2015_ms_pID_7253431">
    <vt:lpwstr>QLNS5Wwe50v6w7V+YQyQ8RThgk6L2WsfDvJD4Q9T8TL4EJh/ohYxK3
WJxqIkqE4X2xmWdXphmiWEHPJmkW4fXvXeYd1k/kKEorQgOyJdkrUb+T2WnqkPM6vtKRqNzr
GndzuC/5cbqT0XzQnuGJfySoBDshlwWlDhKoYGa1D3ZCOiirR89gwi2KaU4p6CKjE8SBMimW
PhXOnj7vSgZmqBrLXyxdZ43+eKfADHS7KzNM</vt:lpwstr>
  </property>
  <property fmtid="{D5CDD505-2E9C-101B-9397-08002B2CF9AE}" pid="5" name="_2015_ms_pID_7253432">
    <vt:lpwstr>xQ==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1531154636</vt:lpwstr>
  </property>
</Properties>
</file>