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72" r:id="rId6"/>
    <p:sldId id="273" r:id="rId7"/>
    <p:sldId id="266" r:id="rId8"/>
    <p:sldId id="267" r:id="rId9"/>
    <p:sldId id="268" r:id="rId10"/>
    <p:sldId id="270" r:id="rId11"/>
    <p:sldId id="271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E7E98-E5C3-4016-A2A8-94F433AC8356}" type="presOf" srcId="{AA35C123-4EC7-46F9-B223-CA3C49E5238B}" destId="{B2B2443F-8ABD-4524-9D0A-CABE0F408CF0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E361A7CB-B34A-4664-BF97-63DEA486A245}" type="presOf" srcId="{0256371B-59DF-43D9-90D9-34479EFBFF5F}" destId="{9DBCC942-805F-4DF1-B1FE-2E37DBFA52C7}" srcOrd="0" destOrd="0" presId="urn:microsoft.com/office/officeart/2005/8/layout/hChevron3"/>
    <dgm:cxn modelId="{4090C491-3425-4718-9D5B-14E5C8D52FC5}" type="presOf" srcId="{F17958B6-450F-43CF-A649-A069369CC629}" destId="{5426EF65-2F65-405C-809D-C9698863A7F7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839B6BB2-AEA0-42B2-8B84-C3DD88662E8F}" type="presOf" srcId="{AEF94CF7-3BC4-4BE6-8DCF-0BC1773F674A}" destId="{1396BAAF-79B4-468B-B32B-CD0AE547AC93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2286A112-87EB-4029-BA44-019C179CE246}" type="presOf" srcId="{4F02F517-3D7A-4854-B171-F5E2AF44C46F}" destId="{748342E3-1A6F-4B24-9E1A-333BCE50BEA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7454BE08-FEB0-440B-B8E4-810288CD4431}" type="presOf" srcId="{DE228721-7E82-48EA-A177-A09380374842}" destId="{3FD50E63-5210-4366-8D37-B4050F8FE5D3}" srcOrd="0" destOrd="0" presId="urn:microsoft.com/office/officeart/2005/8/layout/hChevron3"/>
    <dgm:cxn modelId="{E4ECAADD-62EA-492E-A2FA-8ECE36E302D6}" type="presParOf" srcId="{3FD50E63-5210-4366-8D37-B4050F8FE5D3}" destId="{B2B2443F-8ABD-4524-9D0A-CABE0F408CF0}" srcOrd="0" destOrd="0" presId="urn:microsoft.com/office/officeart/2005/8/layout/hChevron3"/>
    <dgm:cxn modelId="{62701B83-D3ED-4994-BFD8-79648D31C133}" type="presParOf" srcId="{3FD50E63-5210-4366-8D37-B4050F8FE5D3}" destId="{95A03ABC-9D54-4AAD-84BE-C36E0F1F3A5A}" srcOrd="1" destOrd="0" presId="urn:microsoft.com/office/officeart/2005/8/layout/hChevron3"/>
    <dgm:cxn modelId="{B2A86DA9-C56B-446F-BE9C-515714B18A70}" type="presParOf" srcId="{3FD50E63-5210-4366-8D37-B4050F8FE5D3}" destId="{5426EF65-2F65-405C-809D-C9698863A7F7}" srcOrd="2" destOrd="0" presId="urn:microsoft.com/office/officeart/2005/8/layout/hChevron3"/>
    <dgm:cxn modelId="{2F4D999B-6AC9-47FB-99F0-A84DA8DB024D}" type="presParOf" srcId="{3FD50E63-5210-4366-8D37-B4050F8FE5D3}" destId="{ED412518-D2D1-4228-879A-E950A87B91D7}" srcOrd="3" destOrd="0" presId="urn:microsoft.com/office/officeart/2005/8/layout/hChevron3"/>
    <dgm:cxn modelId="{02BEB04E-A637-4365-8CE9-655FF4368585}" type="presParOf" srcId="{3FD50E63-5210-4366-8D37-B4050F8FE5D3}" destId="{9DBCC942-805F-4DF1-B1FE-2E37DBFA52C7}" srcOrd="4" destOrd="0" presId="urn:microsoft.com/office/officeart/2005/8/layout/hChevron3"/>
    <dgm:cxn modelId="{E16216D2-F20F-4098-9AD4-6DF5F91721CF}" type="presParOf" srcId="{3FD50E63-5210-4366-8D37-B4050F8FE5D3}" destId="{997BC7D4-AE60-4C8E-ADE1-ABB6CEDDCACA}" srcOrd="5" destOrd="0" presId="urn:microsoft.com/office/officeart/2005/8/layout/hChevron3"/>
    <dgm:cxn modelId="{466868CF-B568-4574-90F2-1C4217E17135}" type="presParOf" srcId="{3FD50E63-5210-4366-8D37-B4050F8FE5D3}" destId="{1396BAAF-79B4-468B-B32B-CD0AE547AC93}" srcOrd="6" destOrd="0" presId="urn:microsoft.com/office/officeart/2005/8/layout/hChevron3"/>
    <dgm:cxn modelId="{789D2B1A-2AED-42D8-A2E6-56AB6E64D43C}" type="presParOf" srcId="{3FD50E63-5210-4366-8D37-B4050F8FE5D3}" destId="{40BA949E-40F4-4D69-AF1F-4F9DD71DA076}" srcOrd="7" destOrd="0" presId="urn:microsoft.com/office/officeart/2005/8/layout/hChevron3"/>
    <dgm:cxn modelId="{19C11EBA-B07D-4743-BFF5-3F3F55A31F42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6E0B7E-8D20-4464-8216-E69FB59BBF99}" type="presOf" srcId="{F17958B6-450F-43CF-A649-A069369CC629}" destId="{5426EF65-2F65-405C-809D-C9698863A7F7}" srcOrd="0" destOrd="0" presId="urn:microsoft.com/office/officeart/2005/8/layout/hChevron3"/>
    <dgm:cxn modelId="{ED9F186E-80C2-4263-8E43-5958DD7030EF}" type="presOf" srcId="{AA35C123-4EC7-46F9-B223-CA3C49E5238B}" destId="{B2B2443F-8ABD-4524-9D0A-CABE0F408CF0}" srcOrd="0" destOrd="0" presId="urn:microsoft.com/office/officeart/2005/8/layout/hChevron3"/>
    <dgm:cxn modelId="{E151AB31-B5AA-4346-9DD7-E3B662A8F9A4}" type="presOf" srcId="{0256371B-59DF-43D9-90D9-34479EFBFF5F}" destId="{9DBCC942-805F-4DF1-B1FE-2E37DBFA52C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B281D52-BC3F-4F7C-AAAD-C2DB182DBFC7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E33361A3-20F8-4328-BF40-3DEF75353812}" type="presOf" srcId="{4F02F517-3D7A-4854-B171-F5E2AF44C46F}" destId="{748342E3-1A6F-4B24-9E1A-333BCE50BEA7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D25DF7B8-1417-4374-8D7E-82AFA4DF5C6C}" type="presOf" srcId="{AEF94CF7-3BC4-4BE6-8DCF-0BC1773F674A}" destId="{1396BAAF-79B4-468B-B32B-CD0AE547AC93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2D5A0AB-3D41-4F43-B04A-48637B433046}" type="presParOf" srcId="{3FD50E63-5210-4366-8D37-B4050F8FE5D3}" destId="{B2B2443F-8ABD-4524-9D0A-CABE0F408CF0}" srcOrd="0" destOrd="0" presId="urn:microsoft.com/office/officeart/2005/8/layout/hChevron3"/>
    <dgm:cxn modelId="{912729A0-7029-4886-89B1-5B0C7746AF17}" type="presParOf" srcId="{3FD50E63-5210-4366-8D37-B4050F8FE5D3}" destId="{95A03ABC-9D54-4AAD-84BE-C36E0F1F3A5A}" srcOrd="1" destOrd="0" presId="urn:microsoft.com/office/officeart/2005/8/layout/hChevron3"/>
    <dgm:cxn modelId="{9B49E5B2-8370-4323-9438-E591B4D3FD10}" type="presParOf" srcId="{3FD50E63-5210-4366-8D37-B4050F8FE5D3}" destId="{5426EF65-2F65-405C-809D-C9698863A7F7}" srcOrd="2" destOrd="0" presId="urn:microsoft.com/office/officeart/2005/8/layout/hChevron3"/>
    <dgm:cxn modelId="{C0DE8DB4-1FD0-4955-B3A9-464E679632DF}" type="presParOf" srcId="{3FD50E63-5210-4366-8D37-B4050F8FE5D3}" destId="{ED412518-D2D1-4228-879A-E950A87B91D7}" srcOrd="3" destOrd="0" presId="urn:microsoft.com/office/officeart/2005/8/layout/hChevron3"/>
    <dgm:cxn modelId="{8E55A66C-90FC-4BAB-BE27-221D8188748A}" type="presParOf" srcId="{3FD50E63-5210-4366-8D37-B4050F8FE5D3}" destId="{9DBCC942-805F-4DF1-B1FE-2E37DBFA52C7}" srcOrd="4" destOrd="0" presId="urn:microsoft.com/office/officeart/2005/8/layout/hChevron3"/>
    <dgm:cxn modelId="{0FB696C9-1006-4980-B90D-E185BC5698D6}" type="presParOf" srcId="{3FD50E63-5210-4366-8D37-B4050F8FE5D3}" destId="{997BC7D4-AE60-4C8E-ADE1-ABB6CEDDCACA}" srcOrd="5" destOrd="0" presId="urn:microsoft.com/office/officeart/2005/8/layout/hChevron3"/>
    <dgm:cxn modelId="{4C9370D8-247C-4423-BB4D-427CE8183E0B}" type="presParOf" srcId="{3FD50E63-5210-4366-8D37-B4050F8FE5D3}" destId="{1396BAAF-79B4-468B-B32B-CD0AE547AC93}" srcOrd="6" destOrd="0" presId="urn:microsoft.com/office/officeart/2005/8/layout/hChevron3"/>
    <dgm:cxn modelId="{47FB3F27-70E0-4BB1-8EA0-1989163CECE3}" type="presParOf" srcId="{3FD50E63-5210-4366-8D37-B4050F8FE5D3}" destId="{40BA949E-40F4-4D69-AF1F-4F9DD71DA076}" srcOrd="7" destOrd="0" presId="urn:microsoft.com/office/officeart/2005/8/layout/hChevron3"/>
    <dgm:cxn modelId="{13BD4F4C-DEED-4FBE-8DB2-AE21FA708D79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7264B8-6E1A-4F7E-922B-01DD82115EFE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992684-4306-49CA-A983-E284C7332DA6}">
      <dgm:prSet phldrT="[Text]"/>
      <dgm:spPr/>
      <dgm:t>
        <a:bodyPr/>
        <a:lstStyle/>
        <a:p>
          <a:r>
            <a:rPr lang="en-US" dirty="0" smtClean="0"/>
            <a:t>PCE</a:t>
          </a:r>
          <a:endParaRPr lang="en-US" dirty="0"/>
        </a:p>
      </dgm:t>
    </dgm:pt>
    <dgm:pt modelId="{AD37B663-3269-4E85-B27E-83A9CF0857D4}" type="parTrans" cxnId="{10CE61DE-5F7C-4C5C-9C69-AC9014D1BB1F}">
      <dgm:prSet/>
      <dgm:spPr/>
      <dgm:t>
        <a:bodyPr/>
        <a:lstStyle/>
        <a:p>
          <a:endParaRPr lang="en-US"/>
        </a:p>
      </dgm:t>
    </dgm:pt>
    <dgm:pt modelId="{678EDAD6-D4E5-420C-86D7-87580475DC4B}" type="sibTrans" cxnId="{10CE61DE-5F7C-4C5C-9C69-AC9014D1BB1F}">
      <dgm:prSet/>
      <dgm:spPr/>
      <dgm:t>
        <a:bodyPr/>
        <a:lstStyle/>
        <a:p>
          <a:endParaRPr lang="en-US"/>
        </a:p>
      </dgm:t>
    </dgm:pt>
    <dgm:pt modelId="{C05A6CA2-B9D0-4B31-AECD-52FFE8F5D8F1}">
      <dgm:prSet phldrT="[Text]"/>
      <dgm:spPr/>
      <dgm:t>
        <a:bodyPr/>
        <a:lstStyle/>
        <a:p>
          <a:r>
            <a:rPr lang="en-US" dirty="0" smtClean="0"/>
            <a:t>Stateful PCE</a:t>
          </a:r>
          <a:endParaRPr lang="en-US" dirty="0"/>
        </a:p>
      </dgm:t>
    </dgm:pt>
    <dgm:pt modelId="{7A1792C8-042D-4597-B92C-C34551339DD1}" type="parTrans" cxnId="{56B2DDBA-E81F-45D8-A87D-8518F2B60653}">
      <dgm:prSet/>
      <dgm:spPr/>
      <dgm:t>
        <a:bodyPr/>
        <a:lstStyle/>
        <a:p>
          <a:endParaRPr lang="en-US"/>
        </a:p>
      </dgm:t>
    </dgm:pt>
    <dgm:pt modelId="{60E440A6-7DD9-4B82-9AF9-1BAB8076AD72}" type="sibTrans" cxnId="{56B2DDBA-E81F-45D8-A87D-8518F2B60653}">
      <dgm:prSet/>
      <dgm:spPr/>
      <dgm:t>
        <a:bodyPr/>
        <a:lstStyle/>
        <a:p>
          <a:endParaRPr lang="en-US"/>
        </a:p>
      </dgm:t>
    </dgm:pt>
    <dgm:pt modelId="{B98E8C16-6ADA-4819-A6FB-46B4734226A2}">
      <dgm:prSet phldrT="[Text]"/>
      <dgm:spPr/>
      <dgm:t>
        <a:bodyPr/>
        <a:lstStyle/>
        <a:p>
          <a:r>
            <a:rPr lang="en-US" dirty="0" smtClean="0"/>
            <a:t>PCE Initiation</a:t>
          </a:r>
          <a:endParaRPr lang="en-US" dirty="0"/>
        </a:p>
      </dgm:t>
    </dgm:pt>
    <dgm:pt modelId="{86356EF0-2A3B-43BA-85F4-0D390BA1EA3C}" type="parTrans" cxnId="{B248BCC3-DAD4-47DE-8527-0472BC6C56B0}">
      <dgm:prSet/>
      <dgm:spPr/>
      <dgm:t>
        <a:bodyPr/>
        <a:lstStyle/>
        <a:p>
          <a:endParaRPr lang="en-US"/>
        </a:p>
      </dgm:t>
    </dgm:pt>
    <dgm:pt modelId="{0A7D5F94-1794-4D35-B9B9-E0B677A99016}" type="sibTrans" cxnId="{B248BCC3-DAD4-47DE-8527-0472BC6C56B0}">
      <dgm:prSet/>
      <dgm:spPr/>
      <dgm:t>
        <a:bodyPr/>
        <a:lstStyle/>
        <a:p>
          <a:endParaRPr lang="en-US"/>
        </a:p>
      </dgm:t>
    </dgm:pt>
    <dgm:pt modelId="{CEBACB4D-B63C-420B-9377-2D34B3CD006B}">
      <dgm:prSet phldrT="[Text]"/>
      <dgm:spPr/>
      <dgm:t>
        <a:bodyPr/>
        <a:lstStyle/>
        <a:p>
          <a:r>
            <a:rPr lang="en-US" dirty="0" smtClean="0"/>
            <a:t>Stateful H-PCE</a:t>
          </a:r>
          <a:endParaRPr lang="en-US" dirty="0"/>
        </a:p>
      </dgm:t>
    </dgm:pt>
    <dgm:pt modelId="{CF371FA5-5188-4FE6-8568-729863F8903C}" type="parTrans" cxnId="{5DFF85EF-72F7-433C-8DCD-1E631B65DC90}">
      <dgm:prSet/>
      <dgm:spPr/>
      <dgm:t>
        <a:bodyPr/>
        <a:lstStyle/>
        <a:p>
          <a:endParaRPr lang="en-US"/>
        </a:p>
      </dgm:t>
    </dgm:pt>
    <dgm:pt modelId="{77A0BC0B-78E5-4422-85BB-7DCE4571E945}" type="sibTrans" cxnId="{5DFF85EF-72F7-433C-8DCD-1E631B65DC90}">
      <dgm:prSet/>
      <dgm:spPr/>
      <dgm:t>
        <a:bodyPr/>
        <a:lstStyle/>
        <a:p>
          <a:endParaRPr lang="en-US"/>
        </a:p>
      </dgm:t>
    </dgm:pt>
    <dgm:pt modelId="{8053D985-AEB4-4416-9A14-EFF82A400DF3}">
      <dgm:prSet phldrT="[Text]"/>
      <dgm:spPr/>
      <dgm:t>
        <a:bodyPr/>
        <a:lstStyle/>
        <a:p>
          <a:r>
            <a:rPr lang="en-US" dirty="0" smtClean="0"/>
            <a:t>Applicability to ACTN</a:t>
          </a:r>
          <a:endParaRPr lang="en-US" dirty="0"/>
        </a:p>
      </dgm:t>
    </dgm:pt>
    <dgm:pt modelId="{56A1A256-1C58-4C12-9D7F-78C80C3EFC17}" type="parTrans" cxnId="{6BFE5BBA-3FED-45EE-BB2A-BCF0C7EC4646}">
      <dgm:prSet/>
      <dgm:spPr/>
      <dgm:t>
        <a:bodyPr/>
        <a:lstStyle/>
        <a:p>
          <a:endParaRPr lang="en-US"/>
        </a:p>
      </dgm:t>
    </dgm:pt>
    <dgm:pt modelId="{454759F6-F1AE-4CC4-9326-0FDC52AA199F}" type="sibTrans" cxnId="{6BFE5BBA-3FED-45EE-BB2A-BCF0C7EC4646}">
      <dgm:prSet/>
      <dgm:spPr/>
      <dgm:t>
        <a:bodyPr/>
        <a:lstStyle/>
        <a:p>
          <a:endParaRPr lang="en-US"/>
        </a:p>
      </dgm:t>
    </dgm:pt>
    <dgm:pt modelId="{319A4EC7-73E8-4140-BDF6-B06F3F0A0AC4}">
      <dgm:prSet phldrT="[Text]"/>
      <dgm:spPr/>
      <dgm:t>
        <a:bodyPr/>
        <a:lstStyle/>
        <a:p>
          <a:r>
            <a:rPr lang="en-US" dirty="0" smtClean="0"/>
            <a:t>H-PCE and other inter-domain procedures</a:t>
          </a:r>
          <a:endParaRPr lang="en-US" dirty="0"/>
        </a:p>
      </dgm:t>
    </dgm:pt>
    <dgm:pt modelId="{EEE94FFD-44D7-4158-906F-5475D2B49A98}" type="parTrans" cxnId="{E7CE9AE7-0554-4FA9-B32E-4B660DE3CA20}">
      <dgm:prSet/>
      <dgm:spPr/>
      <dgm:t>
        <a:bodyPr/>
        <a:lstStyle/>
        <a:p>
          <a:endParaRPr lang="en-US"/>
        </a:p>
      </dgm:t>
    </dgm:pt>
    <dgm:pt modelId="{9188422C-386D-4DC0-B818-8FF2FD33768B}" type="sibTrans" cxnId="{E7CE9AE7-0554-4FA9-B32E-4B660DE3CA20}">
      <dgm:prSet/>
      <dgm:spPr/>
      <dgm:t>
        <a:bodyPr/>
        <a:lstStyle/>
        <a:p>
          <a:endParaRPr lang="en-US"/>
        </a:p>
      </dgm:t>
    </dgm:pt>
    <dgm:pt modelId="{89EBB5AC-4C85-418C-976F-184DD1BEC303}" type="pres">
      <dgm:prSet presAssocID="{FE7264B8-6E1A-4F7E-922B-01DD82115EF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FEE9384-DD69-4C46-98C0-BCA8F6583295}" type="pres">
      <dgm:prSet presAssocID="{EB992684-4306-49CA-A983-E284C7332DA6}" presName="composite" presStyleCnt="0"/>
      <dgm:spPr/>
    </dgm:pt>
    <dgm:pt modelId="{C3F7B5D7-52EE-4B46-B024-D5439E0DA8DF}" type="pres">
      <dgm:prSet presAssocID="{EB992684-4306-49CA-A983-E284C7332DA6}" presName="LShape" presStyleLbl="alignNode1" presStyleIdx="0" presStyleCnt="11"/>
      <dgm:spPr/>
    </dgm:pt>
    <dgm:pt modelId="{206F4F65-0A54-48FA-88FC-8FBC5B4237C6}" type="pres">
      <dgm:prSet presAssocID="{EB992684-4306-49CA-A983-E284C7332DA6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4CC19-122E-4937-83FA-BE04AD69372A}" type="pres">
      <dgm:prSet presAssocID="{EB992684-4306-49CA-A983-E284C7332DA6}" presName="Triangle" presStyleLbl="alignNode1" presStyleIdx="1" presStyleCnt="11"/>
      <dgm:spPr/>
    </dgm:pt>
    <dgm:pt modelId="{44F0DB3F-FFF8-49BA-9BEE-8C05319E1085}" type="pres">
      <dgm:prSet presAssocID="{678EDAD6-D4E5-420C-86D7-87580475DC4B}" presName="sibTrans" presStyleCnt="0"/>
      <dgm:spPr/>
    </dgm:pt>
    <dgm:pt modelId="{3760153E-7A90-45B3-AB14-674D9C72AE6C}" type="pres">
      <dgm:prSet presAssocID="{678EDAD6-D4E5-420C-86D7-87580475DC4B}" presName="space" presStyleCnt="0"/>
      <dgm:spPr/>
    </dgm:pt>
    <dgm:pt modelId="{C59A4139-D5C7-4375-ADE5-037A8E22C25B}" type="pres">
      <dgm:prSet presAssocID="{319A4EC7-73E8-4140-BDF6-B06F3F0A0AC4}" presName="composite" presStyleCnt="0"/>
      <dgm:spPr/>
    </dgm:pt>
    <dgm:pt modelId="{EB2A7CF7-CECB-4B77-921A-7F33C8B7CDC9}" type="pres">
      <dgm:prSet presAssocID="{319A4EC7-73E8-4140-BDF6-B06F3F0A0AC4}" presName="LShape" presStyleLbl="alignNode1" presStyleIdx="2" presStyleCnt="11"/>
      <dgm:spPr/>
    </dgm:pt>
    <dgm:pt modelId="{F8C5FCB7-747E-4F54-9AEE-D5232B57AE62}" type="pres">
      <dgm:prSet presAssocID="{319A4EC7-73E8-4140-BDF6-B06F3F0A0AC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F5DC7-9311-4EB9-B6C2-F4E8A0A12E47}" type="pres">
      <dgm:prSet presAssocID="{319A4EC7-73E8-4140-BDF6-B06F3F0A0AC4}" presName="Triangle" presStyleLbl="alignNode1" presStyleIdx="3" presStyleCnt="11"/>
      <dgm:spPr/>
    </dgm:pt>
    <dgm:pt modelId="{207CEDC8-AF23-423D-9F60-668EF69A3AD3}" type="pres">
      <dgm:prSet presAssocID="{9188422C-386D-4DC0-B818-8FF2FD33768B}" presName="sibTrans" presStyleCnt="0"/>
      <dgm:spPr/>
    </dgm:pt>
    <dgm:pt modelId="{1834D93D-2998-45EC-BF18-6CD7AC5F2FC3}" type="pres">
      <dgm:prSet presAssocID="{9188422C-386D-4DC0-B818-8FF2FD33768B}" presName="space" presStyleCnt="0"/>
      <dgm:spPr/>
    </dgm:pt>
    <dgm:pt modelId="{C151C58A-6F4C-4DE4-BCC5-7E0AB04D45B1}" type="pres">
      <dgm:prSet presAssocID="{C05A6CA2-B9D0-4B31-AECD-52FFE8F5D8F1}" presName="composite" presStyleCnt="0"/>
      <dgm:spPr/>
    </dgm:pt>
    <dgm:pt modelId="{FAFBA70F-595D-4467-9070-18CBAFAAF82E}" type="pres">
      <dgm:prSet presAssocID="{C05A6CA2-B9D0-4B31-AECD-52FFE8F5D8F1}" presName="LShape" presStyleLbl="alignNode1" presStyleIdx="4" presStyleCnt="11"/>
      <dgm:spPr/>
    </dgm:pt>
    <dgm:pt modelId="{E5881288-FFDE-4721-8B2E-CC86D8FAE287}" type="pres">
      <dgm:prSet presAssocID="{C05A6CA2-B9D0-4B31-AECD-52FFE8F5D8F1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741E8-87A2-4D6E-8B44-957115333D75}" type="pres">
      <dgm:prSet presAssocID="{C05A6CA2-B9D0-4B31-AECD-52FFE8F5D8F1}" presName="Triangle" presStyleLbl="alignNode1" presStyleIdx="5" presStyleCnt="11"/>
      <dgm:spPr/>
    </dgm:pt>
    <dgm:pt modelId="{C39FC558-2ECB-40D3-ABC9-828116C23AD9}" type="pres">
      <dgm:prSet presAssocID="{60E440A6-7DD9-4B82-9AF9-1BAB8076AD72}" presName="sibTrans" presStyleCnt="0"/>
      <dgm:spPr/>
    </dgm:pt>
    <dgm:pt modelId="{7ADBD3D0-2EE0-4AC0-A479-589C2317AE15}" type="pres">
      <dgm:prSet presAssocID="{60E440A6-7DD9-4B82-9AF9-1BAB8076AD72}" presName="space" presStyleCnt="0"/>
      <dgm:spPr/>
    </dgm:pt>
    <dgm:pt modelId="{7453251C-66A6-407C-8569-6A690CBFA871}" type="pres">
      <dgm:prSet presAssocID="{B98E8C16-6ADA-4819-A6FB-46B4734226A2}" presName="composite" presStyleCnt="0"/>
      <dgm:spPr/>
    </dgm:pt>
    <dgm:pt modelId="{E8B67260-9697-41C7-B89E-9C022949B714}" type="pres">
      <dgm:prSet presAssocID="{B98E8C16-6ADA-4819-A6FB-46B4734226A2}" presName="LShape" presStyleLbl="alignNode1" presStyleIdx="6" presStyleCnt="11"/>
      <dgm:spPr/>
    </dgm:pt>
    <dgm:pt modelId="{BF3EDF09-FBE4-4066-8E9F-7700CC0130D1}" type="pres">
      <dgm:prSet presAssocID="{B98E8C16-6ADA-4819-A6FB-46B4734226A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7ABAD-54EB-4E56-BB22-FBFCA7D006E9}" type="pres">
      <dgm:prSet presAssocID="{B98E8C16-6ADA-4819-A6FB-46B4734226A2}" presName="Triangle" presStyleLbl="alignNode1" presStyleIdx="7" presStyleCnt="11"/>
      <dgm:spPr/>
    </dgm:pt>
    <dgm:pt modelId="{82E865A0-6DC3-4085-9650-D412B3E8E55A}" type="pres">
      <dgm:prSet presAssocID="{0A7D5F94-1794-4D35-B9B9-E0B677A99016}" presName="sibTrans" presStyleCnt="0"/>
      <dgm:spPr/>
    </dgm:pt>
    <dgm:pt modelId="{3BF1E3B3-6FA4-4B23-ABF2-9BBDDF6EA8C3}" type="pres">
      <dgm:prSet presAssocID="{0A7D5F94-1794-4D35-B9B9-E0B677A99016}" presName="space" presStyleCnt="0"/>
      <dgm:spPr/>
    </dgm:pt>
    <dgm:pt modelId="{12C08E84-0798-48B8-8F1B-4F4FF8850C9A}" type="pres">
      <dgm:prSet presAssocID="{CEBACB4D-B63C-420B-9377-2D34B3CD006B}" presName="composite" presStyleCnt="0"/>
      <dgm:spPr/>
    </dgm:pt>
    <dgm:pt modelId="{88F82A9D-E2D4-4856-979A-ADC5995DFA78}" type="pres">
      <dgm:prSet presAssocID="{CEBACB4D-B63C-420B-9377-2D34B3CD006B}" presName="LShape" presStyleLbl="alignNode1" presStyleIdx="8" presStyleCnt="11"/>
      <dgm:spPr/>
    </dgm:pt>
    <dgm:pt modelId="{81B74F9F-5668-4127-BCB8-9E3DC605276C}" type="pres">
      <dgm:prSet presAssocID="{CEBACB4D-B63C-420B-9377-2D34B3CD006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78F0-2220-4328-A776-35465F456E11}" type="pres">
      <dgm:prSet presAssocID="{CEBACB4D-B63C-420B-9377-2D34B3CD006B}" presName="Triangle" presStyleLbl="alignNode1" presStyleIdx="9" presStyleCnt="11"/>
      <dgm:spPr/>
    </dgm:pt>
    <dgm:pt modelId="{EAA650D3-B9F7-424E-8E89-DBB61A0E2C8F}" type="pres">
      <dgm:prSet presAssocID="{77A0BC0B-78E5-4422-85BB-7DCE4571E945}" presName="sibTrans" presStyleCnt="0"/>
      <dgm:spPr/>
    </dgm:pt>
    <dgm:pt modelId="{59635307-369D-4041-A655-49595665588C}" type="pres">
      <dgm:prSet presAssocID="{77A0BC0B-78E5-4422-85BB-7DCE4571E945}" presName="space" presStyleCnt="0"/>
      <dgm:spPr/>
    </dgm:pt>
    <dgm:pt modelId="{42AA1114-3966-43F8-8FF8-9F4A8AC7C1F0}" type="pres">
      <dgm:prSet presAssocID="{8053D985-AEB4-4416-9A14-EFF82A400DF3}" presName="composite" presStyleCnt="0"/>
      <dgm:spPr/>
    </dgm:pt>
    <dgm:pt modelId="{27033694-01F7-4554-8394-020FACEF3D5F}" type="pres">
      <dgm:prSet presAssocID="{8053D985-AEB4-4416-9A14-EFF82A400DF3}" presName="LShape" presStyleLbl="alignNode1" presStyleIdx="10" presStyleCnt="11"/>
      <dgm:spPr/>
    </dgm:pt>
    <dgm:pt modelId="{5BF105F6-4CC1-409E-BD2D-5E17FC094877}" type="pres">
      <dgm:prSet presAssocID="{8053D985-AEB4-4416-9A14-EFF82A400DF3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CDA88F-CBE8-40E6-9B26-B335011B6188}" type="presOf" srcId="{B98E8C16-6ADA-4819-A6FB-46B4734226A2}" destId="{BF3EDF09-FBE4-4066-8E9F-7700CC0130D1}" srcOrd="0" destOrd="0" presId="urn:microsoft.com/office/officeart/2009/3/layout/StepUpProcess"/>
    <dgm:cxn modelId="{7E9C12FE-F9B8-4D45-99EE-652A1DE53350}" type="presOf" srcId="{8053D985-AEB4-4416-9A14-EFF82A400DF3}" destId="{5BF105F6-4CC1-409E-BD2D-5E17FC094877}" srcOrd="0" destOrd="0" presId="urn:microsoft.com/office/officeart/2009/3/layout/StepUpProcess"/>
    <dgm:cxn modelId="{B248BCC3-DAD4-47DE-8527-0472BC6C56B0}" srcId="{FE7264B8-6E1A-4F7E-922B-01DD82115EFE}" destId="{B98E8C16-6ADA-4819-A6FB-46B4734226A2}" srcOrd="3" destOrd="0" parTransId="{86356EF0-2A3B-43BA-85F4-0D390BA1EA3C}" sibTransId="{0A7D5F94-1794-4D35-B9B9-E0B677A99016}"/>
    <dgm:cxn modelId="{F646F3C3-0D34-4123-A979-19DE322698E8}" type="presOf" srcId="{CEBACB4D-B63C-420B-9377-2D34B3CD006B}" destId="{81B74F9F-5668-4127-BCB8-9E3DC605276C}" srcOrd="0" destOrd="0" presId="urn:microsoft.com/office/officeart/2009/3/layout/StepUpProcess"/>
    <dgm:cxn modelId="{E7CE9AE7-0554-4FA9-B32E-4B660DE3CA20}" srcId="{FE7264B8-6E1A-4F7E-922B-01DD82115EFE}" destId="{319A4EC7-73E8-4140-BDF6-B06F3F0A0AC4}" srcOrd="1" destOrd="0" parTransId="{EEE94FFD-44D7-4158-906F-5475D2B49A98}" sibTransId="{9188422C-386D-4DC0-B818-8FF2FD33768B}"/>
    <dgm:cxn modelId="{14D65530-721B-49AF-94A5-FA931CCDB1AB}" type="presOf" srcId="{C05A6CA2-B9D0-4B31-AECD-52FFE8F5D8F1}" destId="{E5881288-FFDE-4721-8B2E-CC86D8FAE287}" srcOrd="0" destOrd="0" presId="urn:microsoft.com/office/officeart/2009/3/layout/StepUpProcess"/>
    <dgm:cxn modelId="{10CE61DE-5F7C-4C5C-9C69-AC9014D1BB1F}" srcId="{FE7264B8-6E1A-4F7E-922B-01DD82115EFE}" destId="{EB992684-4306-49CA-A983-E284C7332DA6}" srcOrd="0" destOrd="0" parTransId="{AD37B663-3269-4E85-B27E-83A9CF0857D4}" sibTransId="{678EDAD6-D4E5-420C-86D7-87580475DC4B}"/>
    <dgm:cxn modelId="{56B2DDBA-E81F-45D8-A87D-8518F2B60653}" srcId="{FE7264B8-6E1A-4F7E-922B-01DD82115EFE}" destId="{C05A6CA2-B9D0-4B31-AECD-52FFE8F5D8F1}" srcOrd="2" destOrd="0" parTransId="{7A1792C8-042D-4597-B92C-C34551339DD1}" sibTransId="{60E440A6-7DD9-4B82-9AF9-1BAB8076AD72}"/>
    <dgm:cxn modelId="{5D913D94-4FEE-47B4-929E-44B7300A9E7A}" type="presOf" srcId="{319A4EC7-73E8-4140-BDF6-B06F3F0A0AC4}" destId="{F8C5FCB7-747E-4F54-9AEE-D5232B57AE62}" srcOrd="0" destOrd="0" presId="urn:microsoft.com/office/officeart/2009/3/layout/StepUpProcess"/>
    <dgm:cxn modelId="{68F05FCF-E7AB-4B8C-8A06-56E47971B3DC}" type="presOf" srcId="{FE7264B8-6E1A-4F7E-922B-01DD82115EFE}" destId="{89EBB5AC-4C85-418C-976F-184DD1BEC303}" srcOrd="0" destOrd="0" presId="urn:microsoft.com/office/officeart/2009/3/layout/StepUpProcess"/>
    <dgm:cxn modelId="{5DFF85EF-72F7-433C-8DCD-1E631B65DC90}" srcId="{FE7264B8-6E1A-4F7E-922B-01DD82115EFE}" destId="{CEBACB4D-B63C-420B-9377-2D34B3CD006B}" srcOrd="4" destOrd="0" parTransId="{CF371FA5-5188-4FE6-8568-729863F8903C}" sibTransId="{77A0BC0B-78E5-4422-85BB-7DCE4571E945}"/>
    <dgm:cxn modelId="{9B0814EE-4607-4AC6-B908-E41CC3E6E54B}" type="presOf" srcId="{EB992684-4306-49CA-A983-E284C7332DA6}" destId="{206F4F65-0A54-48FA-88FC-8FBC5B4237C6}" srcOrd="0" destOrd="0" presId="urn:microsoft.com/office/officeart/2009/3/layout/StepUpProcess"/>
    <dgm:cxn modelId="{6BFE5BBA-3FED-45EE-BB2A-BCF0C7EC4646}" srcId="{FE7264B8-6E1A-4F7E-922B-01DD82115EFE}" destId="{8053D985-AEB4-4416-9A14-EFF82A400DF3}" srcOrd="5" destOrd="0" parTransId="{56A1A256-1C58-4C12-9D7F-78C80C3EFC17}" sibTransId="{454759F6-F1AE-4CC4-9326-0FDC52AA199F}"/>
    <dgm:cxn modelId="{598547E4-24C6-4917-B26D-E48EE2AB6108}" type="presParOf" srcId="{89EBB5AC-4C85-418C-976F-184DD1BEC303}" destId="{BFEE9384-DD69-4C46-98C0-BCA8F6583295}" srcOrd="0" destOrd="0" presId="urn:microsoft.com/office/officeart/2009/3/layout/StepUpProcess"/>
    <dgm:cxn modelId="{76092C28-3BDD-4E4B-935B-4326D39A489D}" type="presParOf" srcId="{BFEE9384-DD69-4C46-98C0-BCA8F6583295}" destId="{C3F7B5D7-52EE-4B46-B024-D5439E0DA8DF}" srcOrd="0" destOrd="0" presId="urn:microsoft.com/office/officeart/2009/3/layout/StepUpProcess"/>
    <dgm:cxn modelId="{5E42F129-1C55-4E77-9752-8FC8FF1847E2}" type="presParOf" srcId="{BFEE9384-DD69-4C46-98C0-BCA8F6583295}" destId="{206F4F65-0A54-48FA-88FC-8FBC5B4237C6}" srcOrd="1" destOrd="0" presId="urn:microsoft.com/office/officeart/2009/3/layout/StepUpProcess"/>
    <dgm:cxn modelId="{D91D8B5F-4D45-4BEE-99AB-1E17AE153AD7}" type="presParOf" srcId="{BFEE9384-DD69-4C46-98C0-BCA8F6583295}" destId="{F964CC19-122E-4937-83FA-BE04AD69372A}" srcOrd="2" destOrd="0" presId="urn:microsoft.com/office/officeart/2009/3/layout/StepUpProcess"/>
    <dgm:cxn modelId="{FEF3CA68-A91B-46BA-8261-AC568657C429}" type="presParOf" srcId="{89EBB5AC-4C85-418C-976F-184DD1BEC303}" destId="{44F0DB3F-FFF8-49BA-9BEE-8C05319E1085}" srcOrd="1" destOrd="0" presId="urn:microsoft.com/office/officeart/2009/3/layout/StepUpProcess"/>
    <dgm:cxn modelId="{F1B481F2-6C42-4413-9EB7-61B0FDAD78AD}" type="presParOf" srcId="{44F0DB3F-FFF8-49BA-9BEE-8C05319E1085}" destId="{3760153E-7A90-45B3-AB14-674D9C72AE6C}" srcOrd="0" destOrd="0" presId="urn:microsoft.com/office/officeart/2009/3/layout/StepUpProcess"/>
    <dgm:cxn modelId="{1D14DDEC-0F3D-45BB-89F4-4C1A1B8F2B0C}" type="presParOf" srcId="{89EBB5AC-4C85-418C-976F-184DD1BEC303}" destId="{C59A4139-D5C7-4375-ADE5-037A8E22C25B}" srcOrd="2" destOrd="0" presId="urn:microsoft.com/office/officeart/2009/3/layout/StepUpProcess"/>
    <dgm:cxn modelId="{1E3700BB-95A2-4E61-8FB5-DE5AC7064A9A}" type="presParOf" srcId="{C59A4139-D5C7-4375-ADE5-037A8E22C25B}" destId="{EB2A7CF7-CECB-4B77-921A-7F33C8B7CDC9}" srcOrd="0" destOrd="0" presId="urn:microsoft.com/office/officeart/2009/3/layout/StepUpProcess"/>
    <dgm:cxn modelId="{2287A84A-1204-4321-AD64-76ADDBFCBC85}" type="presParOf" srcId="{C59A4139-D5C7-4375-ADE5-037A8E22C25B}" destId="{F8C5FCB7-747E-4F54-9AEE-D5232B57AE62}" srcOrd="1" destOrd="0" presId="urn:microsoft.com/office/officeart/2009/3/layout/StepUpProcess"/>
    <dgm:cxn modelId="{D6EC2744-8CE9-48EA-A314-7BB9695358D2}" type="presParOf" srcId="{C59A4139-D5C7-4375-ADE5-037A8E22C25B}" destId="{1E7F5DC7-9311-4EB9-B6C2-F4E8A0A12E47}" srcOrd="2" destOrd="0" presId="urn:microsoft.com/office/officeart/2009/3/layout/StepUpProcess"/>
    <dgm:cxn modelId="{4AB2A600-5AC6-4430-9C26-A5F444A79596}" type="presParOf" srcId="{89EBB5AC-4C85-418C-976F-184DD1BEC303}" destId="{207CEDC8-AF23-423D-9F60-668EF69A3AD3}" srcOrd="3" destOrd="0" presId="urn:microsoft.com/office/officeart/2009/3/layout/StepUpProcess"/>
    <dgm:cxn modelId="{949CA016-4AFA-4017-ACCB-7D4F371C8016}" type="presParOf" srcId="{207CEDC8-AF23-423D-9F60-668EF69A3AD3}" destId="{1834D93D-2998-45EC-BF18-6CD7AC5F2FC3}" srcOrd="0" destOrd="0" presId="urn:microsoft.com/office/officeart/2009/3/layout/StepUpProcess"/>
    <dgm:cxn modelId="{6F0E7A47-6A19-41E0-B751-665342BC4964}" type="presParOf" srcId="{89EBB5AC-4C85-418C-976F-184DD1BEC303}" destId="{C151C58A-6F4C-4DE4-BCC5-7E0AB04D45B1}" srcOrd="4" destOrd="0" presId="urn:microsoft.com/office/officeart/2009/3/layout/StepUpProcess"/>
    <dgm:cxn modelId="{8942B88E-9AFE-4AAA-8B34-85CFF012F359}" type="presParOf" srcId="{C151C58A-6F4C-4DE4-BCC5-7E0AB04D45B1}" destId="{FAFBA70F-595D-4467-9070-18CBAFAAF82E}" srcOrd="0" destOrd="0" presId="urn:microsoft.com/office/officeart/2009/3/layout/StepUpProcess"/>
    <dgm:cxn modelId="{A3AB394B-F57A-42F5-9B49-CE95B65A6D40}" type="presParOf" srcId="{C151C58A-6F4C-4DE4-BCC5-7E0AB04D45B1}" destId="{E5881288-FFDE-4721-8B2E-CC86D8FAE287}" srcOrd="1" destOrd="0" presId="urn:microsoft.com/office/officeart/2009/3/layout/StepUpProcess"/>
    <dgm:cxn modelId="{B21C33DC-78A1-49C1-AD84-30CD7105606E}" type="presParOf" srcId="{C151C58A-6F4C-4DE4-BCC5-7E0AB04D45B1}" destId="{BFC741E8-87A2-4D6E-8B44-957115333D75}" srcOrd="2" destOrd="0" presId="urn:microsoft.com/office/officeart/2009/3/layout/StepUpProcess"/>
    <dgm:cxn modelId="{7BFBBD80-04D5-448E-A558-25C76FBF5A02}" type="presParOf" srcId="{89EBB5AC-4C85-418C-976F-184DD1BEC303}" destId="{C39FC558-2ECB-40D3-ABC9-828116C23AD9}" srcOrd="5" destOrd="0" presId="urn:microsoft.com/office/officeart/2009/3/layout/StepUpProcess"/>
    <dgm:cxn modelId="{28322FD9-5875-4D46-A626-59DE6BABF0FD}" type="presParOf" srcId="{C39FC558-2ECB-40D3-ABC9-828116C23AD9}" destId="{7ADBD3D0-2EE0-4AC0-A479-589C2317AE15}" srcOrd="0" destOrd="0" presId="urn:microsoft.com/office/officeart/2009/3/layout/StepUpProcess"/>
    <dgm:cxn modelId="{90B2B11C-1FAC-4DE9-A36E-822BDA807A19}" type="presParOf" srcId="{89EBB5AC-4C85-418C-976F-184DD1BEC303}" destId="{7453251C-66A6-407C-8569-6A690CBFA871}" srcOrd="6" destOrd="0" presId="urn:microsoft.com/office/officeart/2009/3/layout/StepUpProcess"/>
    <dgm:cxn modelId="{8D742279-68D9-4E09-BCBD-3975FCE60A50}" type="presParOf" srcId="{7453251C-66A6-407C-8569-6A690CBFA871}" destId="{E8B67260-9697-41C7-B89E-9C022949B714}" srcOrd="0" destOrd="0" presId="urn:microsoft.com/office/officeart/2009/3/layout/StepUpProcess"/>
    <dgm:cxn modelId="{AD55F83B-A100-44F3-AE21-64059D4F5F2A}" type="presParOf" srcId="{7453251C-66A6-407C-8569-6A690CBFA871}" destId="{BF3EDF09-FBE4-4066-8E9F-7700CC0130D1}" srcOrd="1" destOrd="0" presId="urn:microsoft.com/office/officeart/2009/3/layout/StepUpProcess"/>
    <dgm:cxn modelId="{D4FDEF40-41CE-4616-BE09-88003B6F98DA}" type="presParOf" srcId="{7453251C-66A6-407C-8569-6A690CBFA871}" destId="{8F07ABAD-54EB-4E56-BB22-FBFCA7D006E9}" srcOrd="2" destOrd="0" presId="urn:microsoft.com/office/officeart/2009/3/layout/StepUpProcess"/>
    <dgm:cxn modelId="{4B9A51B8-67DC-4CE0-A4B4-AFDE4005794D}" type="presParOf" srcId="{89EBB5AC-4C85-418C-976F-184DD1BEC303}" destId="{82E865A0-6DC3-4085-9650-D412B3E8E55A}" srcOrd="7" destOrd="0" presId="urn:microsoft.com/office/officeart/2009/3/layout/StepUpProcess"/>
    <dgm:cxn modelId="{2FCBC232-ED98-4367-BED0-A26CC060CC6A}" type="presParOf" srcId="{82E865A0-6DC3-4085-9650-D412B3E8E55A}" destId="{3BF1E3B3-6FA4-4B23-ABF2-9BBDDF6EA8C3}" srcOrd="0" destOrd="0" presId="urn:microsoft.com/office/officeart/2009/3/layout/StepUpProcess"/>
    <dgm:cxn modelId="{C92219C4-31E3-492F-9FA0-F6E891BDE78B}" type="presParOf" srcId="{89EBB5AC-4C85-418C-976F-184DD1BEC303}" destId="{12C08E84-0798-48B8-8F1B-4F4FF8850C9A}" srcOrd="8" destOrd="0" presId="urn:microsoft.com/office/officeart/2009/3/layout/StepUpProcess"/>
    <dgm:cxn modelId="{362CFBE4-56BE-4254-A5F5-014A52C4F7B7}" type="presParOf" srcId="{12C08E84-0798-48B8-8F1B-4F4FF8850C9A}" destId="{88F82A9D-E2D4-4856-979A-ADC5995DFA78}" srcOrd="0" destOrd="0" presId="urn:microsoft.com/office/officeart/2009/3/layout/StepUpProcess"/>
    <dgm:cxn modelId="{F82A8C17-6F1A-4705-A863-2100012C53A7}" type="presParOf" srcId="{12C08E84-0798-48B8-8F1B-4F4FF8850C9A}" destId="{81B74F9F-5668-4127-BCB8-9E3DC605276C}" srcOrd="1" destOrd="0" presId="urn:microsoft.com/office/officeart/2009/3/layout/StepUpProcess"/>
    <dgm:cxn modelId="{2EFB102C-C34F-45A0-B546-08CCAF75777F}" type="presParOf" srcId="{12C08E84-0798-48B8-8F1B-4F4FF8850C9A}" destId="{836178F0-2220-4328-A776-35465F456E11}" srcOrd="2" destOrd="0" presId="urn:microsoft.com/office/officeart/2009/3/layout/StepUpProcess"/>
    <dgm:cxn modelId="{60D4FBFB-38A3-4A10-9415-327E57AF08FB}" type="presParOf" srcId="{89EBB5AC-4C85-418C-976F-184DD1BEC303}" destId="{EAA650D3-B9F7-424E-8E89-DBB61A0E2C8F}" srcOrd="9" destOrd="0" presId="urn:microsoft.com/office/officeart/2009/3/layout/StepUpProcess"/>
    <dgm:cxn modelId="{431D552C-F042-4F9A-A1DB-B6801918E0BB}" type="presParOf" srcId="{EAA650D3-B9F7-424E-8E89-DBB61A0E2C8F}" destId="{59635307-369D-4041-A655-49595665588C}" srcOrd="0" destOrd="0" presId="urn:microsoft.com/office/officeart/2009/3/layout/StepUpProcess"/>
    <dgm:cxn modelId="{7C6A600B-8020-4346-9D74-2EC31E797192}" type="presParOf" srcId="{89EBB5AC-4C85-418C-976F-184DD1BEC303}" destId="{42AA1114-3966-43F8-8FF8-9F4A8AC7C1F0}" srcOrd="10" destOrd="0" presId="urn:microsoft.com/office/officeart/2009/3/layout/StepUpProcess"/>
    <dgm:cxn modelId="{542F47CD-91AF-4E36-AB1B-AD7FE04E4724}" type="presParOf" srcId="{42AA1114-3966-43F8-8FF8-9F4A8AC7C1F0}" destId="{27033694-01F7-4554-8394-020FACEF3D5F}" srcOrd="0" destOrd="0" presId="urn:microsoft.com/office/officeart/2009/3/layout/StepUpProcess"/>
    <dgm:cxn modelId="{34B0F60E-3E64-497E-BAAD-3861735840F7}" type="presParOf" srcId="{42AA1114-3966-43F8-8FF8-9F4A8AC7C1F0}" destId="{5BF105F6-4CC1-409E-BD2D-5E17FC09487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287EC-3128-42C1-A8F4-EE42BCB0F8D2}" type="presOf" srcId="{AEF94CF7-3BC4-4BE6-8DCF-0BC1773F674A}" destId="{1396BAAF-79B4-468B-B32B-CD0AE547AC93}" srcOrd="0" destOrd="0" presId="urn:microsoft.com/office/officeart/2005/8/layout/hChevron3"/>
    <dgm:cxn modelId="{88ECC32F-2B5C-4DFD-8CAB-4A2CB7FC2336}" type="presOf" srcId="{AA35C123-4EC7-46F9-B223-CA3C49E5238B}" destId="{B2B2443F-8ABD-4524-9D0A-CABE0F408CF0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1D97EF27-F301-4AA0-9CC3-3730B115C4CD}" type="presOf" srcId="{0256371B-59DF-43D9-90D9-34479EFBFF5F}" destId="{9DBCC942-805F-4DF1-B1FE-2E37DBFA52C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1CC0E2DD-54FC-465D-949F-99DA568909C9}" type="presOf" srcId="{F17958B6-450F-43CF-A649-A069369CC629}" destId="{5426EF65-2F65-405C-809D-C9698863A7F7}" srcOrd="0" destOrd="0" presId="urn:microsoft.com/office/officeart/2005/8/layout/hChevron3"/>
    <dgm:cxn modelId="{E44B2143-03CC-47DB-A29F-2731C0C9FD02}" type="presOf" srcId="{DE228721-7E82-48EA-A177-A09380374842}" destId="{3FD50E63-5210-4366-8D37-B4050F8FE5D3}" srcOrd="0" destOrd="0" presId="urn:microsoft.com/office/officeart/2005/8/layout/hChevron3"/>
    <dgm:cxn modelId="{2B82C571-23A5-4CB2-BEFA-2858D4AF4958}" type="presOf" srcId="{4F02F517-3D7A-4854-B171-F5E2AF44C46F}" destId="{748342E3-1A6F-4B24-9E1A-333BCE50BEA7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B316C6A1-C0CD-4262-BF77-3A69A548A4F7}" type="presParOf" srcId="{3FD50E63-5210-4366-8D37-B4050F8FE5D3}" destId="{B2B2443F-8ABD-4524-9D0A-CABE0F408CF0}" srcOrd="0" destOrd="0" presId="urn:microsoft.com/office/officeart/2005/8/layout/hChevron3"/>
    <dgm:cxn modelId="{C9C92FA9-ADF3-4CED-811F-3163CAC104E9}" type="presParOf" srcId="{3FD50E63-5210-4366-8D37-B4050F8FE5D3}" destId="{95A03ABC-9D54-4AAD-84BE-C36E0F1F3A5A}" srcOrd="1" destOrd="0" presId="urn:microsoft.com/office/officeart/2005/8/layout/hChevron3"/>
    <dgm:cxn modelId="{388431AA-2C82-499D-AD5C-0810F068AF45}" type="presParOf" srcId="{3FD50E63-5210-4366-8D37-B4050F8FE5D3}" destId="{5426EF65-2F65-405C-809D-C9698863A7F7}" srcOrd="2" destOrd="0" presId="urn:microsoft.com/office/officeart/2005/8/layout/hChevron3"/>
    <dgm:cxn modelId="{1A0AC944-09B8-4537-81B7-189BBFD2B905}" type="presParOf" srcId="{3FD50E63-5210-4366-8D37-B4050F8FE5D3}" destId="{ED412518-D2D1-4228-879A-E950A87B91D7}" srcOrd="3" destOrd="0" presId="urn:microsoft.com/office/officeart/2005/8/layout/hChevron3"/>
    <dgm:cxn modelId="{998E4D01-2F69-4EEA-9D79-29E6B6C53965}" type="presParOf" srcId="{3FD50E63-5210-4366-8D37-B4050F8FE5D3}" destId="{9DBCC942-805F-4DF1-B1FE-2E37DBFA52C7}" srcOrd="4" destOrd="0" presId="urn:microsoft.com/office/officeart/2005/8/layout/hChevron3"/>
    <dgm:cxn modelId="{A981F11F-8F46-460D-9A92-A70DBCC8F680}" type="presParOf" srcId="{3FD50E63-5210-4366-8D37-B4050F8FE5D3}" destId="{997BC7D4-AE60-4C8E-ADE1-ABB6CEDDCACA}" srcOrd="5" destOrd="0" presId="urn:microsoft.com/office/officeart/2005/8/layout/hChevron3"/>
    <dgm:cxn modelId="{E5197C95-51D7-4353-9BBE-DF8C4E1CCFC1}" type="presParOf" srcId="{3FD50E63-5210-4366-8D37-B4050F8FE5D3}" destId="{1396BAAF-79B4-468B-B32B-CD0AE547AC93}" srcOrd="6" destOrd="0" presId="urn:microsoft.com/office/officeart/2005/8/layout/hChevron3"/>
    <dgm:cxn modelId="{CD5F5A7E-9607-40AE-BC03-8F29C9FF9BF7}" type="presParOf" srcId="{3FD50E63-5210-4366-8D37-B4050F8FE5D3}" destId="{40BA949E-40F4-4D69-AF1F-4F9DD71DA076}" srcOrd="7" destOrd="0" presId="urn:microsoft.com/office/officeart/2005/8/layout/hChevron3"/>
    <dgm:cxn modelId="{28E6BB64-3A06-4E58-B9A0-F91A6521831C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B91E98-81B8-4B0B-8951-2DA6F9D72B8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6323D8B-C935-4F0D-9740-97C4B888CC16}">
      <dgm:prSet phldrT="[Text]"/>
      <dgm:spPr/>
      <dgm:t>
        <a:bodyPr/>
        <a:lstStyle/>
        <a:p>
          <a:r>
            <a:rPr lang="en-US" dirty="0" smtClean="0"/>
            <a:t>Service Models (L3SM, L2SM)</a:t>
          </a:r>
          <a:endParaRPr lang="en-US" dirty="0"/>
        </a:p>
      </dgm:t>
    </dgm:pt>
    <dgm:pt modelId="{073754C8-3B9C-492B-9A54-89DD0D854256}" type="parTrans" cxnId="{D0B89E17-D7C4-4376-B3E9-EAC72C8CA86C}">
      <dgm:prSet/>
      <dgm:spPr/>
      <dgm:t>
        <a:bodyPr/>
        <a:lstStyle/>
        <a:p>
          <a:endParaRPr lang="en-US"/>
        </a:p>
      </dgm:t>
    </dgm:pt>
    <dgm:pt modelId="{651D3B84-5585-4BC9-909B-DBEFE365E1C2}" type="sibTrans" cxnId="{D0B89E17-D7C4-4376-B3E9-EAC72C8CA86C}">
      <dgm:prSet/>
      <dgm:spPr/>
      <dgm:t>
        <a:bodyPr/>
        <a:lstStyle/>
        <a:p>
          <a:endParaRPr lang="en-US"/>
        </a:p>
      </dgm:t>
    </dgm:pt>
    <dgm:pt modelId="{E3C5E416-5DDF-49B3-8620-D38801A54081}">
      <dgm:prSet phldrT="[Text]"/>
      <dgm:spPr/>
      <dgm:t>
        <a:bodyPr/>
        <a:lstStyle/>
        <a:p>
          <a:r>
            <a:rPr lang="en-US" dirty="0" smtClean="0"/>
            <a:t>Network Configuration Models </a:t>
          </a:r>
          <a:r>
            <a:rPr lang="en-US" dirty="0" smtClean="0">
              <a:solidFill>
                <a:srgbClr val="FF0000"/>
              </a:solidFill>
            </a:rPr>
            <a:t>(?)</a:t>
          </a:r>
          <a:endParaRPr lang="en-US" dirty="0">
            <a:solidFill>
              <a:srgbClr val="FF0000"/>
            </a:solidFill>
          </a:endParaRPr>
        </a:p>
      </dgm:t>
    </dgm:pt>
    <dgm:pt modelId="{31618741-5138-46A2-82B7-95D403F3D77F}" type="parTrans" cxnId="{4FCE9003-4BEA-4662-87EA-82F894F24A71}">
      <dgm:prSet/>
      <dgm:spPr/>
      <dgm:t>
        <a:bodyPr/>
        <a:lstStyle/>
        <a:p>
          <a:endParaRPr lang="en-US"/>
        </a:p>
      </dgm:t>
    </dgm:pt>
    <dgm:pt modelId="{37D8C27C-4F5A-4277-A4F8-27F4C7C67E69}" type="sibTrans" cxnId="{4FCE9003-4BEA-4662-87EA-82F894F24A71}">
      <dgm:prSet/>
      <dgm:spPr/>
      <dgm:t>
        <a:bodyPr/>
        <a:lstStyle/>
        <a:p>
          <a:endParaRPr lang="en-US"/>
        </a:p>
      </dgm:t>
    </dgm:pt>
    <dgm:pt modelId="{088296D3-2E87-4A1F-970C-982AF2F96084}">
      <dgm:prSet phldrT="[Text]"/>
      <dgm:spPr/>
      <dgm:t>
        <a:bodyPr/>
        <a:lstStyle/>
        <a:p>
          <a:r>
            <a:rPr lang="en-US" dirty="0" smtClean="0"/>
            <a:t>Device Configuration Models</a:t>
          </a:r>
          <a:endParaRPr lang="en-US" dirty="0"/>
        </a:p>
      </dgm:t>
    </dgm:pt>
    <dgm:pt modelId="{DAADFA77-CB3B-469E-8D11-46002C62FEA5}" type="parTrans" cxnId="{4E099DFA-66D3-4372-BBF3-3D86A6841C08}">
      <dgm:prSet/>
      <dgm:spPr/>
      <dgm:t>
        <a:bodyPr/>
        <a:lstStyle/>
        <a:p>
          <a:endParaRPr lang="en-US"/>
        </a:p>
      </dgm:t>
    </dgm:pt>
    <dgm:pt modelId="{D183EE5B-AB7F-4C88-8579-F57E54CFE45D}" type="sibTrans" cxnId="{4E099DFA-66D3-4372-BBF3-3D86A6841C08}">
      <dgm:prSet/>
      <dgm:spPr/>
      <dgm:t>
        <a:bodyPr/>
        <a:lstStyle/>
        <a:p>
          <a:endParaRPr lang="en-US"/>
        </a:p>
      </dgm:t>
    </dgm:pt>
    <dgm:pt modelId="{5E650B90-4578-4588-AD3E-4B6F7BD9E8F5}">
      <dgm:prSet phldrT="[Text]"/>
      <dgm:spPr/>
      <dgm:t>
        <a:bodyPr/>
        <a:lstStyle/>
        <a:p>
          <a:r>
            <a:rPr lang="en-US" dirty="0" smtClean="0"/>
            <a:t>OAM</a:t>
          </a:r>
          <a:endParaRPr lang="en-US" dirty="0"/>
        </a:p>
      </dgm:t>
    </dgm:pt>
    <dgm:pt modelId="{C110251F-3486-479A-9229-06072023A7AF}" type="parTrans" cxnId="{95B9ACE5-BBF5-49EF-B498-0D9820046466}">
      <dgm:prSet/>
      <dgm:spPr/>
      <dgm:t>
        <a:bodyPr/>
        <a:lstStyle/>
        <a:p>
          <a:endParaRPr lang="en-US"/>
        </a:p>
      </dgm:t>
    </dgm:pt>
    <dgm:pt modelId="{00633185-B648-4582-B80B-7E73B8D70482}" type="sibTrans" cxnId="{95B9ACE5-BBF5-49EF-B498-0D9820046466}">
      <dgm:prSet/>
      <dgm:spPr/>
      <dgm:t>
        <a:bodyPr/>
        <a:lstStyle/>
        <a:p>
          <a:endParaRPr lang="en-US"/>
        </a:p>
      </dgm:t>
    </dgm:pt>
    <dgm:pt modelId="{015AB533-F2E2-469F-BC23-637CFF4BF03F}">
      <dgm:prSet phldrT="[Text]"/>
      <dgm:spPr/>
      <dgm:t>
        <a:bodyPr/>
        <a:lstStyle/>
        <a:p>
          <a:r>
            <a:rPr lang="en-US" smtClean="0"/>
            <a:t>Topology Related</a:t>
          </a:r>
          <a:endParaRPr lang="en-US" dirty="0"/>
        </a:p>
      </dgm:t>
    </dgm:pt>
    <dgm:pt modelId="{7C8D3803-B4B4-4FCB-AD0B-7D5B70F240F4}" type="parTrans" cxnId="{4FC8EBA8-D1FC-420F-9C2E-FBB39048A0B0}">
      <dgm:prSet/>
      <dgm:spPr/>
      <dgm:t>
        <a:bodyPr/>
        <a:lstStyle/>
        <a:p>
          <a:endParaRPr lang="en-US"/>
        </a:p>
      </dgm:t>
    </dgm:pt>
    <dgm:pt modelId="{1AB7E846-3ECD-4ED6-857B-6164E48E6196}" type="sibTrans" cxnId="{4FC8EBA8-D1FC-420F-9C2E-FBB39048A0B0}">
      <dgm:prSet/>
      <dgm:spPr/>
      <dgm:t>
        <a:bodyPr/>
        <a:lstStyle/>
        <a:p>
          <a:endParaRPr lang="en-US"/>
        </a:p>
      </dgm:t>
    </dgm:pt>
    <dgm:pt modelId="{6E9A19F2-CF8E-4FD9-ABD4-325E74F22961}">
      <dgm:prSet phldrT="[Text]"/>
      <dgm:spPr/>
      <dgm:t>
        <a:bodyPr/>
        <a:lstStyle/>
        <a:p>
          <a:r>
            <a:rPr lang="en-US" dirty="0" smtClean="0"/>
            <a:t>Tunnel related</a:t>
          </a:r>
          <a:endParaRPr lang="en-US" dirty="0"/>
        </a:p>
      </dgm:t>
    </dgm:pt>
    <dgm:pt modelId="{28F927C9-7F59-42E6-8475-90006D27214C}" type="parTrans" cxnId="{47B05465-7A26-437B-8185-C15EB627AD67}">
      <dgm:prSet/>
      <dgm:spPr/>
      <dgm:t>
        <a:bodyPr/>
        <a:lstStyle/>
        <a:p>
          <a:endParaRPr lang="en-US"/>
        </a:p>
      </dgm:t>
    </dgm:pt>
    <dgm:pt modelId="{D0D12CD0-1F3B-47E0-AC56-424F4092B18C}" type="sibTrans" cxnId="{47B05465-7A26-437B-8185-C15EB627AD67}">
      <dgm:prSet/>
      <dgm:spPr/>
      <dgm:t>
        <a:bodyPr/>
        <a:lstStyle/>
        <a:p>
          <a:endParaRPr lang="en-US"/>
        </a:p>
      </dgm:t>
    </dgm:pt>
    <dgm:pt modelId="{CE56C5D1-B9C1-436E-B55E-8BC3FF3EAB58}">
      <dgm:prSet phldrT="[Text]"/>
      <dgm:spPr/>
      <dgm:t>
        <a:bodyPr/>
        <a:lstStyle/>
        <a:p>
          <a:r>
            <a:rPr lang="en-US" dirty="0" smtClean="0"/>
            <a:t>VN and Service-Mapping related</a:t>
          </a:r>
          <a:endParaRPr lang="en-US" dirty="0"/>
        </a:p>
      </dgm:t>
    </dgm:pt>
    <dgm:pt modelId="{37F3C282-E5B6-41A9-8DA9-678DD346DC74}" type="parTrans" cxnId="{360D0CEF-BF98-450F-87E2-E29D911E76A2}">
      <dgm:prSet/>
      <dgm:spPr/>
      <dgm:t>
        <a:bodyPr/>
        <a:lstStyle/>
        <a:p>
          <a:endParaRPr lang="en-US"/>
        </a:p>
      </dgm:t>
    </dgm:pt>
    <dgm:pt modelId="{25ACE0F0-3857-4FCB-84DD-0AA0115B6528}" type="sibTrans" cxnId="{360D0CEF-BF98-450F-87E2-E29D911E76A2}">
      <dgm:prSet/>
      <dgm:spPr/>
      <dgm:t>
        <a:bodyPr/>
        <a:lstStyle/>
        <a:p>
          <a:endParaRPr lang="en-US"/>
        </a:p>
      </dgm:t>
    </dgm:pt>
    <dgm:pt modelId="{CF050E62-F877-4B8C-A25B-5E6B70DC3318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4E009D96-D746-4AB2-8898-020DA6D2E3CE}" type="parTrans" cxnId="{4B3963BC-C5C8-48E4-83B9-D1AA7B0C11B7}">
      <dgm:prSet/>
      <dgm:spPr/>
      <dgm:t>
        <a:bodyPr/>
        <a:lstStyle/>
        <a:p>
          <a:endParaRPr lang="en-US"/>
        </a:p>
      </dgm:t>
    </dgm:pt>
    <dgm:pt modelId="{9FBB68A0-0C5F-4C5D-87C6-A21EFBBA54F1}" type="sibTrans" cxnId="{4B3963BC-C5C8-48E4-83B9-D1AA7B0C11B7}">
      <dgm:prSet/>
      <dgm:spPr/>
      <dgm:t>
        <a:bodyPr/>
        <a:lstStyle/>
        <a:p>
          <a:endParaRPr lang="en-US"/>
        </a:p>
      </dgm:t>
    </dgm:pt>
    <dgm:pt modelId="{077D1640-8BD9-4E1C-95C4-A7433970A1C0}">
      <dgm:prSet phldrT="[Text]"/>
      <dgm:spPr/>
      <dgm:t>
        <a:bodyPr/>
        <a:lstStyle/>
        <a:p>
          <a:r>
            <a:rPr lang="en-US" dirty="0" smtClean="0"/>
            <a:t>BGP Related</a:t>
          </a:r>
          <a:endParaRPr lang="en-US" dirty="0"/>
        </a:p>
      </dgm:t>
    </dgm:pt>
    <dgm:pt modelId="{F5EF2382-CDFB-4CDF-B0E9-2ADF406F67EF}" type="parTrans" cxnId="{64857396-3E0E-40CE-A177-1B3FDAD00558}">
      <dgm:prSet/>
      <dgm:spPr/>
      <dgm:t>
        <a:bodyPr/>
        <a:lstStyle/>
        <a:p>
          <a:endParaRPr lang="en-US"/>
        </a:p>
      </dgm:t>
    </dgm:pt>
    <dgm:pt modelId="{2294BC90-2E0D-469A-8F62-C5529C669129}" type="sibTrans" cxnId="{64857396-3E0E-40CE-A177-1B3FDAD00558}">
      <dgm:prSet/>
      <dgm:spPr/>
      <dgm:t>
        <a:bodyPr/>
        <a:lstStyle/>
        <a:p>
          <a:endParaRPr lang="en-US"/>
        </a:p>
      </dgm:t>
    </dgm:pt>
    <dgm:pt modelId="{F7563697-EAC3-4346-9FE1-B1263223A4FA}">
      <dgm:prSet phldrT="[Text]"/>
      <dgm:spPr/>
      <dgm:t>
        <a:bodyPr/>
        <a:lstStyle/>
        <a:p>
          <a:r>
            <a:rPr lang="en-US" dirty="0" smtClean="0"/>
            <a:t>BGP Policy yang</a:t>
          </a:r>
          <a:endParaRPr lang="en-US" dirty="0"/>
        </a:p>
      </dgm:t>
    </dgm:pt>
    <dgm:pt modelId="{AD4EFA7A-4557-4396-9418-7D62CDBC157E}" type="parTrans" cxnId="{ABEFDE2E-4DC2-44D9-BE46-BCA830C9B6F5}">
      <dgm:prSet/>
      <dgm:spPr/>
      <dgm:t>
        <a:bodyPr/>
        <a:lstStyle/>
        <a:p>
          <a:endParaRPr lang="en-US"/>
        </a:p>
      </dgm:t>
    </dgm:pt>
    <dgm:pt modelId="{59F2BA2C-71EF-4585-B1CA-51BCF29B7F98}" type="sibTrans" cxnId="{ABEFDE2E-4DC2-44D9-BE46-BCA830C9B6F5}">
      <dgm:prSet/>
      <dgm:spPr/>
      <dgm:t>
        <a:bodyPr/>
        <a:lstStyle/>
        <a:p>
          <a:endParaRPr lang="en-US"/>
        </a:p>
      </dgm:t>
    </dgm:pt>
    <dgm:pt modelId="{D9D306F7-CE85-492C-88DC-F9674FA92CB7}">
      <dgm:prSet phldrT="[Text]"/>
      <dgm:spPr/>
      <dgm:t>
        <a:bodyPr/>
        <a:lstStyle/>
        <a:p>
          <a:r>
            <a:rPr lang="en-US" dirty="0" err="1" smtClean="0"/>
            <a:t>Flowspec</a:t>
          </a:r>
          <a:r>
            <a:rPr lang="en-US" dirty="0" smtClean="0"/>
            <a:t> yang</a:t>
          </a:r>
          <a:endParaRPr lang="en-US" dirty="0"/>
        </a:p>
      </dgm:t>
    </dgm:pt>
    <dgm:pt modelId="{2AB7ECC0-13DB-4CDD-B7C9-B5F24249B7A6}" type="parTrans" cxnId="{A2940119-2188-45F1-AA0F-2131D3176AA6}">
      <dgm:prSet/>
      <dgm:spPr/>
      <dgm:t>
        <a:bodyPr/>
        <a:lstStyle/>
        <a:p>
          <a:endParaRPr lang="en-US"/>
        </a:p>
      </dgm:t>
    </dgm:pt>
    <dgm:pt modelId="{B99BFCC9-82D7-4D22-8E9D-EE7AE3A1FB55}" type="sibTrans" cxnId="{A2940119-2188-45F1-AA0F-2131D3176AA6}">
      <dgm:prSet/>
      <dgm:spPr/>
      <dgm:t>
        <a:bodyPr/>
        <a:lstStyle/>
        <a:p>
          <a:endParaRPr lang="en-US"/>
        </a:p>
      </dgm:t>
    </dgm:pt>
    <dgm:pt modelId="{D9AA1E12-998F-449D-9AC6-18E092200F15}" type="pres">
      <dgm:prSet presAssocID="{A7B91E98-81B8-4B0B-8951-2DA6F9D72B8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581D9-0212-4444-BABB-D52D07C5ADA6}" type="pres">
      <dgm:prSet presAssocID="{E6323D8B-C935-4F0D-9740-97C4B888CC16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8E7F8-AB77-47EF-BEB0-C5EF04480151}" type="pres">
      <dgm:prSet presAssocID="{651D3B84-5585-4BC9-909B-DBEFE365E1C2}" presName="sibTrans" presStyleCnt="0"/>
      <dgm:spPr/>
      <dgm:t>
        <a:bodyPr/>
        <a:lstStyle/>
        <a:p>
          <a:endParaRPr lang="en-US"/>
        </a:p>
      </dgm:t>
    </dgm:pt>
    <dgm:pt modelId="{41CC8DF2-F7D4-4E18-9641-82C7B1332114}" type="pres">
      <dgm:prSet presAssocID="{E3C5E416-5DDF-49B3-8620-D38801A5408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A31E1-4DCF-49EB-BB28-6338AC56EA44}" type="pres">
      <dgm:prSet presAssocID="{37D8C27C-4F5A-4277-A4F8-27F4C7C67E69}" presName="sibTrans" presStyleCnt="0"/>
      <dgm:spPr/>
      <dgm:t>
        <a:bodyPr/>
        <a:lstStyle/>
        <a:p>
          <a:endParaRPr lang="en-US"/>
        </a:p>
      </dgm:t>
    </dgm:pt>
    <dgm:pt modelId="{D6D9E8E9-64E7-4740-8F09-8E3E5A1B19E0}" type="pres">
      <dgm:prSet presAssocID="{088296D3-2E87-4A1F-970C-982AF2F9608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D80B0-2211-41F5-9F95-011B436FD1F1}" type="pres">
      <dgm:prSet presAssocID="{D183EE5B-AB7F-4C88-8579-F57E54CFE45D}" presName="sibTrans" presStyleCnt="0"/>
      <dgm:spPr/>
      <dgm:t>
        <a:bodyPr/>
        <a:lstStyle/>
        <a:p>
          <a:endParaRPr lang="en-US"/>
        </a:p>
      </dgm:t>
    </dgm:pt>
    <dgm:pt modelId="{804CA777-AA1D-4605-BC96-E1C2EB4C0BA6}" type="pres">
      <dgm:prSet presAssocID="{015AB533-F2E2-469F-BC23-637CFF4BF03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21B33-A5A5-42FE-B7C5-41F51206B490}" type="pres">
      <dgm:prSet presAssocID="{1AB7E846-3ECD-4ED6-857B-6164E48E6196}" presName="sibTrans" presStyleCnt="0"/>
      <dgm:spPr/>
      <dgm:t>
        <a:bodyPr/>
        <a:lstStyle/>
        <a:p>
          <a:endParaRPr lang="en-US"/>
        </a:p>
      </dgm:t>
    </dgm:pt>
    <dgm:pt modelId="{73A72C0E-6707-485C-9779-A36B980BEEBE}" type="pres">
      <dgm:prSet presAssocID="{6E9A19F2-CF8E-4FD9-ABD4-325E74F2296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06FB5-C9FE-4AE6-8FE1-3FB0C78EED8A}" type="pres">
      <dgm:prSet presAssocID="{D0D12CD0-1F3B-47E0-AC56-424F4092B18C}" presName="sibTrans" presStyleCnt="0"/>
      <dgm:spPr/>
      <dgm:t>
        <a:bodyPr/>
        <a:lstStyle/>
        <a:p>
          <a:endParaRPr lang="en-US"/>
        </a:p>
      </dgm:t>
    </dgm:pt>
    <dgm:pt modelId="{B28C11CF-684B-4B50-B96C-EAC181E95127}" type="pres">
      <dgm:prSet presAssocID="{CE56C5D1-B9C1-436E-B55E-8BC3FF3EAB58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CE4FB-59F8-433A-9B07-F8899D11BB8C}" type="pres">
      <dgm:prSet presAssocID="{25ACE0F0-3857-4FCB-84DD-0AA0115B6528}" presName="sibTrans" presStyleCnt="0"/>
      <dgm:spPr/>
      <dgm:t>
        <a:bodyPr/>
        <a:lstStyle/>
        <a:p>
          <a:endParaRPr lang="en-US"/>
        </a:p>
      </dgm:t>
    </dgm:pt>
    <dgm:pt modelId="{7FCAD525-37A8-48F8-A850-2F7BF77766EE}" type="pres">
      <dgm:prSet presAssocID="{5E650B90-4578-4588-AD3E-4B6F7BD9E8F5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F3CD2-155C-4392-8678-D113B2AD5C60}" type="pres">
      <dgm:prSet presAssocID="{00633185-B648-4582-B80B-7E73B8D70482}" presName="sibTrans" presStyleCnt="0"/>
      <dgm:spPr/>
      <dgm:t>
        <a:bodyPr/>
        <a:lstStyle/>
        <a:p>
          <a:endParaRPr lang="en-US"/>
        </a:p>
      </dgm:t>
    </dgm:pt>
    <dgm:pt modelId="{7274D174-B2CB-486C-A024-90B0EB7A7B7A}" type="pres">
      <dgm:prSet presAssocID="{077D1640-8BD9-4E1C-95C4-A7433970A1C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741F2-FE37-435B-9CC2-43D376CB40AF}" type="pres">
      <dgm:prSet presAssocID="{2294BC90-2E0D-469A-8F62-C5529C669129}" presName="sibTrans" presStyleCnt="0"/>
      <dgm:spPr/>
      <dgm:t>
        <a:bodyPr/>
        <a:lstStyle/>
        <a:p>
          <a:endParaRPr lang="en-US"/>
        </a:p>
      </dgm:t>
    </dgm:pt>
    <dgm:pt modelId="{4BEE3097-43E0-45C0-A2A7-8FF913881172}" type="pres">
      <dgm:prSet presAssocID="{CF050E62-F877-4B8C-A25B-5E6B70DC331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963BC-C5C8-48E4-83B9-D1AA7B0C11B7}" srcId="{A7B91E98-81B8-4B0B-8951-2DA6F9D72B83}" destId="{CF050E62-F877-4B8C-A25B-5E6B70DC3318}" srcOrd="8" destOrd="0" parTransId="{4E009D96-D746-4AB2-8898-020DA6D2E3CE}" sibTransId="{9FBB68A0-0C5F-4C5D-87C6-A21EFBBA54F1}"/>
    <dgm:cxn modelId="{CE952FCD-B351-4FD1-8B97-0C103380638A}" type="presOf" srcId="{5E650B90-4578-4588-AD3E-4B6F7BD9E8F5}" destId="{7FCAD525-37A8-48F8-A850-2F7BF77766EE}" srcOrd="0" destOrd="0" presId="urn:microsoft.com/office/officeart/2005/8/layout/default"/>
    <dgm:cxn modelId="{A2940119-2188-45F1-AA0F-2131D3176AA6}" srcId="{077D1640-8BD9-4E1C-95C4-A7433970A1C0}" destId="{D9D306F7-CE85-492C-88DC-F9674FA92CB7}" srcOrd="1" destOrd="0" parTransId="{2AB7ECC0-13DB-4CDD-B7C9-B5F24249B7A6}" sibTransId="{B99BFCC9-82D7-4D22-8E9D-EE7AE3A1FB55}"/>
    <dgm:cxn modelId="{360D0CEF-BF98-450F-87E2-E29D911E76A2}" srcId="{A7B91E98-81B8-4B0B-8951-2DA6F9D72B83}" destId="{CE56C5D1-B9C1-436E-B55E-8BC3FF3EAB58}" srcOrd="5" destOrd="0" parTransId="{37F3C282-E5B6-41A9-8DA9-678DD346DC74}" sibTransId="{25ACE0F0-3857-4FCB-84DD-0AA0115B6528}"/>
    <dgm:cxn modelId="{ABEFDE2E-4DC2-44D9-BE46-BCA830C9B6F5}" srcId="{077D1640-8BD9-4E1C-95C4-A7433970A1C0}" destId="{F7563697-EAC3-4346-9FE1-B1263223A4FA}" srcOrd="0" destOrd="0" parTransId="{AD4EFA7A-4557-4396-9418-7D62CDBC157E}" sibTransId="{59F2BA2C-71EF-4585-B1CA-51BCF29B7F98}"/>
    <dgm:cxn modelId="{9B4A99E1-B755-4CD1-B3F2-F5719C7DDF7A}" type="presOf" srcId="{E6323D8B-C935-4F0D-9740-97C4B888CC16}" destId="{E90581D9-0212-4444-BABB-D52D07C5ADA6}" srcOrd="0" destOrd="0" presId="urn:microsoft.com/office/officeart/2005/8/layout/default"/>
    <dgm:cxn modelId="{F57F8409-1DC0-4F9F-A37E-8814EC9B1B4F}" type="presOf" srcId="{015AB533-F2E2-469F-BC23-637CFF4BF03F}" destId="{804CA777-AA1D-4605-BC96-E1C2EB4C0BA6}" srcOrd="0" destOrd="0" presId="urn:microsoft.com/office/officeart/2005/8/layout/default"/>
    <dgm:cxn modelId="{166CF0EE-EE9F-4AB1-B4AD-CBC6BEEF91C0}" type="presOf" srcId="{088296D3-2E87-4A1F-970C-982AF2F96084}" destId="{D6D9E8E9-64E7-4740-8F09-8E3E5A1B19E0}" srcOrd="0" destOrd="0" presId="urn:microsoft.com/office/officeart/2005/8/layout/default"/>
    <dgm:cxn modelId="{2608D9CD-0DF0-47B7-8FC6-E7A6DEC0BDEA}" type="presOf" srcId="{077D1640-8BD9-4E1C-95C4-A7433970A1C0}" destId="{7274D174-B2CB-486C-A024-90B0EB7A7B7A}" srcOrd="0" destOrd="0" presId="urn:microsoft.com/office/officeart/2005/8/layout/default"/>
    <dgm:cxn modelId="{50F7CD22-210D-4140-8904-62EC9A673AE3}" type="presOf" srcId="{D9D306F7-CE85-492C-88DC-F9674FA92CB7}" destId="{7274D174-B2CB-486C-A024-90B0EB7A7B7A}" srcOrd="0" destOrd="2" presId="urn:microsoft.com/office/officeart/2005/8/layout/default"/>
    <dgm:cxn modelId="{B7B60D5A-C429-4910-B043-F464E4E134FB}" type="presOf" srcId="{E3C5E416-5DDF-49B3-8620-D38801A54081}" destId="{41CC8DF2-F7D4-4E18-9641-82C7B1332114}" srcOrd="0" destOrd="0" presId="urn:microsoft.com/office/officeart/2005/8/layout/default"/>
    <dgm:cxn modelId="{F094B5A5-AF50-4540-AAEF-AF74D786A607}" type="presOf" srcId="{CF050E62-F877-4B8C-A25B-5E6B70DC3318}" destId="{4BEE3097-43E0-45C0-A2A7-8FF913881172}" srcOrd="0" destOrd="0" presId="urn:microsoft.com/office/officeart/2005/8/layout/default"/>
    <dgm:cxn modelId="{D0B89E17-D7C4-4376-B3E9-EAC72C8CA86C}" srcId="{A7B91E98-81B8-4B0B-8951-2DA6F9D72B83}" destId="{E6323D8B-C935-4F0D-9740-97C4B888CC16}" srcOrd="0" destOrd="0" parTransId="{073754C8-3B9C-492B-9A54-89DD0D854256}" sibTransId="{651D3B84-5585-4BC9-909B-DBEFE365E1C2}"/>
    <dgm:cxn modelId="{47B05465-7A26-437B-8185-C15EB627AD67}" srcId="{A7B91E98-81B8-4B0B-8951-2DA6F9D72B83}" destId="{6E9A19F2-CF8E-4FD9-ABD4-325E74F22961}" srcOrd="4" destOrd="0" parTransId="{28F927C9-7F59-42E6-8475-90006D27214C}" sibTransId="{D0D12CD0-1F3B-47E0-AC56-424F4092B18C}"/>
    <dgm:cxn modelId="{95B9ACE5-BBF5-49EF-B498-0D9820046466}" srcId="{A7B91E98-81B8-4B0B-8951-2DA6F9D72B83}" destId="{5E650B90-4578-4588-AD3E-4B6F7BD9E8F5}" srcOrd="6" destOrd="0" parTransId="{C110251F-3486-479A-9229-06072023A7AF}" sibTransId="{00633185-B648-4582-B80B-7E73B8D70482}"/>
    <dgm:cxn modelId="{4E099DFA-66D3-4372-BBF3-3D86A6841C08}" srcId="{A7B91E98-81B8-4B0B-8951-2DA6F9D72B83}" destId="{088296D3-2E87-4A1F-970C-982AF2F96084}" srcOrd="2" destOrd="0" parTransId="{DAADFA77-CB3B-469E-8D11-46002C62FEA5}" sibTransId="{D183EE5B-AB7F-4C88-8579-F57E54CFE45D}"/>
    <dgm:cxn modelId="{4FCE9003-4BEA-4662-87EA-82F894F24A71}" srcId="{A7B91E98-81B8-4B0B-8951-2DA6F9D72B83}" destId="{E3C5E416-5DDF-49B3-8620-D38801A54081}" srcOrd="1" destOrd="0" parTransId="{31618741-5138-46A2-82B7-95D403F3D77F}" sibTransId="{37D8C27C-4F5A-4277-A4F8-27F4C7C67E69}"/>
    <dgm:cxn modelId="{C4D08D17-A2EB-4F6E-BB80-E5FC5C1A9447}" type="presOf" srcId="{F7563697-EAC3-4346-9FE1-B1263223A4FA}" destId="{7274D174-B2CB-486C-A024-90B0EB7A7B7A}" srcOrd="0" destOrd="1" presId="urn:microsoft.com/office/officeart/2005/8/layout/default"/>
    <dgm:cxn modelId="{4FC8EBA8-D1FC-420F-9C2E-FBB39048A0B0}" srcId="{A7B91E98-81B8-4B0B-8951-2DA6F9D72B83}" destId="{015AB533-F2E2-469F-BC23-637CFF4BF03F}" srcOrd="3" destOrd="0" parTransId="{7C8D3803-B4B4-4FCB-AD0B-7D5B70F240F4}" sibTransId="{1AB7E846-3ECD-4ED6-857B-6164E48E6196}"/>
    <dgm:cxn modelId="{64857396-3E0E-40CE-A177-1B3FDAD00558}" srcId="{A7B91E98-81B8-4B0B-8951-2DA6F9D72B83}" destId="{077D1640-8BD9-4E1C-95C4-A7433970A1C0}" srcOrd="7" destOrd="0" parTransId="{F5EF2382-CDFB-4CDF-B0E9-2ADF406F67EF}" sibTransId="{2294BC90-2E0D-469A-8F62-C5529C669129}"/>
    <dgm:cxn modelId="{7745526A-B044-46E2-925A-6A1D9DB94B85}" type="presOf" srcId="{6E9A19F2-CF8E-4FD9-ABD4-325E74F22961}" destId="{73A72C0E-6707-485C-9779-A36B980BEEBE}" srcOrd="0" destOrd="0" presId="urn:microsoft.com/office/officeart/2005/8/layout/default"/>
    <dgm:cxn modelId="{9DE943F0-6F6A-4855-8E28-8AC160B27395}" type="presOf" srcId="{A7B91E98-81B8-4B0B-8951-2DA6F9D72B83}" destId="{D9AA1E12-998F-449D-9AC6-18E092200F15}" srcOrd="0" destOrd="0" presId="urn:microsoft.com/office/officeart/2005/8/layout/default"/>
    <dgm:cxn modelId="{4C8D478D-6FB3-4B25-B848-38EF8CE1CEAE}" type="presOf" srcId="{CE56C5D1-B9C1-436E-B55E-8BC3FF3EAB58}" destId="{B28C11CF-684B-4B50-B96C-EAC181E95127}" srcOrd="0" destOrd="0" presId="urn:microsoft.com/office/officeart/2005/8/layout/default"/>
    <dgm:cxn modelId="{E62D613B-34E6-46C3-835C-7400E821724E}" type="presParOf" srcId="{D9AA1E12-998F-449D-9AC6-18E092200F15}" destId="{E90581D9-0212-4444-BABB-D52D07C5ADA6}" srcOrd="0" destOrd="0" presId="urn:microsoft.com/office/officeart/2005/8/layout/default"/>
    <dgm:cxn modelId="{4A848967-7F2E-4EAD-84E4-CEA201AAECE6}" type="presParOf" srcId="{D9AA1E12-998F-449D-9AC6-18E092200F15}" destId="{66B8E7F8-AB77-47EF-BEB0-C5EF04480151}" srcOrd="1" destOrd="0" presId="urn:microsoft.com/office/officeart/2005/8/layout/default"/>
    <dgm:cxn modelId="{8C0347FB-FEF5-4CA2-BC9F-CCB6995559FE}" type="presParOf" srcId="{D9AA1E12-998F-449D-9AC6-18E092200F15}" destId="{41CC8DF2-F7D4-4E18-9641-82C7B1332114}" srcOrd="2" destOrd="0" presId="urn:microsoft.com/office/officeart/2005/8/layout/default"/>
    <dgm:cxn modelId="{A679323C-8975-4B70-B00A-66D9BA8BCA1A}" type="presParOf" srcId="{D9AA1E12-998F-449D-9AC6-18E092200F15}" destId="{CC6A31E1-4DCF-49EB-BB28-6338AC56EA44}" srcOrd="3" destOrd="0" presId="urn:microsoft.com/office/officeart/2005/8/layout/default"/>
    <dgm:cxn modelId="{8DBB1555-D50C-4151-9CBA-4693230E3BA4}" type="presParOf" srcId="{D9AA1E12-998F-449D-9AC6-18E092200F15}" destId="{D6D9E8E9-64E7-4740-8F09-8E3E5A1B19E0}" srcOrd="4" destOrd="0" presId="urn:microsoft.com/office/officeart/2005/8/layout/default"/>
    <dgm:cxn modelId="{DD459910-E199-4109-87B8-24ABD3D06E37}" type="presParOf" srcId="{D9AA1E12-998F-449D-9AC6-18E092200F15}" destId="{735D80B0-2211-41F5-9F95-011B436FD1F1}" srcOrd="5" destOrd="0" presId="urn:microsoft.com/office/officeart/2005/8/layout/default"/>
    <dgm:cxn modelId="{EAB07312-D916-4F06-A468-7710617C6638}" type="presParOf" srcId="{D9AA1E12-998F-449D-9AC6-18E092200F15}" destId="{804CA777-AA1D-4605-BC96-E1C2EB4C0BA6}" srcOrd="6" destOrd="0" presId="urn:microsoft.com/office/officeart/2005/8/layout/default"/>
    <dgm:cxn modelId="{B0C09DFB-0EAF-473D-AA4F-04FAAF9B7039}" type="presParOf" srcId="{D9AA1E12-998F-449D-9AC6-18E092200F15}" destId="{4B321B33-A5A5-42FE-B7C5-41F51206B490}" srcOrd="7" destOrd="0" presId="urn:microsoft.com/office/officeart/2005/8/layout/default"/>
    <dgm:cxn modelId="{018F9204-9EE7-46CD-ABEA-AC074A39D76B}" type="presParOf" srcId="{D9AA1E12-998F-449D-9AC6-18E092200F15}" destId="{73A72C0E-6707-485C-9779-A36B980BEEBE}" srcOrd="8" destOrd="0" presId="urn:microsoft.com/office/officeart/2005/8/layout/default"/>
    <dgm:cxn modelId="{8F53B974-C0E9-4AFC-BBC3-3BD011B4D3AA}" type="presParOf" srcId="{D9AA1E12-998F-449D-9AC6-18E092200F15}" destId="{78B06FB5-C9FE-4AE6-8FE1-3FB0C78EED8A}" srcOrd="9" destOrd="0" presId="urn:microsoft.com/office/officeart/2005/8/layout/default"/>
    <dgm:cxn modelId="{7CBE872C-0B3C-419A-B609-65A25DEA4104}" type="presParOf" srcId="{D9AA1E12-998F-449D-9AC6-18E092200F15}" destId="{B28C11CF-684B-4B50-B96C-EAC181E95127}" srcOrd="10" destOrd="0" presId="urn:microsoft.com/office/officeart/2005/8/layout/default"/>
    <dgm:cxn modelId="{5DB10596-B6F2-4AE4-A89A-A05A3B2CB625}" type="presParOf" srcId="{D9AA1E12-998F-449D-9AC6-18E092200F15}" destId="{D06CE4FB-59F8-433A-9B07-F8899D11BB8C}" srcOrd="11" destOrd="0" presId="urn:microsoft.com/office/officeart/2005/8/layout/default"/>
    <dgm:cxn modelId="{7601C17F-4BF1-41AC-995E-328EE67F1D9C}" type="presParOf" srcId="{D9AA1E12-998F-449D-9AC6-18E092200F15}" destId="{7FCAD525-37A8-48F8-A850-2F7BF77766EE}" srcOrd="12" destOrd="0" presId="urn:microsoft.com/office/officeart/2005/8/layout/default"/>
    <dgm:cxn modelId="{99002B7E-D2E3-4F1E-9160-CAD3D1854C13}" type="presParOf" srcId="{D9AA1E12-998F-449D-9AC6-18E092200F15}" destId="{99FF3CD2-155C-4392-8678-D113B2AD5C60}" srcOrd="13" destOrd="0" presId="urn:microsoft.com/office/officeart/2005/8/layout/default"/>
    <dgm:cxn modelId="{AE24E1AC-3A3D-45F6-A8F1-6BA136CCC4D1}" type="presParOf" srcId="{D9AA1E12-998F-449D-9AC6-18E092200F15}" destId="{7274D174-B2CB-486C-A024-90B0EB7A7B7A}" srcOrd="14" destOrd="0" presId="urn:microsoft.com/office/officeart/2005/8/layout/default"/>
    <dgm:cxn modelId="{AD889D28-292F-441C-9DAA-2B15D88A9920}" type="presParOf" srcId="{D9AA1E12-998F-449D-9AC6-18E092200F15}" destId="{8BC741F2-FE37-435B-9CC2-43D376CB40AF}" srcOrd="15" destOrd="0" presId="urn:microsoft.com/office/officeart/2005/8/layout/default"/>
    <dgm:cxn modelId="{B991F629-7367-4AD3-BFEE-D9146B394F3D}" type="presParOf" srcId="{D9AA1E12-998F-449D-9AC6-18E092200F15}" destId="{4BEE3097-43E0-45C0-A2A7-8FF91388117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8A37FD3B-4D07-4901-B68A-C9FB9A963373}" type="presOf" srcId="{0256371B-59DF-43D9-90D9-34479EFBFF5F}" destId="{9DBCC942-805F-4DF1-B1FE-2E37DBFA52C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D2667BC0-7AAD-460C-984B-E25C95A50E4B}" type="presOf" srcId="{AEF94CF7-3BC4-4BE6-8DCF-0BC1773F674A}" destId="{1396BAAF-79B4-468B-B32B-CD0AE547AC93}" srcOrd="0" destOrd="0" presId="urn:microsoft.com/office/officeart/2005/8/layout/hChevron3"/>
    <dgm:cxn modelId="{851150B5-6F58-49A5-B542-73C1A1616BA8}" type="presOf" srcId="{4F02F517-3D7A-4854-B171-F5E2AF44C46F}" destId="{748342E3-1A6F-4B24-9E1A-333BCE50BEA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3A404A7E-5B8E-45BF-8F7F-E7B0401B4323}" type="presOf" srcId="{AA35C123-4EC7-46F9-B223-CA3C49E5238B}" destId="{B2B2443F-8ABD-4524-9D0A-CABE0F408CF0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C2993603-0180-4374-BA2A-57278FED1649}" type="presOf" srcId="{DE228721-7E82-48EA-A177-A09380374842}" destId="{3FD50E63-5210-4366-8D37-B4050F8FE5D3}" srcOrd="0" destOrd="0" presId="urn:microsoft.com/office/officeart/2005/8/layout/hChevron3"/>
    <dgm:cxn modelId="{FEA806FB-DD43-46B9-8698-3921C6EED614}" type="presOf" srcId="{F17958B6-450F-43CF-A649-A069369CC629}" destId="{5426EF65-2F65-405C-809D-C9698863A7F7}" srcOrd="0" destOrd="0" presId="urn:microsoft.com/office/officeart/2005/8/layout/hChevron3"/>
    <dgm:cxn modelId="{18017FC6-4B17-42C0-AC76-55DEEAFBA7A1}" type="presParOf" srcId="{3FD50E63-5210-4366-8D37-B4050F8FE5D3}" destId="{B2B2443F-8ABD-4524-9D0A-CABE0F408CF0}" srcOrd="0" destOrd="0" presId="urn:microsoft.com/office/officeart/2005/8/layout/hChevron3"/>
    <dgm:cxn modelId="{6F24D47D-A369-4838-BBCA-E5644548A108}" type="presParOf" srcId="{3FD50E63-5210-4366-8D37-B4050F8FE5D3}" destId="{95A03ABC-9D54-4AAD-84BE-C36E0F1F3A5A}" srcOrd="1" destOrd="0" presId="urn:microsoft.com/office/officeart/2005/8/layout/hChevron3"/>
    <dgm:cxn modelId="{F176031F-CDE1-4381-ACCC-863FE22947FD}" type="presParOf" srcId="{3FD50E63-5210-4366-8D37-B4050F8FE5D3}" destId="{5426EF65-2F65-405C-809D-C9698863A7F7}" srcOrd="2" destOrd="0" presId="urn:microsoft.com/office/officeart/2005/8/layout/hChevron3"/>
    <dgm:cxn modelId="{827C3327-0282-4463-8924-69653AB90F5D}" type="presParOf" srcId="{3FD50E63-5210-4366-8D37-B4050F8FE5D3}" destId="{ED412518-D2D1-4228-879A-E950A87B91D7}" srcOrd="3" destOrd="0" presId="urn:microsoft.com/office/officeart/2005/8/layout/hChevron3"/>
    <dgm:cxn modelId="{4B11E2EE-FC30-458E-8B23-0F56B5CF28D3}" type="presParOf" srcId="{3FD50E63-5210-4366-8D37-B4050F8FE5D3}" destId="{9DBCC942-805F-4DF1-B1FE-2E37DBFA52C7}" srcOrd="4" destOrd="0" presId="urn:microsoft.com/office/officeart/2005/8/layout/hChevron3"/>
    <dgm:cxn modelId="{BE358F8A-69E2-4BFD-8378-71B945C51298}" type="presParOf" srcId="{3FD50E63-5210-4366-8D37-B4050F8FE5D3}" destId="{997BC7D4-AE60-4C8E-ADE1-ABB6CEDDCACA}" srcOrd="5" destOrd="0" presId="urn:microsoft.com/office/officeart/2005/8/layout/hChevron3"/>
    <dgm:cxn modelId="{4B7779B3-2444-4C79-A09A-66BF2BB1662B}" type="presParOf" srcId="{3FD50E63-5210-4366-8D37-B4050F8FE5D3}" destId="{1396BAAF-79B4-468B-B32B-CD0AE547AC93}" srcOrd="6" destOrd="0" presId="urn:microsoft.com/office/officeart/2005/8/layout/hChevron3"/>
    <dgm:cxn modelId="{7B954D53-3A37-4627-B887-260A3965C183}" type="presParOf" srcId="{3FD50E63-5210-4366-8D37-B4050F8FE5D3}" destId="{40BA949E-40F4-4D69-AF1F-4F9DD71DA076}" srcOrd="7" destOrd="0" presId="urn:microsoft.com/office/officeart/2005/8/layout/hChevron3"/>
    <dgm:cxn modelId="{D0A65185-D9FE-4B90-AE4F-4ECDA9D4FC92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2FD578-0A5F-4820-865F-37A59758453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68089A-C9F0-484D-ABB2-EB64F7C9782E}">
      <dgm:prSet phldrT="[Text]"/>
      <dgm:spPr/>
      <dgm:t>
        <a:bodyPr/>
        <a:lstStyle/>
        <a:p>
          <a:r>
            <a:rPr lang="en-US" dirty="0" smtClean="0"/>
            <a:t>Initial Configurations between controllers</a:t>
          </a:r>
          <a:endParaRPr lang="en-US" dirty="0"/>
        </a:p>
      </dgm:t>
    </dgm:pt>
    <dgm:pt modelId="{5AA1B0FE-02A7-4A35-94FD-61254D9F6B95}" type="parTrans" cxnId="{B264DFCE-C243-4798-9E44-F2B0E4131F74}">
      <dgm:prSet/>
      <dgm:spPr/>
      <dgm:t>
        <a:bodyPr/>
        <a:lstStyle/>
        <a:p>
          <a:endParaRPr lang="en-US"/>
        </a:p>
      </dgm:t>
    </dgm:pt>
    <dgm:pt modelId="{EA01EBC1-0EB7-47D2-97BE-AA72B87718C4}" type="sibTrans" cxnId="{B264DFCE-C243-4798-9E44-F2B0E4131F74}">
      <dgm:prSet/>
      <dgm:spPr/>
      <dgm:t>
        <a:bodyPr/>
        <a:lstStyle/>
        <a:p>
          <a:endParaRPr lang="en-US"/>
        </a:p>
      </dgm:t>
    </dgm:pt>
    <dgm:pt modelId="{6F3B0ACC-F1D2-4E51-AF9F-C0EB17B002DF}">
      <dgm:prSet phldrT="[Text]"/>
      <dgm:spPr/>
      <dgm:t>
        <a:bodyPr/>
        <a:lstStyle/>
        <a:p>
          <a:r>
            <a:rPr lang="en-US" dirty="0" smtClean="0"/>
            <a:t>Relationship / Role of controllers</a:t>
          </a:r>
          <a:endParaRPr lang="en-US" dirty="0"/>
        </a:p>
      </dgm:t>
    </dgm:pt>
    <dgm:pt modelId="{CB725875-A49D-4907-8617-073C5EA9D1AD}" type="parTrans" cxnId="{451F68A7-50C8-4B94-AA3C-1614FB1D2AA1}">
      <dgm:prSet/>
      <dgm:spPr/>
      <dgm:t>
        <a:bodyPr/>
        <a:lstStyle/>
        <a:p>
          <a:endParaRPr lang="en-US"/>
        </a:p>
      </dgm:t>
    </dgm:pt>
    <dgm:pt modelId="{81BAF126-2BA5-4CEA-B2B5-8065CFA2294A}" type="sibTrans" cxnId="{451F68A7-50C8-4B94-AA3C-1614FB1D2AA1}">
      <dgm:prSet/>
      <dgm:spPr/>
      <dgm:t>
        <a:bodyPr/>
        <a:lstStyle/>
        <a:p>
          <a:endParaRPr lang="en-US"/>
        </a:p>
      </dgm:t>
    </dgm:pt>
    <dgm:pt modelId="{94D3A7DD-F6F7-48CB-9C9D-5B403CAD18B9}">
      <dgm:prSet phldrT="[Text]"/>
      <dgm:spPr/>
      <dgm:t>
        <a:bodyPr/>
        <a:lstStyle/>
        <a:p>
          <a:r>
            <a:rPr lang="en-US" dirty="0" smtClean="0"/>
            <a:t>Learning the mutual capabilities of controllers</a:t>
          </a:r>
          <a:endParaRPr lang="en-US" dirty="0"/>
        </a:p>
      </dgm:t>
    </dgm:pt>
    <dgm:pt modelId="{11FDD6F3-CA5C-4F5D-987F-260AE55237F5}" type="parTrans" cxnId="{171D16C7-0C96-44C1-A365-470C3D4CDE66}">
      <dgm:prSet/>
      <dgm:spPr/>
      <dgm:t>
        <a:bodyPr/>
        <a:lstStyle/>
        <a:p>
          <a:endParaRPr lang="en-US"/>
        </a:p>
      </dgm:t>
    </dgm:pt>
    <dgm:pt modelId="{C42729CB-FD19-4193-B9F4-BC1259C2D351}" type="sibTrans" cxnId="{171D16C7-0C96-44C1-A365-470C3D4CDE66}">
      <dgm:prSet/>
      <dgm:spPr/>
      <dgm:t>
        <a:bodyPr/>
        <a:lstStyle/>
        <a:p>
          <a:endParaRPr lang="en-US"/>
        </a:p>
      </dgm:t>
    </dgm:pt>
    <dgm:pt modelId="{079C848E-21E2-4C12-BCB9-F13E38B69346}">
      <dgm:prSet phldrT="[Text]"/>
      <dgm:spPr/>
      <dgm:t>
        <a:bodyPr/>
        <a:lstStyle/>
        <a:p>
          <a:r>
            <a:rPr lang="en-US" dirty="0" smtClean="0"/>
            <a:t>Handling of multiple instances of controller for reliability</a:t>
          </a:r>
          <a:endParaRPr lang="en-US" dirty="0"/>
        </a:p>
      </dgm:t>
    </dgm:pt>
    <dgm:pt modelId="{BA091A6E-D63A-46D4-8DDE-4ABB6A24A144}" type="parTrans" cxnId="{78FD8722-9D6B-44B7-9757-4A4DCD9707D5}">
      <dgm:prSet/>
      <dgm:spPr/>
      <dgm:t>
        <a:bodyPr/>
        <a:lstStyle/>
        <a:p>
          <a:endParaRPr lang="en-US"/>
        </a:p>
      </dgm:t>
    </dgm:pt>
    <dgm:pt modelId="{062A989B-41C8-48C0-A8EB-2F240C29A741}" type="sibTrans" cxnId="{78FD8722-9D6B-44B7-9757-4A4DCD9707D5}">
      <dgm:prSet/>
      <dgm:spPr/>
      <dgm:t>
        <a:bodyPr/>
        <a:lstStyle/>
        <a:p>
          <a:endParaRPr lang="en-US"/>
        </a:p>
      </dgm:t>
    </dgm:pt>
    <dgm:pt modelId="{9F6C3401-5341-452F-AD24-0373054E849C}">
      <dgm:prSet phldrT="[Text]"/>
      <dgm:spPr/>
      <dgm:t>
        <a:bodyPr/>
        <a:lstStyle/>
        <a:p>
          <a:r>
            <a:rPr lang="en-US" dirty="0" smtClean="0"/>
            <a:t>?</a:t>
          </a:r>
          <a:endParaRPr lang="en-US" dirty="0"/>
        </a:p>
      </dgm:t>
    </dgm:pt>
    <dgm:pt modelId="{37CC9170-6F61-4173-8F9E-7583DDAE6E7F}" type="parTrans" cxnId="{6B354FEB-2F6C-4813-B8DE-F4F8AF691030}">
      <dgm:prSet/>
      <dgm:spPr/>
      <dgm:t>
        <a:bodyPr/>
        <a:lstStyle/>
        <a:p>
          <a:endParaRPr lang="en-US"/>
        </a:p>
      </dgm:t>
    </dgm:pt>
    <dgm:pt modelId="{2B48D7AD-0514-412A-ABB3-03285BE82231}" type="sibTrans" cxnId="{6B354FEB-2F6C-4813-B8DE-F4F8AF691030}">
      <dgm:prSet/>
      <dgm:spPr/>
      <dgm:t>
        <a:bodyPr/>
        <a:lstStyle/>
        <a:p>
          <a:endParaRPr lang="en-US"/>
        </a:p>
      </dgm:t>
    </dgm:pt>
    <dgm:pt modelId="{F8A77E5D-8931-4BAD-974A-02EF5CC7C8C8}">
      <dgm:prSet phldrT="[Text]"/>
      <dgm:spPr/>
      <dgm:t>
        <a:bodyPr/>
        <a:lstStyle/>
        <a:p>
          <a:r>
            <a:rPr lang="en-US" dirty="0" smtClean="0"/>
            <a:t>Service Discovery (DNS)</a:t>
          </a:r>
          <a:endParaRPr lang="en-US" dirty="0"/>
        </a:p>
      </dgm:t>
    </dgm:pt>
    <dgm:pt modelId="{314E22CE-4D5F-46F0-9F7C-F1650F8C13F2}" type="parTrans" cxnId="{65F06DDA-3C15-4760-AD41-A73BDCEA0004}">
      <dgm:prSet/>
      <dgm:spPr/>
      <dgm:t>
        <a:bodyPr/>
        <a:lstStyle/>
        <a:p>
          <a:endParaRPr lang="en-US"/>
        </a:p>
      </dgm:t>
    </dgm:pt>
    <dgm:pt modelId="{EF6CED1F-C073-4ED9-9433-44595385C05E}" type="sibTrans" cxnId="{65F06DDA-3C15-4760-AD41-A73BDCEA0004}">
      <dgm:prSet/>
      <dgm:spPr/>
      <dgm:t>
        <a:bodyPr/>
        <a:lstStyle/>
        <a:p>
          <a:endParaRPr lang="en-US"/>
        </a:p>
      </dgm:t>
    </dgm:pt>
    <dgm:pt modelId="{35773314-87C5-42CC-96DE-47E6DC650276}">
      <dgm:prSet phldrT="[Text]"/>
      <dgm:spPr/>
      <dgm:t>
        <a:bodyPr/>
        <a:lstStyle/>
        <a:p>
          <a:r>
            <a:rPr lang="en-US" dirty="0" smtClean="0"/>
            <a:t>Discovery via other protocols</a:t>
          </a:r>
          <a:endParaRPr lang="en-US" dirty="0"/>
        </a:p>
      </dgm:t>
    </dgm:pt>
    <dgm:pt modelId="{28C465AB-3B84-4083-9D6C-C77DBBE60F5F}" type="parTrans" cxnId="{BC237D8A-B76E-4DE5-AF20-5489F962906A}">
      <dgm:prSet/>
      <dgm:spPr/>
      <dgm:t>
        <a:bodyPr/>
        <a:lstStyle/>
        <a:p>
          <a:endParaRPr lang="en-US"/>
        </a:p>
      </dgm:t>
    </dgm:pt>
    <dgm:pt modelId="{CD3964F1-A949-4B18-AA3F-0954CAEC6E53}" type="sibTrans" cxnId="{BC237D8A-B76E-4DE5-AF20-5489F962906A}">
      <dgm:prSet/>
      <dgm:spPr/>
      <dgm:t>
        <a:bodyPr/>
        <a:lstStyle/>
        <a:p>
          <a:endParaRPr lang="en-US"/>
        </a:p>
      </dgm:t>
    </dgm:pt>
    <dgm:pt modelId="{C78958DB-1E80-43C3-BEA9-85CB9010291E}">
      <dgm:prSet phldrT="[Text]"/>
      <dgm:spPr/>
      <dgm:t>
        <a:bodyPr/>
        <a:lstStyle/>
        <a:p>
          <a:r>
            <a:rPr lang="en-US" dirty="0" smtClean="0"/>
            <a:t>Initial Session  Establishments</a:t>
          </a:r>
          <a:endParaRPr lang="en-US" dirty="0"/>
        </a:p>
      </dgm:t>
    </dgm:pt>
    <dgm:pt modelId="{145E395E-3F63-413E-B42C-BA9546064B54}" type="parTrans" cxnId="{9612313B-3DC9-4102-B400-EEBA1A6F41C6}">
      <dgm:prSet/>
      <dgm:spPr/>
      <dgm:t>
        <a:bodyPr/>
        <a:lstStyle/>
        <a:p>
          <a:endParaRPr lang="en-US"/>
        </a:p>
      </dgm:t>
    </dgm:pt>
    <dgm:pt modelId="{D758A656-0FE6-498A-BD2D-61E6CFEF83CC}" type="sibTrans" cxnId="{9612313B-3DC9-4102-B400-EEBA1A6F41C6}">
      <dgm:prSet/>
      <dgm:spPr/>
      <dgm:t>
        <a:bodyPr/>
        <a:lstStyle/>
        <a:p>
          <a:endParaRPr lang="en-US"/>
        </a:p>
      </dgm:t>
    </dgm:pt>
    <dgm:pt modelId="{05EEDA76-7E68-4803-9657-36B417821BC8}" type="pres">
      <dgm:prSet presAssocID="{1F2FD578-0A5F-4820-865F-37A5975845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BB68A-E04A-41AC-B4FD-47FB719A551E}" type="pres">
      <dgm:prSet presAssocID="{BD68089A-C9F0-484D-ABB2-EB64F7C978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F5795-C101-4D4A-9160-EEE353A6F7A4}" type="pres">
      <dgm:prSet presAssocID="{BD68089A-C9F0-484D-ABB2-EB64F7C978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B92C0-D32F-4155-B5BD-0316931E4CFA}" type="pres">
      <dgm:prSet presAssocID="{6F3B0ACC-F1D2-4E51-AF9F-C0EB17B002D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925B5-FE7A-4CDF-A331-B1899E810544}" type="pres">
      <dgm:prSet presAssocID="{81BAF126-2BA5-4CEA-B2B5-8065CFA2294A}" presName="spacer" presStyleCnt="0"/>
      <dgm:spPr/>
      <dgm:t>
        <a:bodyPr/>
        <a:lstStyle/>
        <a:p>
          <a:endParaRPr lang="en-US"/>
        </a:p>
      </dgm:t>
    </dgm:pt>
    <dgm:pt modelId="{C19C4267-47FE-49B8-94A5-9F5E72C2CAA9}" type="pres">
      <dgm:prSet presAssocID="{94D3A7DD-F6F7-48CB-9C9D-5B403CAD18B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B97AF-BC08-4AF1-9C69-D0CAB9070020}" type="pres">
      <dgm:prSet presAssocID="{C42729CB-FD19-4193-B9F4-BC1259C2D351}" presName="spacer" presStyleCnt="0"/>
      <dgm:spPr/>
      <dgm:t>
        <a:bodyPr/>
        <a:lstStyle/>
        <a:p>
          <a:endParaRPr lang="en-US"/>
        </a:p>
      </dgm:t>
    </dgm:pt>
    <dgm:pt modelId="{AE4A084B-305A-4173-A11F-3246E3F69551}" type="pres">
      <dgm:prSet presAssocID="{079C848E-21E2-4C12-BCB9-F13E38B6934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119-057B-4244-A9A8-2E57EE8932D8}" type="pres">
      <dgm:prSet presAssocID="{062A989B-41C8-48C0-A8EB-2F240C29A741}" presName="spacer" presStyleCnt="0"/>
      <dgm:spPr/>
      <dgm:t>
        <a:bodyPr/>
        <a:lstStyle/>
        <a:p>
          <a:endParaRPr lang="en-US"/>
        </a:p>
      </dgm:t>
    </dgm:pt>
    <dgm:pt modelId="{C8F089EF-A62F-471E-8EA6-1D39DC523345}" type="pres">
      <dgm:prSet presAssocID="{9F6C3401-5341-452F-AD24-0373054E849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D16C7-0C96-44C1-A365-470C3D4CDE66}" srcId="{1F2FD578-0A5F-4820-865F-37A597584539}" destId="{94D3A7DD-F6F7-48CB-9C9D-5B403CAD18B9}" srcOrd="2" destOrd="0" parTransId="{11FDD6F3-CA5C-4F5D-987F-260AE55237F5}" sibTransId="{C42729CB-FD19-4193-B9F4-BC1259C2D351}"/>
    <dgm:cxn modelId="{451F68A7-50C8-4B94-AA3C-1614FB1D2AA1}" srcId="{1F2FD578-0A5F-4820-865F-37A597584539}" destId="{6F3B0ACC-F1D2-4E51-AF9F-C0EB17B002DF}" srcOrd="1" destOrd="0" parTransId="{CB725875-A49D-4907-8617-073C5EA9D1AD}" sibTransId="{81BAF126-2BA5-4CEA-B2B5-8065CFA2294A}"/>
    <dgm:cxn modelId="{CA2CF1A5-B232-40BA-AB1C-8F0EFB843E96}" type="presOf" srcId="{F8A77E5D-8931-4BAD-974A-02EF5CC7C8C8}" destId="{FCDF5795-C101-4D4A-9160-EEE353A6F7A4}" srcOrd="0" destOrd="2" presId="urn:microsoft.com/office/officeart/2005/8/layout/vList2"/>
    <dgm:cxn modelId="{D59A711F-4E4D-4A56-AD15-D3821F663FD9}" type="presOf" srcId="{C78958DB-1E80-43C3-BEA9-85CB9010291E}" destId="{FCDF5795-C101-4D4A-9160-EEE353A6F7A4}" srcOrd="0" destOrd="0" presId="urn:microsoft.com/office/officeart/2005/8/layout/vList2"/>
    <dgm:cxn modelId="{D941EE6E-695F-41BA-B314-123DE20BCD53}" type="presOf" srcId="{9F6C3401-5341-452F-AD24-0373054E849C}" destId="{C8F089EF-A62F-471E-8EA6-1D39DC523345}" srcOrd="0" destOrd="0" presId="urn:microsoft.com/office/officeart/2005/8/layout/vList2"/>
    <dgm:cxn modelId="{C4716500-2421-4D01-8F1D-3CBC18325F09}" type="presOf" srcId="{BD68089A-C9F0-484D-ABB2-EB64F7C9782E}" destId="{7D3BB68A-E04A-41AC-B4FD-47FB719A551E}" srcOrd="0" destOrd="0" presId="urn:microsoft.com/office/officeart/2005/8/layout/vList2"/>
    <dgm:cxn modelId="{72834520-21EC-43D7-914D-62FA5E31575B}" type="presOf" srcId="{35773314-87C5-42CC-96DE-47E6DC650276}" destId="{FCDF5795-C101-4D4A-9160-EEE353A6F7A4}" srcOrd="0" destOrd="1" presId="urn:microsoft.com/office/officeart/2005/8/layout/vList2"/>
    <dgm:cxn modelId="{65F06DDA-3C15-4760-AD41-A73BDCEA0004}" srcId="{BD68089A-C9F0-484D-ABB2-EB64F7C9782E}" destId="{F8A77E5D-8931-4BAD-974A-02EF5CC7C8C8}" srcOrd="2" destOrd="0" parTransId="{314E22CE-4D5F-46F0-9F7C-F1650F8C13F2}" sibTransId="{EF6CED1F-C073-4ED9-9433-44595385C05E}"/>
    <dgm:cxn modelId="{4747E9D9-9987-49F7-AAE6-C3943AF71248}" type="presOf" srcId="{94D3A7DD-F6F7-48CB-9C9D-5B403CAD18B9}" destId="{C19C4267-47FE-49B8-94A5-9F5E72C2CAA9}" srcOrd="0" destOrd="0" presId="urn:microsoft.com/office/officeart/2005/8/layout/vList2"/>
    <dgm:cxn modelId="{B264DFCE-C243-4798-9E44-F2B0E4131F74}" srcId="{1F2FD578-0A5F-4820-865F-37A597584539}" destId="{BD68089A-C9F0-484D-ABB2-EB64F7C9782E}" srcOrd="0" destOrd="0" parTransId="{5AA1B0FE-02A7-4A35-94FD-61254D9F6B95}" sibTransId="{EA01EBC1-0EB7-47D2-97BE-AA72B87718C4}"/>
    <dgm:cxn modelId="{40DE67CA-D90E-4357-AFDE-366F47738CA7}" type="presOf" srcId="{6F3B0ACC-F1D2-4E51-AF9F-C0EB17B002DF}" destId="{A8AB92C0-D32F-4155-B5BD-0316931E4CFA}" srcOrd="0" destOrd="0" presId="urn:microsoft.com/office/officeart/2005/8/layout/vList2"/>
    <dgm:cxn modelId="{BC237D8A-B76E-4DE5-AF20-5489F962906A}" srcId="{BD68089A-C9F0-484D-ABB2-EB64F7C9782E}" destId="{35773314-87C5-42CC-96DE-47E6DC650276}" srcOrd="1" destOrd="0" parTransId="{28C465AB-3B84-4083-9D6C-C77DBBE60F5F}" sibTransId="{CD3964F1-A949-4B18-AA3F-0954CAEC6E53}"/>
    <dgm:cxn modelId="{78FD8722-9D6B-44B7-9757-4A4DCD9707D5}" srcId="{1F2FD578-0A5F-4820-865F-37A597584539}" destId="{079C848E-21E2-4C12-BCB9-F13E38B69346}" srcOrd="3" destOrd="0" parTransId="{BA091A6E-D63A-46D4-8DDE-4ABB6A24A144}" sibTransId="{062A989B-41C8-48C0-A8EB-2F240C29A741}"/>
    <dgm:cxn modelId="{6B354FEB-2F6C-4813-B8DE-F4F8AF691030}" srcId="{1F2FD578-0A5F-4820-865F-37A597584539}" destId="{9F6C3401-5341-452F-AD24-0373054E849C}" srcOrd="4" destOrd="0" parTransId="{37CC9170-6F61-4173-8F9E-7583DDAE6E7F}" sibTransId="{2B48D7AD-0514-412A-ABB3-03285BE82231}"/>
    <dgm:cxn modelId="{9612313B-3DC9-4102-B400-EEBA1A6F41C6}" srcId="{BD68089A-C9F0-484D-ABB2-EB64F7C9782E}" destId="{C78958DB-1E80-43C3-BEA9-85CB9010291E}" srcOrd="0" destOrd="0" parTransId="{145E395E-3F63-413E-B42C-BA9546064B54}" sibTransId="{D758A656-0FE6-498A-BD2D-61E6CFEF83CC}"/>
    <dgm:cxn modelId="{BBF8A591-B93A-4D24-82EE-5B4588BE8C8E}" type="presOf" srcId="{079C848E-21E2-4C12-BCB9-F13E38B69346}" destId="{AE4A084B-305A-4173-A11F-3246E3F69551}" srcOrd="0" destOrd="0" presId="urn:microsoft.com/office/officeart/2005/8/layout/vList2"/>
    <dgm:cxn modelId="{7135D601-21C8-456C-A3B9-61DF2EA12A17}" type="presOf" srcId="{1F2FD578-0A5F-4820-865F-37A597584539}" destId="{05EEDA76-7E68-4803-9657-36B417821BC8}" srcOrd="0" destOrd="0" presId="urn:microsoft.com/office/officeart/2005/8/layout/vList2"/>
    <dgm:cxn modelId="{E7539F11-3B5C-4AC9-B1CC-E39DF92AB53D}" type="presParOf" srcId="{05EEDA76-7E68-4803-9657-36B417821BC8}" destId="{7D3BB68A-E04A-41AC-B4FD-47FB719A551E}" srcOrd="0" destOrd="0" presId="urn:microsoft.com/office/officeart/2005/8/layout/vList2"/>
    <dgm:cxn modelId="{43121364-E157-4839-A3ED-77BD929A6505}" type="presParOf" srcId="{05EEDA76-7E68-4803-9657-36B417821BC8}" destId="{FCDF5795-C101-4D4A-9160-EEE353A6F7A4}" srcOrd="1" destOrd="0" presId="urn:microsoft.com/office/officeart/2005/8/layout/vList2"/>
    <dgm:cxn modelId="{FBC8C020-0AE7-4A0A-A5E8-3396F6DCC551}" type="presParOf" srcId="{05EEDA76-7E68-4803-9657-36B417821BC8}" destId="{A8AB92C0-D32F-4155-B5BD-0316931E4CFA}" srcOrd="2" destOrd="0" presId="urn:microsoft.com/office/officeart/2005/8/layout/vList2"/>
    <dgm:cxn modelId="{834C4B32-CE6E-4AA0-9ECC-C6819E4B456D}" type="presParOf" srcId="{05EEDA76-7E68-4803-9657-36B417821BC8}" destId="{387925B5-FE7A-4CDF-A331-B1899E810544}" srcOrd="3" destOrd="0" presId="urn:microsoft.com/office/officeart/2005/8/layout/vList2"/>
    <dgm:cxn modelId="{07B2BEAC-888D-4079-8263-FB2FA5C79EED}" type="presParOf" srcId="{05EEDA76-7E68-4803-9657-36B417821BC8}" destId="{C19C4267-47FE-49B8-94A5-9F5E72C2CAA9}" srcOrd="4" destOrd="0" presId="urn:microsoft.com/office/officeart/2005/8/layout/vList2"/>
    <dgm:cxn modelId="{B3352CB3-2733-4F88-BD1E-4B050FFF8FDB}" type="presParOf" srcId="{05EEDA76-7E68-4803-9657-36B417821BC8}" destId="{45AB97AF-BC08-4AF1-9C69-D0CAB9070020}" srcOrd="5" destOrd="0" presId="urn:microsoft.com/office/officeart/2005/8/layout/vList2"/>
    <dgm:cxn modelId="{D9C1F1DF-43D4-4298-B73A-0D3497B13DA4}" type="presParOf" srcId="{05EEDA76-7E68-4803-9657-36B417821BC8}" destId="{AE4A084B-305A-4173-A11F-3246E3F69551}" srcOrd="6" destOrd="0" presId="urn:microsoft.com/office/officeart/2005/8/layout/vList2"/>
    <dgm:cxn modelId="{87FCD2F9-09A2-4B63-B9CE-8E1FFF0D081D}" type="presParOf" srcId="{05EEDA76-7E68-4803-9657-36B417821BC8}" destId="{11041119-057B-4244-A9A8-2E57EE8932D8}" srcOrd="7" destOrd="0" presId="urn:microsoft.com/office/officeart/2005/8/layout/vList2"/>
    <dgm:cxn modelId="{D0829238-473B-443A-9528-AC807D9FD174}" type="presParOf" srcId="{05EEDA76-7E68-4803-9657-36B417821BC8}" destId="{C8F089EF-A62F-471E-8EA6-1D39DC5233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D59ACEDA-7E96-4850-8315-F051479BFB7F}" type="presOf" srcId="{F17958B6-450F-43CF-A649-A069369CC629}" destId="{5426EF65-2F65-405C-809D-C9698863A7F7}" srcOrd="0" destOrd="0" presId="urn:microsoft.com/office/officeart/2005/8/layout/hChevron3"/>
    <dgm:cxn modelId="{92672F80-B882-48A1-9CE5-9259FEAD8D1E}" type="presOf" srcId="{0256371B-59DF-43D9-90D9-34479EFBFF5F}" destId="{9DBCC942-805F-4DF1-B1FE-2E37DBFA52C7}" srcOrd="0" destOrd="0" presId="urn:microsoft.com/office/officeart/2005/8/layout/hChevron3"/>
    <dgm:cxn modelId="{4B198736-10B2-4F38-BDCD-85EB90C4C69B}" type="presOf" srcId="{4F02F517-3D7A-4854-B171-F5E2AF44C46F}" destId="{748342E3-1A6F-4B24-9E1A-333BCE50BEA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A64F95AA-B5E3-4AB2-8D06-58CBE085175A}" type="presOf" srcId="{DE228721-7E82-48EA-A177-A09380374842}" destId="{3FD50E63-5210-4366-8D37-B4050F8FE5D3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E8EF7057-8795-4451-AD14-8C822A923742}" type="presOf" srcId="{AA35C123-4EC7-46F9-B223-CA3C49E5238B}" destId="{B2B2443F-8ABD-4524-9D0A-CABE0F408CF0}" srcOrd="0" destOrd="0" presId="urn:microsoft.com/office/officeart/2005/8/layout/hChevron3"/>
    <dgm:cxn modelId="{98D18DBA-682C-409F-BC85-45BE3E951DAD}" type="presOf" srcId="{AEF94CF7-3BC4-4BE6-8DCF-0BC1773F674A}" destId="{1396BAAF-79B4-468B-B32B-CD0AE547AC93}" srcOrd="0" destOrd="0" presId="urn:microsoft.com/office/officeart/2005/8/layout/hChevron3"/>
    <dgm:cxn modelId="{A6E91ED8-3221-4AA8-B3FE-BF780B06FB6D}" type="presParOf" srcId="{3FD50E63-5210-4366-8D37-B4050F8FE5D3}" destId="{B2B2443F-8ABD-4524-9D0A-CABE0F408CF0}" srcOrd="0" destOrd="0" presId="urn:microsoft.com/office/officeart/2005/8/layout/hChevron3"/>
    <dgm:cxn modelId="{92A94400-246F-4B51-8AA4-EC1662389EAA}" type="presParOf" srcId="{3FD50E63-5210-4366-8D37-B4050F8FE5D3}" destId="{95A03ABC-9D54-4AAD-84BE-C36E0F1F3A5A}" srcOrd="1" destOrd="0" presId="urn:microsoft.com/office/officeart/2005/8/layout/hChevron3"/>
    <dgm:cxn modelId="{C54F59E5-1B02-4604-B7BF-89E8A1E1D551}" type="presParOf" srcId="{3FD50E63-5210-4366-8D37-B4050F8FE5D3}" destId="{5426EF65-2F65-405C-809D-C9698863A7F7}" srcOrd="2" destOrd="0" presId="urn:microsoft.com/office/officeart/2005/8/layout/hChevron3"/>
    <dgm:cxn modelId="{0BC4CDDA-9FB4-4527-8D22-F4B352C589FD}" type="presParOf" srcId="{3FD50E63-5210-4366-8D37-B4050F8FE5D3}" destId="{ED412518-D2D1-4228-879A-E950A87B91D7}" srcOrd="3" destOrd="0" presId="urn:microsoft.com/office/officeart/2005/8/layout/hChevron3"/>
    <dgm:cxn modelId="{C926B259-F392-4719-B5E6-38FF25B185A6}" type="presParOf" srcId="{3FD50E63-5210-4366-8D37-B4050F8FE5D3}" destId="{9DBCC942-805F-4DF1-B1FE-2E37DBFA52C7}" srcOrd="4" destOrd="0" presId="urn:microsoft.com/office/officeart/2005/8/layout/hChevron3"/>
    <dgm:cxn modelId="{128299D8-C55A-4743-B2B4-D68F3F9D7BF7}" type="presParOf" srcId="{3FD50E63-5210-4366-8D37-B4050F8FE5D3}" destId="{997BC7D4-AE60-4C8E-ADE1-ABB6CEDDCACA}" srcOrd="5" destOrd="0" presId="urn:microsoft.com/office/officeart/2005/8/layout/hChevron3"/>
    <dgm:cxn modelId="{BB2F442A-8180-4134-B395-F7934731B18B}" type="presParOf" srcId="{3FD50E63-5210-4366-8D37-B4050F8FE5D3}" destId="{1396BAAF-79B4-468B-B32B-CD0AE547AC93}" srcOrd="6" destOrd="0" presId="urn:microsoft.com/office/officeart/2005/8/layout/hChevron3"/>
    <dgm:cxn modelId="{A33A7C4C-7F88-422C-A7E2-5ACA3067A897}" type="presParOf" srcId="{3FD50E63-5210-4366-8D37-B4050F8FE5D3}" destId="{40BA949E-40F4-4D69-AF1F-4F9DD71DA076}" srcOrd="7" destOrd="0" presId="urn:microsoft.com/office/officeart/2005/8/layout/hChevron3"/>
    <dgm:cxn modelId="{9732D420-750A-4272-B1FB-98B700405837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21F28E8E-F461-427F-B295-AB91B3571604}" type="presOf" srcId="{AEF94CF7-3BC4-4BE6-8DCF-0BC1773F674A}" destId="{1396BAAF-79B4-468B-B32B-CD0AE547AC93}" srcOrd="0" destOrd="0" presId="urn:microsoft.com/office/officeart/2005/8/layout/hChevron3"/>
    <dgm:cxn modelId="{F4388AF8-1FFD-4675-A9B1-97A930BB0AA5}" type="presOf" srcId="{F17958B6-450F-43CF-A649-A069369CC629}" destId="{5426EF65-2F65-405C-809D-C9698863A7F7}" srcOrd="0" destOrd="0" presId="urn:microsoft.com/office/officeart/2005/8/layout/hChevron3"/>
    <dgm:cxn modelId="{DB722C92-2C70-4062-AFB5-93B84F0C1E4B}" type="presOf" srcId="{0256371B-59DF-43D9-90D9-34479EFBFF5F}" destId="{9DBCC942-805F-4DF1-B1FE-2E37DBFA52C7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22EF6486-23FC-4F81-9D86-7F69FB30BB7A}" type="presOf" srcId="{DE228721-7E82-48EA-A177-A09380374842}" destId="{3FD50E63-5210-4366-8D37-B4050F8FE5D3}" srcOrd="0" destOrd="0" presId="urn:microsoft.com/office/officeart/2005/8/layout/hChevron3"/>
    <dgm:cxn modelId="{1B5644A0-D1E8-4F03-8624-4AAB2D48C631}" type="presOf" srcId="{AA35C123-4EC7-46F9-B223-CA3C49E5238B}" destId="{B2B2443F-8ABD-4524-9D0A-CABE0F408CF0}" srcOrd="0" destOrd="0" presId="urn:microsoft.com/office/officeart/2005/8/layout/hChevron3"/>
    <dgm:cxn modelId="{76F4A210-4B19-4C9A-9FB7-EECA298B2BA7}" type="presOf" srcId="{4F02F517-3D7A-4854-B171-F5E2AF44C46F}" destId="{748342E3-1A6F-4B24-9E1A-333BCE50BEA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84321DB6-A0C1-4042-B17B-8EBC8A580245}" type="presParOf" srcId="{3FD50E63-5210-4366-8D37-B4050F8FE5D3}" destId="{B2B2443F-8ABD-4524-9D0A-CABE0F408CF0}" srcOrd="0" destOrd="0" presId="urn:microsoft.com/office/officeart/2005/8/layout/hChevron3"/>
    <dgm:cxn modelId="{D22DD3C9-96C8-4AB2-AB8E-0E542944F609}" type="presParOf" srcId="{3FD50E63-5210-4366-8D37-B4050F8FE5D3}" destId="{95A03ABC-9D54-4AAD-84BE-C36E0F1F3A5A}" srcOrd="1" destOrd="0" presId="urn:microsoft.com/office/officeart/2005/8/layout/hChevron3"/>
    <dgm:cxn modelId="{BFFED2B2-41A9-47BB-8E0F-ED8580EC8158}" type="presParOf" srcId="{3FD50E63-5210-4366-8D37-B4050F8FE5D3}" destId="{5426EF65-2F65-405C-809D-C9698863A7F7}" srcOrd="2" destOrd="0" presId="urn:microsoft.com/office/officeart/2005/8/layout/hChevron3"/>
    <dgm:cxn modelId="{AD98761C-B0B7-456F-92FC-3BBCF83A566D}" type="presParOf" srcId="{3FD50E63-5210-4366-8D37-B4050F8FE5D3}" destId="{ED412518-D2D1-4228-879A-E950A87B91D7}" srcOrd="3" destOrd="0" presId="urn:microsoft.com/office/officeart/2005/8/layout/hChevron3"/>
    <dgm:cxn modelId="{395ADF01-400E-418F-BB21-97BE1E8D9F2A}" type="presParOf" srcId="{3FD50E63-5210-4366-8D37-B4050F8FE5D3}" destId="{9DBCC942-805F-4DF1-B1FE-2E37DBFA52C7}" srcOrd="4" destOrd="0" presId="urn:microsoft.com/office/officeart/2005/8/layout/hChevron3"/>
    <dgm:cxn modelId="{D0244E5E-D9A4-4B38-A349-E658E8E95881}" type="presParOf" srcId="{3FD50E63-5210-4366-8D37-B4050F8FE5D3}" destId="{997BC7D4-AE60-4C8E-ADE1-ABB6CEDDCACA}" srcOrd="5" destOrd="0" presId="urn:microsoft.com/office/officeart/2005/8/layout/hChevron3"/>
    <dgm:cxn modelId="{92568C29-390B-4DA7-B240-841AA9DDFB13}" type="presParOf" srcId="{3FD50E63-5210-4366-8D37-B4050F8FE5D3}" destId="{1396BAAF-79B4-468B-B32B-CD0AE547AC93}" srcOrd="6" destOrd="0" presId="urn:microsoft.com/office/officeart/2005/8/layout/hChevron3"/>
    <dgm:cxn modelId="{A0EFF595-1A21-4475-9C4B-FCBA6D231DCF}" type="presParOf" srcId="{3FD50E63-5210-4366-8D37-B4050F8FE5D3}" destId="{40BA949E-40F4-4D69-AF1F-4F9DD71DA076}" srcOrd="7" destOrd="0" presId="urn:microsoft.com/office/officeart/2005/8/layout/hChevron3"/>
    <dgm:cxn modelId="{6403C4A2-5276-4708-A6B2-5FDDD348605B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EDA55-6E7A-4DF1-8D7A-8581DB29322A}" type="presOf" srcId="{4F02F517-3D7A-4854-B171-F5E2AF44C46F}" destId="{748342E3-1A6F-4B24-9E1A-333BCE50BEA7}" srcOrd="0" destOrd="0" presId="urn:microsoft.com/office/officeart/2005/8/layout/hChevron3"/>
    <dgm:cxn modelId="{433B1017-7821-4BD9-9601-B4DB2CBCE5D5}" type="presOf" srcId="{F17958B6-450F-43CF-A649-A069369CC629}" destId="{5426EF65-2F65-405C-809D-C9698863A7F7}" srcOrd="0" destOrd="0" presId="urn:microsoft.com/office/officeart/2005/8/layout/hChevron3"/>
    <dgm:cxn modelId="{F033B847-E923-468D-BC98-77D91EFABD27}" type="presOf" srcId="{0256371B-59DF-43D9-90D9-34479EFBFF5F}" destId="{9DBCC942-805F-4DF1-B1FE-2E37DBFA52C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650845C3-2B7C-41BE-8C2D-0247D83E0FAB}" type="presOf" srcId="{AEF94CF7-3BC4-4BE6-8DCF-0BC1773F674A}" destId="{1396BAAF-79B4-468B-B32B-CD0AE547AC9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FC82B7CF-0117-4049-A199-990BD1D06806}" type="presOf" srcId="{DE228721-7E82-48EA-A177-A09380374842}" destId="{3FD50E63-5210-4366-8D37-B4050F8FE5D3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AE1D34BE-7CEF-4E3B-BC5B-6425776BB70F}" type="presOf" srcId="{AA35C123-4EC7-46F9-B223-CA3C49E5238B}" destId="{B2B2443F-8ABD-4524-9D0A-CABE0F408CF0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6B41782-CAAC-4440-9BC4-22D051FB50C2}" type="presParOf" srcId="{3FD50E63-5210-4366-8D37-B4050F8FE5D3}" destId="{B2B2443F-8ABD-4524-9D0A-CABE0F408CF0}" srcOrd="0" destOrd="0" presId="urn:microsoft.com/office/officeart/2005/8/layout/hChevron3"/>
    <dgm:cxn modelId="{D94E2609-52AA-487A-BC0F-0A68831D8F01}" type="presParOf" srcId="{3FD50E63-5210-4366-8D37-B4050F8FE5D3}" destId="{95A03ABC-9D54-4AAD-84BE-C36E0F1F3A5A}" srcOrd="1" destOrd="0" presId="urn:microsoft.com/office/officeart/2005/8/layout/hChevron3"/>
    <dgm:cxn modelId="{4BA61925-4AC3-4C54-8609-CCD4F5CBCFC2}" type="presParOf" srcId="{3FD50E63-5210-4366-8D37-B4050F8FE5D3}" destId="{5426EF65-2F65-405C-809D-C9698863A7F7}" srcOrd="2" destOrd="0" presId="urn:microsoft.com/office/officeart/2005/8/layout/hChevron3"/>
    <dgm:cxn modelId="{59D0821D-75B7-4930-92F6-2E4EC67C520A}" type="presParOf" srcId="{3FD50E63-5210-4366-8D37-B4050F8FE5D3}" destId="{ED412518-D2D1-4228-879A-E950A87B91D7}" srcOrd="3" destOrd="0" presId="urn:microsoft.com/office/officeart/2005/8/layout/hChevron3"/>
    <dgm:cxn modelId="{23ED0CD6-97B2-4117-886A-B09BA1C09374}" type="presParOf" srcId="{3FD50E63-5210-4366-8D37-B4050F8FE5D3}" destId="{9DBCC942-805F-4DF1-B1FE-2E37DBFA52C7}" srcOrd="4" destOrd="0" presId="urn:microsoft.com/office/officeart/2005/8/layout/hChevron3"/>
    <dgm:cxn modelId="{580AD2F7-13F3-4001-9460-4B91497B8701}" type="presParOf" srcId="{3FD50E63-5210-4366-8D37-B4050F8FE5D3}" destId="{997BC7D4-AE60-4C8E-ADE1-ABB6CEDDCACA}" srcOrd="5" destOrd="0" presId="urn:microsoft.com/office/officeart/2005/8/layout/hChevron3"/>
    <dgm:cxn modelId="{44BFAA5C-82B8-47C3-82CB-2061C882B62E}" type="presParOf" srcId="{3FD50E63-5210-4366-8D37-B4050F8FE5D3}" destId="{1396BAAF-79B4-468B-B32B-CD0AE547AC93}" srcOrd="6" destOrd="0" presId="urn:microsoft.com/office/officeart/2005/8/layout/hChevron3"/>
    <dgm:cxn modelId="{FE7C2BD7-2286-4B3B-B86D-165C49F58AC7}" type="presParOf" srcId="{3FD50E63-5210-4366-8D37-B4050F8FE5D3}" destId="{40BA949E-40F4-4D69-AF1F-4F9DD71DA076}" srcOrd="7" destOrd="0" presId="urn:microsoft.com/office/officeart/2005/8/layout/hChevron3"/>
    <dgm:cxn modelId="{E96A1A3D-17D4-4A25-9191-7BA7B4875E7B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B1F99D-D15F-4ADE-9630-6FFAC45E8836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1DE9A5-CB09-4E42-8BCA-FDBF24353617}">
      <dgm:prSet phldrT="[Text]"/>
      <dgm:spPr/>
      <dgm:t>
        <a:bodyPr/>
        <a:lstStyle/>
        <a:p>
          <a:r>
            <a:rPr lang="en-US" dirty="0" smtClean="0"/>
            <a:t>Main Functions in ACTN</a:t>
          </a:r>
          <a:endParaRPr lang="en-US" dirty="0"/>
        </a:p>
      </dgm:t>
    </dgm:pt>
    <dgm:pt modelId="{C9B9C820-E675-455F-A620-1295AD579562}" type="parTrans" cxnId="{56D16B1B-B65A-43F8-914E-33EA2513B61E}">
      <dgm:prSet/>
      <dgm:spPr/>
      <dgm:t>
        <a:bodyPr/>
        <a:lstStyle/>
        <a:p>
          <a:endParaRPr lang="en-US"/>
        </a:p>
      </dgm:t>
    </dgm:pt>
    <dgm:pt modelId="{25C53C2A-0B66-43C3-A3E8-8693AE0C472C}" type="sibTrans" cxnId="{56D16B1B-B65A-43F8-914E-33EA2513B61E}">
      <dgm:prSet/>
      <dgm:spPr/>
      <dgm:t>
        <a:bodyPr/>
        <a:lstStyle/>
        <a:p>
          <a:endParaRPr lang="en-US"/>
        </a:p>
      </dgm:t>
    </dgm:pt>
    <dgm:pt modelId="{1D4C2604-C0E2-4614-AA58-CBD5DFD964F7}">
      <dgm:prSet phldrT="[Text]"/>
      <dgm:spPr/>
      <dgm:t>
        <a:bodyPr/>
        <a:lstStyle/>
        <a:p>
          <a:r>
            <a:rPr lang="en-US" dirty="0" smtClean="0"/>
            <a:t>Multi-domain Coordination</a:t>
          </a:r>
          <a:endParaRPr lang="en-US" dirty="0"/>
        </a:p>
      </dgm:t>
    </dgm:pt>
    <dgm:pt modelId="{158AA142-AE41-4C1C-BC04-BFDB6BDAEECA}" type="parTrans" cxnId="{5407138F-45AF-4614-A53A-C9DC43C29BF7}">
      <dgm:prSet/>
      <dgm:spPr/>
      <dgm:t>
        <a:bodyPr/>
        <a:lstStyle/>
        <a:p>
          <a:endParaRPr lang="en-US"/>
        </a:p>
      </dgm:t>
    </dgm:pt>
    <dgm:pt modelId="{97CEC15F-6F92-44CC-AC60-49DEB27481C2}" type="sibTrans" cxnId="{5407138F-45AF-4614-A53A-C9DC43C29BF7}">
      <dgm:prSet/>
      <dgm:spPr/>
      <dgm:t>
        <a:bodyPr/>
        <a:lstStyle/>
        <a:p>
          <a:endParaRPr lang="en-US"/>
        </a:p>
      </dgm:t>
    </dgm:pt>
    <dgm:pt modelId="{8C042873-0FA7-46FA-80EB-5D808DCAB377}">
      <dgm:prSet phldrT="[Text]"/>
      <dgm:spPr/>
      <dgm:t>
        <a:bodyPr/>
        <a:lstStyle/>
        <a:p>
          <a:r>
            <a:rPr lang="en-US" dirty="0" smtClean="0"/>
            <a:t>Customer mapping/translation</a:t>
          </a:r>
          <a:endParaRPr lang="en-US" dirty="0"/>
        </a:p>
      </dgm:t>
    </dgm:pt>
    <dgm:pt modelId="{1641787E-8486-4DCA-9231-2BE1CE7CC1A4}" type="parTrans" cxnId="{C88B68A1-032A-400C-8E35-0D2F8DFFC3B3}">
      <dgm:prSet/>
      <dgm:spPr/>
      <dgm:t>
        <a:bodyPr/>
        <a:lstStyle/>
        <a:p>
          <a:endParaRPr lang="en-US"/>
        </a:p>
      </dgm:t>
    </dgm:pt>
    <dgm:pt modelId="{6F258F41-19AE-4C88-A89A-C07A4EBE1FFC}" type="sibTrans" cxnId="{C88B68A1-032A-400C-8E35-0D2F8DFFC3B3}">
      <dgm:prSet/>
      <dgm:spPr/>
      <dgm:t>
        <a:bodyPr/>
        <a:lstStyle/>
        <a:p>
          <a:endParaRPr lang="en-US"/>
        </a:p>
      </dgm:t>
    </dgm:pt>
    <dgm:pt modelId="{4BE4DA59-9F59-42BD-AF01-D80C1D375A20}">
      <dgm:prSet phldrT="[Text]"/>
      <dgm:spPr/>
      <dgm:t>
        <a:bodyPr/>
        <a:lstStyle/>
        <a:p>
          <a:r>
            <a:rPr lang="en-US" dirty="0" smtClean="0"/>
            <a:t>Abstraction</a:t>
          </a:r>
          <a:endParaRPr lang="en-US" dirty="0"/>
        </a:p>
      </dgm:t>
    </dgm:pt>
    <dgm:pt modelId="{218F8726-70FD-484D-8FE4-0263347A1F9C}" type="parTrans" cxnId="{B52A3AC1-D2EB-42F9-892F-545990984FE4}">
      <dgm:prSet/>
      <dgm:spPr/>
      <dgm:t>
        <a:bodyPr/>
        <a:lstStyle/>
        <a:p>
          <a:endParaRPr lang="en-US"/>
        </a:p>
      </dgm:t>
    </dgm:pt>
    <dgm:pt modelId="{8A317981-1B97-4912-B975-E837FC42D5F6}" type="sibTrans" cxnId="{B52A3AC1-D2EB-42F9-892F-545990984FE4}">
      <dgm:prSet/>
      <dgm:spPr/>
      <dgm:t>
        <a:bodyPr/>
        <a:lstStyle/>
        <a:p>
          <a:endParaRPr lang="en-US"/>
        </a:p>
      </dgm:t>
    </dgm:pt>
    <dgm:pt modelId="{1017B23B-F025-464D-A331-215BA5DF0AB3}">
      <dgm:prSet phldrT="[Text]"/>
      <dgm:spPr/>
      <dgm:t>
        <a:bodyPr/>
        <a:lstStyle/>
        <a:p>
          <a:r>
            <a:rPr lang="en-US" dirty="0" smtClean="0"/>
            <a:t>Virtual Service Coordination</a:t>
          </a:r>
          <a:endParaRPr lang="en-US" dirty="0"/>
        </a:p>
      </dgm:t>
    </dgm:pt>
    <dgm:pt modelId="{C581B421-85E3-4B18-AB4F-4EA526070FCB}" type="parTrans" cxnId="{B9A47DA6-6C4F-40C9-922B-265D495A5CC0}">
      <dgm:prSet/>
      <dgm:spPr/>
      <dgm:t>
        <a:bodyPr/>
        <a:lstStyle/>
        <a:p>
          <a:endParaRPr lang="en-US"/>
        </a:p>
      </dgm:t>
    </dgm:pt>
    <dgm:pt modelId="{1F38605D-3B99-4525-8111-E9D58301BA66}" type="sibTrans" cxnId="{B9A47DA6-6C4F-40C9-922B-265D495A5CC0}">
      <dgm:prSet/>
      <dgm:spPr/>
      <dgm:t>
        <a:bodyPr/>
        <a:lstStyle/>
        <a:p>
          <a:endParaRPr lang="en-US"/>
        </a:p>
      </dgm:t>
    </dgm:pt>
    <dgm:pt modelId="{D1C24F9F-B158-42F1-A0B6-0227CBD8E84C}" type="pres">
      <dgm:prSet presAssocID="{78B1F99D-D15F-4ADE-9630-6FFAC45E88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A2888CF-3593-4660-81C0-AE132EA49DE8}" type="pres">
      <dgm:prSet presAssocID="{691DE9A5-CB09-4E42-8BCA-FDBF24353617}" presName="compNode" presStyleCnt="0"/>
      <dgm:spPr/>
    </dgm:pt>
    <dgm:pt modelId="{6169108D-0335-4BA9-8A01-846797E7DD87}" type="pres">
      <dgm:prSet presAssocID="{691DE9A5-CB09-4E42-8BCA-FDBF24353617}" presName="aNode" presStyleLbl="bgShp" presStyleIdx="0" presStyleCnt="1" custLinFactNeighborX="-2438"/>
      <dgm:spPr/>
      <dgm:t>
        <a:bodyPr/>
        <a:lstStyle/>
        <a:p>
          <a:endParaRPr lang="en-IN"/>
        </a:p>
      </dgm:t>
    </dgm:pt>
    <dgm:pt modelId="{ADBE6C3C-E448-44AE-A1CF-03389AB89677}" type="pres">
      <dgm:prSet presAssocID="{691DE9A5-CB09-4E42-8BCA-FDBF24353617}" presName="textNode" presStyleLbl="bgShp" presStyleIdx="0" presStyleCnt="1"/>
      <dgm:spPr/>
      <dgm:t>
        <a:bodyPr/>
        <a:lstStyle/>
        <a:p>
          <a:endParaRPr lang="en-IN"/>
        </a:p>
      </dgm:t>
    </dgm:pt>
    <dgm:pt modelId="{EDA6B1DC-6E26-4DD0-9771-66EDBA81E174}" type="pres">
      <dgm:prSet presAssocID="{691DE9A5-CB09-4E42-8BCA-FDBF24353617}" presName="compChildNode" presStyleCnt="0"/>
      <dgm:spPr/>
    </dgm:pt>
    <dgm:pt modelId="{3E6ED2D8-CFDB-446B-AABD-F6D06C38764E}" type="pres">
      <dgm:prSet presAssocID="{691DE9A5-CB09-4E42-8BCA-FDBF24353617}" presName="theInnerList" presStyleCnt="0"/>
      <dgm:spPr/>
    </dgm:pt>
    <dgm:pt modelId="{132F3BE5-6E94-488B-A988-083370115FFC}" type="pres">
      <dgm:prSet presAssocID="{1D4C2604-C0E2-4614-AA58-CBD5DFD964F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B73A1F-BE46-48FC-8546-C7EA26512D95}" type="pres">
      <dgm:prSet presAssocID="{1D4C2604-C0E2-4614-AA58-CBD5DFD964F7}" presName="aSpace2" presStyleCnt="0"/>
      <dgm:spPr/>
    </dgm:pt>
    <dgm:pt modelId="{EB19EF75-F6F8-42BB-96DA-8180CB8BC409}" type="pres">
      <dgm:prSet presAssocID="{4BE4DA59-9F59-42BD-AF01-D80C1D375A2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2ECFCA-325A-43B7-AA9B-185ACA3F8A7C}" type="pres">
      <dgm:prSet presAssocID="{4BE4DA59-9F59-42BD-AF01-D80C1D375A20}" presName="aSpace2" presStyleCnt="0"/>
      <dgm:spPr/>
    </dgm:pt>
    <dgm:pt modelId="{D4A37D59-2C7F-4CCD-B47C-BCBE1E37FAD4}" type="pres">
      <dgm:prSet presAssocID="{8C042873-0FA7-46FA-80EB-5D808DCAB377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BF179C-F4CE-4E97-810E-43FDC2CA0316}" type="pres">
      <dgm:prSet presAssocID="{8C042873-0FA7-46FA-80EB-5D808DCAB377}" presName="aSpace2" presStyleCnt="0"/>
      <dgm:spPr/>
    </dgm:pt>
    <dgm:pt modelId="{55C5769D-5E61-47CA-A608-A0CA853C108F}" type="pres">
      <dgm:prSet presAssocID="{1017B23B-F025-464D-A331-215BA5DF0AB3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A3AC1-D2EB-42F9-892F-545990984FE4}" srcId="{691DE9A5-CB09-4E42-8BCA-FDBF24353617}" destId="{4BE4DA59-9F59-42BD-AF01-D80C1D375A20}" srcOrd="1" destOrd="0" parTransId="{218F8726-70FD-484D-8FE4-0263347A1F9C}" sibTransId="{8A317981-1B97-4912-B975-E837FC42D5F6}"/>
    <dgm:cxn modelId="{56D16B1B-B65A-43F8-914E-33EA2513B61E}" srcId="{78B1F99D-D15F-4ADE-9630-6FFAC45E8836}" destId="{691DE9A5-CB09-4E42-8BCA-FDBF24353617}" srcOrd="0" destOrd="0" parTransId="{C9B9C820-E675-455F-A620-1295AD579562}" sibTransId="{25C53C2A-0B66-43C3-A3E8-8693AE0C472C}"/>
    <dgm:cxn modelId="{BFD5E294-C15C-49C2-8800-F6CE18CBE34E}" type="presOf" srcId="{1017B23B-F025-464D-A331-215BA5DF0AB3}" destId="{55C5769D-5E61-47CA-A608-A0CA853C108F}" srcOrd="0" destOrd="0" presId="urn:microsoft.com/office/officeart/2005/8/layout/lProcess2"/>
    <dgm:cxn modelId="{A4E4DF2D-82E9-4ABF-AE47-3C16EA50D4CE}" type="presOf" srcId="{8C042873-0FA7-46FA-80EB-5D808DCAB377}" destId="{D4A37D59-2C7F-4CCD-B47C-BCBE1E37FAD4}" srcOrd="0" destOrd="0" presId="urn:microsoft.com/office/officeart/2005/8/layout/lProcess2"/>
    <dgm:cxn modelId="{B5DD3D39-E5A6-4618-A45F-D1AD32450BD7}" type="presOf" srcId="{691DE9A5-CB09-4E42-8BCA-FDBF24353617}" destId="{6169108D-0335-4BA9-8A01-846797E7DD87}" srcOrd="0" destOrd="0" presId="urn:microsoft.com/office/officeart/2005/8/layout/lProcess2"/>
    <dgm:cxn modelId="{3FE7F2D3-5662-4F3C-BBA0-F19F1E46B765}" type="presOf" srcId="{4BE4DA59-9F59-42BD-AF01-D80C1D375A20}" destId="{EB19EF75-F6F8-42BB-96DA-8180CB8BC409}" srcOrd="0" destOrd="0" presId="urn:microsoft.com/office/officeart/2005/8/layout/lProcess2"/>
    <dgm:cxn modelId="{5407138F-45AF-4614-A53A-C9DC43C29BF7}" srcId="{691DE9A5-CB09-4E42-8BCA-FDBF24353617}" destId="{1D4C2604-C0E2-4614-AA58-CBD5DFD964F7}" srcOrd="0" destOrd="0" parTransId="{158AA142-AE41-4C1C-BC04-BFDB6BDAEECA}" sibTransId="{97CEC15F-6F92-44CC-AC60-49DEB27481C2}"/>
    <dgm:cxn modelId="{C88B68A1-032A-400C-8E35-0D2F8DFFC3B3}" srcId="{691DE9A5-CB09-4E42-8BCA-FDBF24353617}" destId="{8C042873-0FA7-46FA-80EB-5D808DCAB377}" srcOrd="2" destOrd="0" parTransId="{1641787E-8486-4DCA-9231-2BE1CE7CC1A4}" sibTransId="{6F258F41-19AE-4C88-A89A-C07A4EBE1FFC}"/>
    <dgm:cxn modelId="{BFF24D0B-D715-4A83-8070-195F45CAB1A8}" type="presOf" srcId="{78B1F99D-D15F-4ADE-9630-6FFAC45E8836}" destId="{D1C24F9F-B158-42F1-A0B6-0227CBD8E84C}" srcOrd="0" destOrd="0" presId="urn:microsoft.com/office/officeart/2005/8/layout/lProcess2"/>
    <dgm:cxn modelId="{71533F01-E3B0-4FDB-9B2F-BE533E5DAEA2}" type="presOf" srcId="{1D4C2604-C0E2-4614-AA58-CBD5DFD964F7}" destId="{132F3BE5-6E94-488B-A988-083370115FFC}" srcOrd="0" destOrd="0" presId="urn:microsoft.com/office/officeart/2005/8/layout/lProcess2"/>
    <dgm:cxn modelId="{65929E10-6D2D-48FD-81B8-59FCC6BC2C5E}" type="presOf" srcId="{691DE9A5-CB09-4E42-8BCA-FDBF24353617}" destId="{ADBE6C3C-E448-44AE-A1CF-03389AB89677}" srcOrd="1" destOrd="0" presId="urn:microsoft.com/office/officeart/2005/8/layout/lProcess2"/>
    <dgm:cxn modelId="{B9A47DA6-6C4F-40C9-922B-265D495A5CC0}" srcId="{691DE9A5-CB09-4E42-8BCA-FDBF24353617}" destId="{1017B23B-F025-464D-A331-215BA5DF0AB3}" srcOrd="3" destOrd="0" parTransId="{C581B421-85E3-4B18-AB4F-4EA526070FCB}" sibTransId="{1F38605D-3B99-4525-8111-E9D58301BA66}"/>
    <dgm:cxn modelId="{123EFE26-F2FC-4289-B493-AAC8EB7A33CC}" type="presParOf" srcId="{D1C24F9F-B158-42F1-A0B6-0227CBD8E84C}" destId="{7A2888CF-3593-4660-81C0-AE132EA49DE8}" srcOrd="0" destOrd="0" presId="urn:microsoft.com/office/officeart/2005/8/layout/lProcess2"/>
    <dgm:cxn modelId="{470743C4-268E-4761-A4E1-7B075456CDB3}" type="presParOf" srcId="{7A2888CF-3593-4660-81C0-AE132EA49DE8}" destId="{6169108D-0335-4BA9-8A01-846797E7DD87}" srcOrd="0" destOrd="0" presId="urn:microsoft.com/office/officeart/2005/8/layout/lProcess2"/>
    <dgm:cxn modelId="{C4C7CBC9-F3CA-4723-B768-4EFB7B38D9B6}" type="presParOf" srcId="{7A2888CF-3593-4660-81C0-AE132EA49DE8}" destId="{ADBE6C3C-E448-44AE-A1CF-03389AB89677}" srcOrd="1" destOrd="0" presId="urn:microsoft.com/office/officeart/2005/8/layout/lProcess2"/>
    <dgm:cxn modelId="{A920982B-DDB8-48A4-9B57-0537D8B61965}" type="presParOf" srcId="{7A2888CF-3593-4660-81C0-AE132EA49DE8}" destId="{EDA6B1DC-6E26-4DD0-9771-66EDBA81E174}" srcOrd="2" destOrd="0" presId="urn:microsoft.com/office/officeart/2005/8/layout/lProcess2"/>
    <dgm:cxn modelId="{60A0C450-0E97-4118-A8A4-DD85CBC34A4A}" type="presParOf" srcId="{EDA6B1DC-6E26-4DD0-9771-66EDBA81E174}" destId="{3E6ED2D8-CFDB-446B-AABD-F6D06C38764E}" srcOrd="0" destOrd="0" presId="urn:microsoft.com/office/officeart/2005/8/layout/lProcess2"/>
    <dgm:cxn modelId="{58101017-F726-4A18-945B-62F0AAFD0E1E}" type="presParOf" srcId="{3E6ED2D8-CFDB-446B-AABD-F6D06C38764E}" destId="{132F3BE5-6E94-488B-A988-083370115FFC}" srcOrd="0" destOrd="0" presId="urn:microsoft.com/office/officeart/2005/8/layout/lProcess2"/>
    <dgm:cxn modelId="{46067CD6-6A4C-4BFB-B0E3-C17EEAC3A849}" type="presParOf" srcId="{3E6ED2D8-CFDB-446B-AABD-F6D06C38764E}" destId="{90B73A1F-BE46-48FC-8546-C7EA26512D95}" srcOrd="1" destOrd="0" presId="urn:microsoft.com/office/officeart/2005/8/layout/lProcess2"/>
    <dgm:cxn modelId="{BD6D3E74-B8C4-4921-825A-987FAB810C58}" type="presParOf" srcId="{3E6ED2D8-CFDB-446B-AABD-F6D06C38764E}" destId="{EB19EF75-F6F8-42BB-96DA-8180CB8BC409}" srcOrd="2" destOrd="0" presId="urn:microsoft.com/office/officeart/2005/8/layout/lProcess2"/>
    <dgm:cxn modelId="{5F8A210B-790A-46A7-AF64-4EC5CCB544A4}" type="presParOf" srcId="{3E6ED2D8-CFDB-446B-AABD-F6D06C38764E}" destId="{E02ECFCA-325A-43B7-AA9B-185ACA3F8A7C}" srcOrd="3" destOrd="0" presId="urn:microsoft.com/office/officeart/2005/8/layout/lProcess2"/>
    <dgm:cxn modelId="{4D273196-3524-4830-9CC5-11E3F02B0A3D}" type="presParOf" srcId="{3E6ED2D8-CFDB-446B-AABD-F6D06C38764E}" destId="{D4A37D59-2C7F-4CCD-B47C-BCBE1E37FAD4}" srcOrd="4" destOrd="0" presId="urn:microsoft.com/office/officeart/2005/8/layout/lProcess2"/>
    <dgm:cxn modelId="{1526CB99-760C-4CF3-BCAD-880198994CFA}" type="presParOf" srcId="{3E6ED2D8-CFDB-446B-AABD-F6D06C38764E}" destId="{D1BF179C-F4CE-4E97-810E-43FDC2CA0316}" srcOrd="5" destOrd="0" presId="urn:microsoft.com/office/officeart/2005/8/layout/lProcess2"/>
    <dgm:cxn modelId="{A1BF83EC-571D-401C-A008-647857B40261}" type="presParOf" srcId="{3E6ED2D8-CFDB-446B-AABD-F6D06C38764E}" destId="{55C5769D-5E61-47CA-A608-A0CA853C108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31DF7729-F101-4028-BF66-9ED9A116D5FD}" type="presOf" srcId="{4F02F517-3D7A-4854-B171-F5E2AF44C46F}" destId="{748342E3-1A6F-4B24-9E1A-333BCE50BEA7}" srcOrd="0" destOrd="0" presId="urn:microsoft.com/office/officeart/2005/8/layout/hChevron3"/>
    <dgm:cxn modelId="{5B70F90C-AF66-4E01-A8A9-08039E9C7918}" type="presOf" srcId="{0256371B-59DF-43D9-90D9-34479EFBFF5F}" destId="{9DBCC942-805F-4DF1-B1FE-2E37DBFA52C7}" srcOrd="0" destOrd="0" presId="urn:microsoft.com/office/officeart/2005/8/layout/hChevron3"/>
    <dgm:cxn modelId="{8BEDD5D4-90EA-4991-BDF8-6D0E38FC51CB}" type="presOf" srcId="{F17958B6-450F-43CF-A649-A069369CC629}" destId="{5426EF65-2F65-405C-809D-C9698863A7F7}" srcOrd="0" destOrd="0" presId="urn:microsoft.com/office/officeart/2005/8/layout/hChevron3"/>
    <dgm:cxn modelId="{B91471B1-758E-471B-B592-866684331DA7}" type="presOf" srcId="{AEF94CF7-3BC4-4BE6-8DCF-0BC1773F674A}" destId="{1396BAAF-79B4-468B-B32B-CD0AE547AC9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19B36EC8-4BC9-48B4-BD7A-FD25007D767A}" type="presOf" srcId="{AA35C123-4EC7-46F9-B223-CA3C49E5238B}" destId="{B2B2443F-8ABD-4524-9D0A-CABE0F408CF0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73F8D632-B26E-45A0-8C27-7B71F0F87DC5}" type="presOf" srcId="{DE228721-7E82-48EA-A177-A09380374842}" destId="{3FD50E63-5210-4366-8D37-B4050F8FE5D3}" srcOrd="0" destOrd="0" presId="urn:microsoft.com/office/officeart/2005/8/layout/hChevron3"/>
    <dgm:cxn modelId="{CD82125D-E0C5-4429-8FFF-14CCD05CC884}" type="presParOf" srcId="{3FD50E63-5210-4366-8D37-B4050F8FE5D3}" destId="{B2B2443F-8ABD-4524-9D0A-CABE0F408CF0}" srcOrd="0" destOrd="0" presId="urn:microsoft.com/office/officeart/2005/8/layout/hChevron3"/>
    <dgm:cxn modelId="{C3C76802-1B2B-4FCD-BA2C-28D1BE0582AE}" type="presParOf" srcId="{3FD50E63-5210-4366-8D37-B4050F8FE5D3}" destId="{95A03ABC-9D54-4AAD-84BE-C36E0F1F3A5A}" srcOrd="1" destOrd="0" presId="urn:microsoft.com/office/officeart/2005/8/layout/hChevron3"/>
    <dgm:cxn modelId="{2C2F12D3-01D0-4251-B4EB-17556C63BB54}" type="presParOf" srcId="{3FD50E63-5210-4366-8D37-B4050F8FE5D3}" destId="{5426EF65-2F65-405C-809D-C9698863A7F7}" srcOrd="2" destOrd="0" presId="urn:microsoft.com/office/officeart/2005/8/layout/hChevron3"/>
    <dgm:cxn modelId="{773222E0-1F6B-4CC9-9732-E8CF7A355F25}" type="presParOf" srcId="{3FD50E63-5210-4366-8D37-B4050F8FE5D3}" destId="{ED412518-D2D1-4228-879A-E950A87B91D7}" srcOrd="3" destOrd="0" presId="urn:microsoft.com/office/officeart/2005/8/layout/hChevron3"/>
    <dgm:cxn modelId="{D4E528A7-BA33-4D0E-8D4D-BE53B1F3CC36}" type="presParOf" srcId="{3FD50E63-5210-4366-8D37-B4050F8FE5D3}" destId="{9DBCC942-805F-4DF1-B1FE-2E37DBFA52C7}" srcOrd="4" destOrd="0" presId="urn:microsoft.com/office/officeart/2005/8/layout/hChevron3"/>
    <dgm:cxn modelId="{1BBF2B5E-3D89-430C-AD40-523FBA948D3D}" type="presParOf" srcId="{3FD50E63-5210-4366-8D37-B4050F8FE5D3}" destId="{997BC7D4-AE60-4C8E-ADE1-ABB6CEDDCACA}" srcOrd="5" destOrd="0" presId="urn:microsoft.com/office/officeart/2005/8/layout/hChevron3"/>
    <dgm:cxn modelId="{657BBCD4-946B-427F-9D99-C5BE513FD468}" type="presParOf" srcId="{3FD50E63-5210-4366-8D37-B4050F8FE5D3}" destId="{1396BAAF-79B4-468B-B32B-CD0AE547AC93}" srcOrd="6" destOrd="0" presId="urn:microsoft.com/office/officeart/2005/8/layout/hChevron3"/>
    <dgm:cxn modelId="{020FC28C-95B5-466E-9CA1-B426BDF04D67}" type="presParOf" srcId="{3FD50E63-5210-4366-8D37-B4050F8FE5D3}" destId="{40BA949E-40F4-4D69-AF1F-4F9DD71DA076}" srcOrd="7" destOrd="0" presId="urn:microsoft.com/office/officeart/2005/8/layout/hChevron3"/>
    <dgm:cxn modelId="{8BEA718E-54B1-4DDB-ADDE-81307A9A6FD2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64729E-94DE-4A2F-95E0-C9C708637574}" type="presOf" srcId="{AA35C123-4EC7-46F9-B223-CA3C49E5238B}" destId="{B2B2443F-8ABD-4524-9D0A-CABE0F408CF0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5DE4769C-4EE9-4777-99ED-FDC3E1CBC7FA}" type="presOf" srcId="{4F02F517-3D7A-4854-B171-F5E2AF44C46F}" destId="{748342E3-1A6F-4B24-9E1A-333BCE50BEA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593F04B4-E954-4AFD-9D91-485DCFA0EEF7}" type="presOf" srcId="{F17958B6-450F-43CF-A649-A069369CC629}" destId="{5426EF65-2F65-405C-809D-C9698863A7F7}" srcOrd="0" destOrd="0" presId="urn:microsoft.com/office/officeart/2005/8/layout/hChevron3"/>
    <dgm:cxn modelId="{AC088E08-D0F8-4950-AC51-CB2D1D3C6D90}" type="presOf" srcId="{AEF94CF7-3BC4-4BE6-8DCF-0BC1773F674A}" destId="{1396BAAF-79B4-468B-B32B-CD0AE547AC9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F5038A87-DEF7-4A45-A5D7-1B16E5A33EB7}" type="presOf" srcId="{0256371B-59DF-43D9-90D9-34479EFBFF5F}" destId="{9DBCC942-805F-4DF1-B1FE-2E37DBFA52C7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05BAD917-5270-4BE1-8D00-0BC64EABA9FB}" type="presOf" srcId="{DE228721-7E82-48EA-A177-A09380374842}" destId="{3FD50E63-5210-4366-8D37-B4050F8FE5D3}" srcOrd="0" destOrd="0" presId="urn:microsoft.com/office/officeart/2005/8/layout/hChevron3"/>
    <dgm:cxn modelId="{A455CC0E-006D-4FD9-A296-7216E770534A}" type="presParOf" srcId="{3FD50E63-5210-4366-8D37-B4050F8FE5D3}" destId="{B2B2443F-8ABD-4524-9D0A-CABE0F408CF0}" srcOrd="0" destOrd="0" presId="urn:microsoft.com/office/officeart/2005/8/layout/hChevron3"/>
    <dgm:cxn modelId="{79D4D499-B297-4C2D-92A6-0EF0CD21EC8C}" type="presParOf" srcId="{3FD50E63-5210-4366-8D37-B4050F8FE5D3}" destId="{95A03ABC-9D54-4AAD-84BE-C36E0F1F3A5A}" srcOrd="1" destOrd="0" presId="urn:microsoft.com/office/officeart/2005/8/layout/hChevron3"/>
    <dgm:cxn modelId="{39CF88ED-2850-47D3-8D8A-056168AF07EB}" type="presParOf" srcId="{3FD50E63-5210-4366-8D37-B4050F8FE5D3}" destId="{5426EF65-2F65-405C-809D-C9698863A7F7}" srcOrd="2" destOrd="0" presId="urn:microsoft.com/office/officeart/2005/8/layout/hChevron3"/>
    <dgm:cxn modelId="{AA3AA77B-6943-4AAB-ABF9-C231CCA6D484}" type="presParOf" srcId="{3FD50E63-5210-4366-8D37-B4050F8FE5D3}" destId="{ED412518-D2D1-4228-879A-E950A87B91D7}" srcOrd="3" destOrd="0" presId="urn:microsoft.com/office/officeart/2005/8/layout/hChevron3"/>
    <dgm:cxn modelId="{B569D4E6-E682-47D8-9FE9-94A6F3C7EEF6}" type="presParOf" srcId="{3FD50E63-5210-4366-8D37-B4050F8FE5D3}" destId="{9DBCC942-805F-4DF1-B1FE-2E37DBFA52C7}" srcOrd="4" destOrd="0" presId="urn:microsoft.com/office/officeart/2005/8/layout/hChevron3"/>
    <dgm:cxn modelId="{1777F0AE-6C48-4BE5-8C52-75CAD81D1217}" type="presParOf" srcId="{3FD50E63-5210-4366-8D37-B4050F8FE5D3}" destId="{997BC7D4-AE60-4C8E-ADE1-ABB6CEDDCACA}" srcOrd="5" destOrd="0" presId="urn:microsoft.com/office/officeart/2005/8/layout/hChevron3"/>
    <dgm:cxn modelId="{85213840-1D99-4085-A111-6A4F586C4E17}" type="presParOf" srcId="{3FD50E63-5210-4366-8D37-B4050F8FE5D3}" destId="{1396BAAF-79B4-468B-B32B-CD0AE547AC93}" srcOrd="6" destOrd="0" presId="urn:microsoft.com/office/officeart/2005/8/layout/hChevron3"/>
    <dgm:cxn modelId="{414E5288-E144-483F-BE06-1297F43426C1}" type="presParOf" srcId="{3FD50E63-5210-4366-8D37-B4050F8FE5D3}" destId="{40BA949E-40F4-4D69-AF1F-4F9DD71DA076}" srcOrd="7" destOrd="0" presId="urn:microsoft.com/office/officeart/2005/8/layout/hChevron3"/>
    <dgm:cxn modelId="{8E14D803-5196-468B-AED7-CF4494C41A58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363174-D309-4A04-8EA1-4DD35878BEFE}" type="doc">
      <dgm:prSet loTypeId="urn:diagrams.loki3.com/Bracke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EA50FB-C162-4EB7-8E23-7F49B99D9BCF}">
      <dgm:prSet phldrT="[Text]"/>
      <dgm:spPr/>
      <dgm:t>
        <a:bodyPr/>
        <a:lstStyle/>
        <a:p>
          <a:r>
            <a:rPr lang="en-US" smtClean="0"/>
            <a:t>BGP Considerations</a:t>
          </a:r>
          <a:endParaRPr lang="en-US"/>
        </a:p>
      </dgm:t>
    </dgm:pt>
    <dgm:pt modelId="{D9FB267C-47D8-40AB-B5A5-E0588BCE2AC2}" type="parTrans" cxnId="{A14EB82B-673C-41C4-B76B-7CE74F9F9F4C}">
      <dgm:prSet/>
      <dgm:spPr/>
      <dgm:t>
        <a:bodyPr/>
        <a:lstStyle/>
        <a:p>
          <a:endParaRPr lang="en-US"/>
        </a:p>
      </dgm:t>
    </dgm:pt>
    <dgm:pt modelId="{4EF6C16D-99A4-444E-B572-F609DD352973}" type="sibTrans" cxnId="{A14EB82B-673C-41C4-B76B-7CE74F9F9F4C}">
      <dgm:prSet/>
      <dgm:spPr/>
      <dgm:t>
        <a:bodyPr/>
        <a:lstStyle/>
        <a:p>
          <a:endParaRPr lang="en-US"/>
        </a:p>
      </dgm:t>
    </dgm:pt>
    <dgm:pt modelId="{845B98CB-87FD-41FF-BDCE-E327480FB2CE}">
      <dgm:prSet/>
      <dgm:spPr/>
      <dgm:t>
        <a:bodyPr/>
        <a:lstStyle/>
        <a:p>
          <a:r>
            <a:rPr lang="en-US" smtClean="0"/>
            <a:t>Domain Controller acting as Route Reflector (RR) </a:t>
          </a:r>
          <a:endParaRPr lang="en-US" dirty="0" smtClean="0"/>
        </a:p>
      </dgm:t>
    </dgm:pt>
    <dgm:pt modelId="{B29D62B7-131A-4C2E-957C-CC4454AA46F0}" type="parTrans" cxnId="{8679FD8D-DA2A-4F05-A0F5-FF996DBF7F33}">
      <dgm:prSet/>
      <dgm:spPr/>
      <dgm:t>
        <a:bodyPr/>
        <a:lstStyle/>
        <a:p>
          <a:endParaRPr lang="en-US"/>
        </a:p>
      </dgm:t>
    </dgm:pt>
    <dgm:pt modelId="{3133DEEE-136C-491F-BEB6-F8EE7D405F20}" type="sibTrans" cxnId="{8679FD8D-DA2A-4F05-A0F5-FF996DBF7F33}">
      <dgm:prSet/>
      <dgm:spPr/>
      <dgm:t>
        <a:bodyPr/>
        <a:lstStyle/>
        <a:p>
          <a:endParaRPr lang="en-US"/>
        </a:p>
      </dgm:t>
    </dgm:pt>
    <dgm:pt modelId="{14A65E8A-16B3-4A3B-8E92-939DA253078B}">
      <dgm:prSet/>
      <dgm:spPr/>
      <dgm:t>
        <a:bodyPr/>
        <a:lstStyle/>
        <a:p>
          <a:r>
            <a:rPr lang="en-US" smtClean="0"/>
            <a:t>Super Controller also acting as RR</a:t>
          </a:r>
          <a:endParaRPr lang="en-US" dirty="0" smtClean="0"/>
        </a:p>
      </dgm:t>
    </dgm:pt>
    <dgm:pt modelId="{E735089E-2E7E-4AE1-B3E0-5C79ECE975B5}" type="parTrans" cxnId="{5655355F-A402-4692-BE6F-7D6FA8DAB768}">
      <dgm:prSet/>
      <dgm:spPr/>
      <dgm:t>
        <a:bodyPr/>
        <a:lstStyle/>
        <a:p>
          <a:endParaRPr lang="en-US"/>
        </a:p>
      </dgm:t>
    </dgm:pt>
    <dgm:pt modelId="{FBB4956C-B5E1-46DF-9D32-4887A48E0DF5}" type="sibTrans" cxnId="{5655355F-A402-4692-BE6F-7D6FA8DAB768}">
      <dgm:prSet/>
      <dgm:spPr/>
      <dgm:t>
        <a:bodyPr/>
        <a:lstStyle/>
        <a:p>
          <a:endParaRPr lang="en-US"/>
        </a:p>
      </dgm:t>
    </dgm:pt>
    <dgm:pt modelId="{B3E48A9C-DE58-43D4-883C-1749494B6978}">
      <dgm:prSet/>
      <dgm:spPr/>
      <dgm:t>
        <a:bodyPr/>
        <a:lstStyle/>
        <a:p>
          <a:r>
            <a:rPr lang="en-US" dirty="0" smtClean="0"/>
            <a:t>Routing policies</a:t>
          </a:r>
        </a:p>
      </dgm:t>
    </dgm:pt>
    <dgm:pt modelId="{12844233-3AD2-4FF3-B215-05C45E80F2D9}" type="parTrans" cxnId="{30277A08-2F21-4F5C-B6BE-815B77403834}">
      <dgm:prSet/>
      <dgm:spPr/>
      <dgm:t>
        <a:bodyPr/>
        <a:lstStyle/>
        <a:p>
          <a:endParaRPr lang="en-US"/>
        </a:p>
      </dgm:t>
    </dgm:pt>
    <dgm:pt modelId="{901E9904-CDFA-4752-BE38-1F41C885BCAF}" type="sibTrans" cxnId="{30277A08-2F21-4F5C-B6BE-815B77403834}">
      <dgm:prSet/>
      <dgm:spPr/>
      <dgm:t>
        <a:bodyPr/>
        <a:lstStyle/>
        <a:p>
          <a:endParaRPr lang="en-US"/>
        </a:p>
      </dgm:t>
    </dgm:pt>
    <dgm:pt modelId="{24CB6614-F326-45C5-8A17-676C07AEE9ED}">
      <dgm:prSet/>
      <dgm:spPr/>
      <dgm:t>
        <a:bodyPr/>
        <a:lstStyle/>
        <a:p>
          <a:r>
            <a:rPr lang="en-US" dirty="0" smtClean="0"/>
            <a:t>Preference, AS-path filter, Prefix filter, aggregation etc.</a:t>
          </a:r>
        </a:p>
      </dgm:t>
    </dgm:pt>
    <dgm:pt modelId="{0ED91A4D-D389-4283-ADC3-736C7A82C1E3}" type="parTrans" cxnId="{9137A369-36B0-4ECA-96A4-72007EF91BB7}">
      <dgm:prSet/>
      <dgm:spPr/>
      <dgm:t>
        <a:bodyPr/>
        <a:lstStyle/>
        <a:p>
          <a:endParaRPr lang="en-US"/>
        </a:p>
      </dgm:t>
    </dgm:pt>
    <dgm:pt modelId="{CCDCE7E5-671F-4F55-B24F-DA6871F68572}" type="sibTrans" cxnId="{9137A369-36B0-4ECA-96A4-72007EF91BB7}">
      <dgm:prSet/>
      <dgm:spPr/>
      <dgm:t>
        <a:bodyPr/>
        <a:lstStyle/>
        <a:p>
          <a:endParaRPr lang="en-US"/>
        </a:p>
      </dgm:t>
    </dgm:pt>
    <dgm:pt modelId="{642ADF51-8D64-4400-A4D5-813AC487AF5A}">
      <dgm:prSet/>
      <dgm:spPr/>
      <dgm:t>
        <a:bodyPr/>
        <a:lstStyle/>
        <a:p>
          <a:r>
            <a:rPr lang="en-US" dirty="0" smtClean="0"/>
            <a:t>Distribute via controllers</a:t>
          </a:r>
        </a:p>
      </dgm:t>
    </dgm:pt>
    <dgm:pt modelId="{E35BE563-DF2B-4482-B9E6-B05B8B5A6F3D}" type="parTrans" cxnId="{47AA9DFE-800D-4C39-A7E6-023A33C70318}">
      <dgm:prSet/>
      <dgm:spPr/>
      <dgm:t>
        <a:bodyPr/>
        <a:lstStyle/>
        <a:p>
          <a:endParaRPr lang="en-US"/>
        </a:p>
      </dgm:t>
    </dgm:pt>
    <dgm:pt modelId="{BECDCE01-60DD-4664-B213-7FFEFD163290}" type="sibTrans" cxnId="{47AA9DFE-800D-4C39-A7E6-023A33C70318}">
      <dgm:prSet/>
      <dgm:spPr/>
      <dgm:t>
        <a:bodyPr/>
        <a:lstStyle/>
        <a:p>
          <a:endParaRPr lang="en-US"/>
        </a:p>
      </dgm:t>
    </dgm:pt>
    <dgm:pt modelId="{96B6E31A-92BD-4417-8EDE-B2A76C7AB5D6}">
      <dgm:prSet/>
      <dgm:spPr/>
      <dgm:t>
        <a:bodyPr/>
        <a:lstStyle/>
        <a:p>
          <a:r>
            <a:rPr lang="en-US" dirty="0" smtClean="0"/>
            <a:t>Super Controller coordinates policy across domains</a:t>
          </a:r>
        </a:p>
      </dgm:t>
    </dgm:pt>
    <dgm:pt modelId="{7BEBFB80-EA2B-4A0C-A6AB-BD42F322A6F7}" type="parTrans" cxnId="{93135314-E11A-4B65-80FB-B4FA1838B756}">
      <dgm:prSet/>
      <dgm:spPr/>
      <dgm:t>
        <a:bodyPr/>
        <a:lstStyle/>
        <a:p>
          <a:endParaRPr lang="en-US"/>
        </a:p>
      </dgm:t>
    </dgm:pt>
    <dgm:pt modelId="{79CCB70F-43AE-45C8-A98D-A46A88A3D64D}" type="sibTrans" cxnId="{93135314-E11A-4B65-80FB-B4FA1838B756}">
      <dgm:prSet/>
      <dgm:spPr/>
      <dgm:t>
        <a:bodyPr/>
        <a:lstStyle/>
        <a:p>
          <a:endParaRPr lang="en-US"/>
        </a:p>
      </dgm:t>
    </dgm:pt>
    <dgm:pt modelId="{271A9974-C12B-459B-A2D0-A4D6BF82E8A3}">
      <dgm:prSet/>
      <dgm:spPr/>
      <dgm:t>
        <a:bodyPr/>
        <a:lstStyle/>
        <a:p>
          <a:r>
            <a:rPr lang="en-US" dirty="0" smtClean="0"/>
            <a:t>RT constraint</a:t>
          </a:r>
        </a:p>
      </dgm:t>
    </dgm:pt>
    <dgm:pt modelId="{077FA745-E67D-4947-AA19-C34D9FD5A97E}" type="parTrans" cxnId="{4361B2C9-3697-403B-8ECD-B7B2DC24CB3D}">
      <dgm:prSet/>
      <dgm:spPr/>
      <dgm:t>
        <a:bodyPr/>
        <a:lstStyle/>
        <a:p>
          <a:endParaRPr lang="en-US"/>
        </a:p>
      </dgm:t>
    </dgm:pt>
    <dgm:pt modelId="{FE5BE93D-7CCD-4DB1-B5D1-4AEFA5DC9F1E}" type="sibTrans" cxnId="{4361B2C9-3697-403B-8ECD-B7B2DC24CB3D}">
      <dgm:prSet/>
      <dgm:spPr/>
      <dgm:t>
        <a:bodyPr/>
        <a:lstStyle/>
        <a:p>
          <a:endParaRPr lang="en-US"/>
        </a:p>
      </dgm:t>
    </dgm:pt>
    <dgm:pt modelId="{DECB9569-F286-401C-BF96-35DBB1C8A515}">
      <dgm:prSet/>
      <dgm:spPr/>
      <dgm:t>
        <a:bodyPr/>
        <a:lstStyle/>
        <a:p>
          <a:r>
            <a:rPr lang="en-US" smtClean="0"/>
            <a:t>Hierarchical RR to control route advertisement</a:t>
          </a:r>
          <a:endParaRPr lang="en-US" dirty="0" smtClean="0"/>
        </a:p>
      </dgm:t>
    </dgm:pt>
    <dgm:pt modelId="{C5297643-BD17-4A20-B221-5EBD0B9E8D2E}" type="parTrans" cxnId="{2D4AD366-99B1-41B2-8B64-8A1FB557F0FC}">
      <dgm:prSet/>
      <dgm:spPr/>
      <dgm:t>
        <a:bodyPr/>
        <a:lstStyle/>
        <a:p>
          <a:endParaRPr lang="en-US"/>
        </a:p>
      </dgm:t>
    </dgm:pt>
    <dgm:pt modelId="{FC0E48FC-EC61-4959-B229-7D967C48D4B9}" type="sibTrans" cxnId="{2D4AD366-99B1-41B2-8B64-8A1FB557F0FC}">
      <dgm:prSet/>
      <dgm:spPr/>
      <dgm:t>
        <a:bodyPr/>
        <a:lstStyle/>
        <a:p>
          <a:endParaRPr lang="en-US"/>
        </a:p>
      </dgm:t>
    </dgm:pt>
    <dgm:pt modelId="{8EEC891B-F84A-4388-B79C-B84DA4AE9E26}" type="pres">
      <dgm:prSet presAssocID="{9D363174-D309-4A04-8EA1-4DD35878BE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0F621E-7488-44A6-B570-FEFB32B9A2D3}" type="pres">
      <dgm:prSet presAssocID="{67EA50FB-C162-4EB7-8E23-7F49B99D9BCF}" presName="linNode" presStyleCnt="0"/>
      <dgm:spPr/>
    </dgm:pt>
    <dgm:pt modelId="{0BC7C770-2726-4990-ABB6-3BC44AC340B5}" type="pres">
      <dgm:prSet presAssocID="{67EA50FB-C162-4EB7-8E23-7F49B99D9BC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1883-613D-48EE-BC31-EBF371293089}" type="pres">
      <dgm:prSet presAssocID="{67EA50FB-C162-4EB7-8E23-7F49B99D9BCF}" presName="bracket" presStyleLbl="parChTrans1D1" presStyleIdx="0" presStyleCnt="3"/>
      <dgm:spPr/>
    </dgm:pt>
    <dgm:pt modelId="{8011F8E2-A6F0-4316-81D5-041E4FF4E57F}" type="pres">
      <dgm:prSet presAssocID="{67EA50FB-C162-4EB7-8E23-7F49B99D9BCF}" presName="spH" presStyleCnt="0"/>
      <dgm:spPr/>
    </dgm:pt>
    <dgm:pt modelId="{710FD29B-43D7-4234-A4EA-CB3CD026E915}" type="pres">
      <dgm:prSet presAssocID="{67EA50FB-C162-4EB7-8E23-7F49B99D9BC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41E96-2535-4046-A864-346740CCB741}" type="pres">
      <dgm:prSet presAssocID="{4EF6C16D-99A4-444E-B572-F609DD352973}" presName="spV" presStyleCnt="0"/>
      <dgm:spPr/>
    </dgm:pt>
    <dgm:pt modelId="{A6CFFD33-9BE8-4291-8C5A-B341F0219E94}" type="pres">
      <dgm:prSet presAssocID="{B3E48A9C-DE58-43D4-883C-1749494B6978}" presName="linNode" presStyleCnt="0"/>
      <dgm:spPr/>
    </dgm:pt>
    <dgm:pt modelId="{4A0F6B50-F190-4CBF-A4C0-2DE3419FE4BE}" type="pres">
      <dgm:prSet presAssocID="{B3E48A9C-DE58-43D4-883C-1749494B6978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1F6B8-7847-4DFD-BCF9-325002D63607}" type="pres">
      <dgm:prSet presAssocID="{B3E48A9C-DE58-43D4-883C-1749494B6978}" presName="bracket" presStyleLbl="parChTrans1D1" presStyleIdx="1" presStyleCnt="3"/>
      <dgm:spPr/>
    </dgm:pt>
    <dgm:pt modelId="{C801947B-0628-42EA-B994-1B166CC3D8FF}" type="pres">
      <dgm:prSet presAssocID="{B3E48A9C-DE58-43D4-883C-1749494B6978}" presName="spH" presStyleCnt="0"/>
      <dgm:spPr/>
    </dgm:pt>
    <dgm:pt modelId="{E20A161B-224C-4ABB-9025-3F76BEDA02AB}" type="pres">
      <dgm:prSet presAssocID="{B3E48A9C-DE58-43D4-883C-1749494B6978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D6E80-33C8-4AAF-8EAE-ACB6099EB50C}" type="pres">
      <dgm:prSet presAssocID="{901E9904-CDFA-4752-BE38-1F41C885BCAF}" presName="spV" presStyleCnt="0"/>
      <dgm:spPr/>
    </dgm:pt>
    <dgm:pt modelId="{C67B6695-6000-4B4B-911D-FD036D2C8D27}" type="pres">
      <dgm:prSet presAssocID="{271A9974-C12B-459B-A2D0-A4D6BF82E8A3}" presName="linNode" presStyleCnt="0"/>
      <dgm:spPr/>
    </dgm:pt>
    <dgm:pt modelId="{07E0DE5E-7FC8-435C-B732-2C38F52F7310}" type="pres">
      <dgm:prSet presAssocID="{271A9974-C12B-459B-A2D0-A4D6BF82E8A3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B8CD6-4162-4356-81D7-0C8A1568C941}" type="pres">
      <dgm:prSet presAssocID="{271A9974-C12B-459B-A2D0-A4D6BF82E8A3}" presName="bracket" presStyleLbl="parChTrans1D1" presStyleIdx="2" presStyleCnt="3"/>
      <dgm:spPr/>
    </dgm:pt>
    <dgm:pt modelId="{1B73BDFA-97CE-4C19-9BAC-C7A3DFE35161}" type="pres">
      <dgm:prSet presAssocID="{271A9974-C12B-459B-A2D0-A4D6BF82E8A3}" presName="spH" presStyleCnt="0"/>
      <dgm:spPr/>
    </dgm:pt>
    <dgm:pt modelId="{6668FC1B-4360-4FCB-8FCF-BEDE9BD6B21A}" type="pres">
      <dgm:prSet presAssocID="{271A9974-C12B-459B-A2D0-A4D6BF82E8A3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7A369-36B0-4ECA-96A4-72007EF91BB7}" srcId="{B3E48A9C-DE58-43D4-883C-1749494B6978}" destId="{24CB6614-F326-45C5-8A17-676C07AEE9ED}" srcOrd="0" destOrd="0" parTransId="{0ED91A4D-D389-4283-ADC3-736C7A82C1E3}" sibTransId="{CCDCE7E5-671F-4F55-B24F-DA6871F68572}"/>
    <dgm:cxn modelId="{93135314-E11A-4B65-80FB-B4FA1838B756}" srcId="{B3E48A9C-DE58-43D4-883C-1749494B6978}" destId="{96B6E31A-92BD-4417-8EDE-B2A76C7AB5D6}" srcOrd="2" destOrd="0" parTransId="{7BEBFB80-EA2B-4A0C-A6AB-BD42F322A6F7}" sibTransId="{79CCB70F-43AE-45C8-A98D-A46A88A3D64D}"/>
    <dgm:cxn modelId="{CA8CC724-50EE-4688-8BB1-6BE9081B87AB}" type="presOf" srcId="{B3E48A9C-DE58-43D4-883C-1749494B6978}" destId="{4A0F6B50-F190-4CBF-A4C0-2DE3419FE4BE}" srcOrd="0" destOrd="0" presId="urn:diagrams.loki3.com/BracketList"/>
    <dgm:cxn modelId="{2D4AD366-99B1-41B2-8B64-8A1FB557F0FC}" srcId="{271A9974-C12B-459B-A2D0-A4D6BF82E8A3}" destId="{DECB9569-F286-401C-BF96-35DBB1C8A515}" srcOrd="0" destOrd="0" parTransId="{C5297643-BD17-4A20-B221-5EBD0B9E8D2E}" sibTransId="{FC0E48FC-EC61-4959-B229-7D967C48D4B9}"/>
    <dgm:cxn modelId="{CB2EFA60-2F22-435D-8244-EFB3F62519D2}" type="presOf" srcId="{96B6E31A-92BD-4417-8EDE-B2A76C7AB5D6}" destId="{E20A161B-224C-4ABB-9025-3F76BEDA02AB}" srcOrd="0" destOrd="2" presId="urn:diagrams.loki3.com/BracketList"/>
    <dgm:cxn modelId="{70B99C82-627F-4A86-8780-0B7DEAF0004B}" type="presOf" srcId="{67EA50FB-C162-4EB7-8E23-7F49B99D9BCF}" destId="{0BC7C770-2726-4990-ABB6-3BC44AC340B5}" srcOrd="0" destOrd="0" presId="urn:diagrams.loki3.com/BracketList"/>
    <dgm:cxn modelId="{47AA9DFE-800D-4C39-A7E6-023A33C70318}" srcId="{B3E48A9C-DE58-43D4-883C-1749494B6978}" destId="{642ADF51-8D64-4400-A4D5-813AC487AF5A}" srcOrd="1" destOrd="0" parTransId="{E35BE563-DF2B-4482-B9E6-B05B8B5A6F3D}" sibTransId="{BECDCE01-60DD-4664-B213-7FFEFD163290}"/>
    <dgm:cxn modelId="{30277A08-2F21-4F5C-B6BE-815B77403834}" srcId="{9D363174-D309-4A04-8EA1-4DD35878BEFE}" destId="{B3E48A9C-DE58-43D4-883C-1749494B6978}" srcOrd="1" destOrd="0" parTransId="{12844233-3AD2-4FF3-B215-05C45E80F2D9}" sibTransId="{901E9904-CDFA-4752-BE38-1F41C885BCAF}"/>
    <dgm:cxn modelId="{F16DE7CD-5099-4683-BC6A-D6276EA5AD9C}" type="presOf" srcId="{24CB6614-F326-45C5-8A17-676C07AEE9ED}" destId="{E20A161B-224C-4ABB-9025-3F76BEDA02AB}" srcOrd="0" destOrd="0" presId="urn:diagrams.loki3.com/BracketList"/>
    <dgm:cxn modelId="{72E08DE3-763F-4CAB-825A-14335EE39FE2}" type="presOf" srcId="{DECB9569-F286-401C-BF96-35DBB1C8A515}" destId="{6668FC1B-4360-4FCB-8FCF-BEDE9BD6B21A}" srcOrd="0" destOrd="0" presId="urn:diagrams.loki3.com/BracketList"/>
    <dgm:cxn modelId="{215F41CF-52E2-46A7-ABDB-79521B51AF3B}" type="presOf" srcId="{9D363174-D309-4A04-8EA1-4DD35878BEFE}" destId="{8EEC891B-F84A-4388-B79C-B84DA4AE9E26}" srcOrd="0" destOrd="0" presId="urn:diagrams.loki3.com/BracketList"/>
    <dgm:cxn modelId="{5655355F-A402-4692-BE6F-7D6FA8DAB768}" srcId="{67EA50FB-C162-4EB7-8E23-7F49B99D9BCF}" destId="{14A65E8A-16B3-4A3B-8E92-939DA253078B}" srcOrd="1" destOrd="0" parTransId="{E735089E-2E7E-4AE1-B3E0-5C79ECE975B5}" sibTransId="{FBB4956C-B5E1-46DF-9D32-4887A48E0DF5}"/>
    <dgm:cxn modelId="{6FF75665-B215-4E93-92A9-7B464951F59D}" type="presOf" srcId="{271A9974-C12B-459B-A2D0-A4D6BF82E8A3}" destId="{07E0DE5E-7FC8-435C-B732-2C38F52F7310}" srcOrd="0" destOrd="0" presId="urn:diagrams.loki3.com/BracketList"/>
    <dgm:cxn modelId="{A14EB82B-673C-41C4-B76B-7CE74F9F9F4C}" srcId="{9D363174-D309-4A04-8EA1-4DD35878BEFE}" destId="{67EA50FB-C162-4EB7-8E23-7F49B99D9BCF}" srcOrd="0" destOrd="0" parTransId="{D9FB267C-47D8-40AB-B5A5-E0588BCE2AC2}" sibTransId="{4EF6C16D-99A4-444E-B572-F609DD352973}"/>
    <dgm:cxn modelId="{B3E3A6F3-71F3-40D9-982C-FC8B991CF85F}" type="presOf" srcId="{845B98CB-87FD-41FF-BDCE-E327480FB2CE}" destId="{710FD29B-43D7-4234-A4EA-CB3CD026E915}" srcOrd="0" destOrd="0" presId="urn:diagrams.loki3.com/BracketList"/>
    <dgm:cxn modelId="{8679FD8D-DA2A-4F05-A0F5-FF996DBF7F33}" srcId="{67EA50FB-C162-4EB7-8E23-7F49B99D9BCF}" destId="{845B98CB-87FD-41FF-BDCE-E327480FB2CE}" srcOrd="0" destOrd="0" parTransId="{B29D62B7-131A-4C2E-957C-CC4454AA46F0}" sibTransId="{3133DEEE-136C-491F-BEB6-F8EE7D405F20}"/>
    <dgm:cxn modelId="{10F2B372-C507-4F73-B225-33A8C6B9CCEB}" type="presOf" srcId="{14A65E8A-16B3-4A3B-8E92-939DA253078B}" destId="{710FD29B-43D7-4234-A4EA-CB3CD026E915}" srcOrd="0" destOrd="1" presId="urn:diagrams.loki3.com/BracketList"/>
    <dgm:cxn modelId="{9C80EE30-CF9A-4118-AD5A-303BB4AFEEBE}" type="presOf" srcId="{642ADF51-8D64-4400-A4D5-813AC487AF5A}" destId="{E20A161B-224C-4ABB-9025-3F76BEDA02AB}" srcOrd="0" destOrd="1" presId="urn:diagrams.loki3.com/BracketList"/>
    <dgm:cxn modelId="{4361B2C9-3697-403B-8ECD-B7B2DC24CB3D}" srcId="{9D363174-D309-4A04-8EA1-4DD35878BEFE}" destId="{271A9974-C12B-459B-A2D0-A4D6BF82E8A3}" srcOrd="2" destOrd="0" parTransId="{077FA745-E67D-4947-AA19-C34D9FD5A97E}" sibTransId="{FE5BE93D-7CCD-4DB1-B5D1-4AEFA5DC9F1E}"/>
    <dgm:cxn modelId="{9FBF1E5B-1DF9-4AD3-93A9-E5D9D6DD36EE}" type="presParOf" srcId="{8EEC891B-F84A-4388-B79C-B84DA4AE9E26}" destId="{C90F621E-7488-44A6-B570-FEFB32B9A2D3}" srcOrd="0" destOrd="0" presId="urn:diagrams.loki3.com/BracketList"/>
    <dgm:cxn modelId="{5E051F1A-3C39-4567-888C-7D5B63543DE8}" type="presParOf" srcId="{C90F621E-7488-44A6-B570-FEFB32B9A2D3}" destId="{0BC7C770-2726-4990-ABB6-3BC44AC340B5}" srcOrd="0" destOrd="0" presId="urn:diagrams.loki3.com/BracketList"/>
    <dgm:cxn modelId="{D2C4BC95-8FC2-42FC-8729-C937D7DEE52B}" type="presParOf" srcId="{C90F621E-7488-44A6-B570-FEFB32B9A2D3}" destId="{9B951883-613D-48EE-BC31-EBF371293089}" srcOrd="1" destOrd="0" presId="urn:diagrams.loki3.com/BracketList"/>
    <dgm:cxn modelId="{E410526E-E065-41E0-A1CD-A147B7DDE621}" type="presParOf" srcId="{C90F621E-7488-44A6-B570-FEFB32B9A2D3}" destId="{8011F8E2-A6F0-4316-81D5-041E4FF4E57F}" srcOrd="2" destOrd="0" presId="urn:diagrams.loki3.com/BracketList"/>
    <dgm:cxn modelId="{9A6536D9-13D4-4330-8DEE-1EF4C6F9EF44}" type="presParOf" srcId="{C90F621E-7488-44A6-B570-FEFB32B9A2D3}" destId="{710FD29B-43D7-4234-A4EA-CB3CD026E915}" srcOrd="3" destOrd="0" presId="urn:diagrams.loki3.com/BracketList"/>
    <dgm:cxn modelId="{C2B7E9EF-F3D5-4342-BEF0-F7BF9EE308E9}" type="presParOf" srcId="{8EEC891B-F84A-4388-B79C-B84DA4AE9E26}" destId="{13341E96-2535-4046-A864-346740CCB741}" srcOrd="1" destOrd="0" presId="urn:diagrams.loki3.com/BracketList"/>
    <dgm:cxn modelId="{F65C0DF7-2B8E-4C1B-B2F9-C70A4E77D4A3}" type="presParOf" srcId="{8EEC891B-F84A-4388-B79C-B84DA4AE9E26}" destId="{A6CFFD33-9BE8-4291-8C5A-B341F0219E94}" srcOrd="2" destOrd="0" presId="urn:diagrams.loki3.com/BracketList"/>
    <dgm:cxn modelId="{CD154F17-8DFE-4759-9744-85E9D3DCFAA3}" type="presParOf" srcId="{A6CFFD33-9BE8-4291-8C5A-B341F0219E94}" destId="{4A0F6B50-F190-4CBF-A4C0-2DE3419FE4BE}" srcOrd="0" destOrd="0" presId="urn:diagrams.loki3.com/BracketList"/>
    <dgm:cxn modelId="{70255BEA-87B0-407E-88E2-278E0CF323F3}" type="presParOf" srcId="{A6CFFD33-9BE8-4291-8C5A-B341F0219E94}" destId="{1AC1F6B8-7847-4DFD-BCF9-325002D63607}" srcOrd="1" destOrd="0" presId="urn:diagrams.loki3.com/BracketList"/>
    <dgm:cxn modelId="{EB19A222-6B78-4D86-8092-4F734C849E4B}" type="presParOf" srcId="{A6CFFD33-9BE8-4291-8C5A-B341F0219E94}" destId="{C801947B-0628-42EA-B994-1B166CC3D8FF}" srcOrd="2" destOrd="0" presId="urn:diagrams.loki3.com/BracketList"/>
    <dgm:cxn modelId="{BC66BD12-4945-45D6-8019-E06420FBED5F}" type="presParOf" srcId="{A6CFFD33-9BE8-4291-8C5A-B341F0219E94}" destId="{E20A161B-224C-4ABB-9025-3F76BEDA02AB}" srcOrd="3" destOrd="0" presId="urn:diagrams.loki3.com/BracketList"/>
    <dgm:cxn modelId="{96BEBDB5-2566-43C2-9760-BA60C21F6F62}" type="presParOf" srcId="{8EEC891B-F84A-4388-B79C-B84DA4AE9E26}" destId="{90AD6E80-33C8-4AAF-8EAE-ACB6099EB50C}" srcOrd="3" destOrd="0" presId="urn:diagrams.loki3.com/BracketList"/>
    <dgm:cxn modelId="{0440FB9A-3664-4F06-9CA2-39831BB437E8}" type="presParOf" srcId="{8EEC891B-F84A-4388-B79C-B84DA4AE9E26}" destId="{C67B6695-6000-4B4B-911D-FD036D2C8D27}" srcOrd="4" destOrd="0" presId="urn:diagrams.loki3.com/BracketList"/>
    <dgm:cxn modelId="{EF852EF7-CA03-4397-9AAC-03E5CFB97896}" type="presParOf" srcId="{C67B6695-6000-4B4B-911D-FD036D2C8D27}" destId="{07E0DE5E-7FC8-435C-B732-2C38F52F7310}" srcOrd="0" destOrd="0" presId="urn:diagrams.loki3.com/BracketList"/>
    <dgm:cxn modelId="{2A633D34-9550-4723-B631-5452215158FD}" type="presParOf" srcId="{C67B6695-6000-4B4B-911D-FD036D2C8D27}" destId="{94EB8CD6-4162-4356-81D7-0C8A1568C941}" srcOrd="1" destOrd="0" presId="urn:diagrams.loki3.com/BracketList"/>
    <dgm:cxn modelId="{A9C6FFA9-4E54-482B-BEDF-422A10443913}" type="presParOf" srcId="{C67B6695-6000-4B4B-911D-FD036D2C8D27}" destId="{1B73BDFA-97CE-4C19-9BAC-C7A3DFE35161}" srcOrd="2" destOrd="0" presId="urn:diagrams.loki3.com/BracketList"/>
    <dgm:cxn modelId="{AC747F97-5333-4F27-8966-446C862F5C10}" type="presParOf" srcId="{C67B6695-6000-4B4B-911D-FD036D2C8D27}" destId="{6668FC1B-4360-4FCB-8FCF-BEDE9BD6B21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CD1F2-CD57-41A5-8628-F18A470FB12A}" type="presOf" srcId="{AEF94CF7-3BC4-4BE6-8DCF-0BC1773F674A}" destId="{1396BAAF-79B4-468B-B32B-CD0AE547AC93}" srcOrd="0" destOrd="0" presId="urn:microsoft.com/office/officeart/2005/8/layout/hChevron3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EC361FDC-68AB-49D5-8DB3-6D6466340AA6}" type="presOf" srcId="{DE228721-7E82-48EA-A177-A09380374842}" destId="{3FD50E63-5210-4366-8D37-B4050F8FE5D3}" srcOrd="0" destOrd="0" presId="urn:microsoft.com/office/officeart/2005/8/layout/hChevron3"/>
    <dgm:cxn modelId="{55A07936-70C8-4468-A3C2-9DD8B53DE23A}" type="presOf" srcId="{0256371B-59DF-43D9-90D9-34479EFBFF5F}" destId="{9DBCC942-805F-4DF1-B1FE-2E37DBFA52C7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56E7E2B4-EF6A-40BD-8A8C-2E7DB1CA0743}" type="presOf" srcId="{AA35C123-4EC7-46F9-B223-CA3C49E5238B}" destId="{B2B2443F-8ABD-4524-9D0A-CABE0F408CF0}" srcOrd="0" destOrd="0" presId="urn:microsoft.com/office/officeart/2005/8/layout/hChevron3"/>
    <dgm:cxn modelId="{2E5DE870-C595-44E6-B6A2-D127BF295505}" type="presOf" srcId="{F17958B6-450F-43CF-A649-A069369CC629}" destId="{5426EF65-2F65-405C-809D-C9698863A7F7}" srcOrd="0" destOrd="0" presId="urn:microsoft.com/office/officeart/2005/8/layout/hChevron3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14E825D-7220-4CAD-A0A7-846A5C7CC43F}" type="presOf" srcId="{4F02F517-3D7A-4854-B171-F5E2AF44C46F}" destId="{748342E3-1A6F-4B24-9E1A-333BCE50BEA7}" srcOrd="0" destOrd="0" presId="urn:microsoft.com/office/officeart/2005/8/layout/hChevron3"/>
    <dgm:cxn modelId="{92D33C87-67C0-46AD-BE2D-50D2704EB60F}" type="presParOf" srcId="{3FD50E63-5210-4366-8D37-B4050F8FE5D3}" destId="{B2B2443F-8ABD-4524-9D0A-CABE0F408CF0}" srcOrd="0" destOrd="0" presId="urn:microsoft.com/office/officeart/2005/8/layout/hChevron3"/>
    <dgm:cxn modelId="{88704342-BDC0-42BC-AA25-BA8EC3280B3F}" type="presParOf" srcId="{3FD50E63-5210-4366-8D37-B4050F8FE5D3}" destId="{95A03ABC-9D54-4AAD-84BE-C36E0F1F3A5A}" srcOrd="1" destOrd="0" presId="urn:microsoft.com/office/officeart/2005/8/layout/hChevron3"/>
    <dgm:cxn modelId="{6C5EF27A-98E6-45CF-A62E-49A5F49468A4}" type="presParOf" srcId="{3FD50E63-5210-4366-8D37-B4050F8FE5D3}" destId="{5426EF65-2F65-405C-809D-C9698863A7F7}" srcOrd="2" destOrd="0" presId="urn:microsoft.com/office/officeart/2005/8/layout/hChevron3"/>
    <dgm:cxn modelId="{8FD61520-1A51-4EE5-85B2-7D249911832D}" type="presParOf" srcId="{3FD50E63-5210-4366-8D37-B4050F8FE5D3}" destId="{ED412518-D2D1-4228-879A-E950A87B91D7}" srcOrd="3" destOrd="0" presId="urn:microsoft.com/office/officeart/2005/8/layout/hChevron3"/>
    <dgm:cxn modelId="{14678274-76D8-4A16-A53A-F4A4C6E02AE2}" type="presParOf" srcId="{3FD50E63-5210-4366-8D37-B4050F8FE5D3}" destId="{9DBCC942-805F-4DF1-B1FE-2E37DBFA52C7}" srcOrd="4" destOrd="0" presId="urn:microsoft.com/office/officeart/2005/8/layout/hChevron3"/>
    <dgm:cxn modelId="{A6BCE2E4-3F87-41A5-A930-B04A2C16E74E}" type="presParOf" srcId="{3FD50E63-5210-4366-8D37-B4050F8FE5D3}" destId="{997BC7D4-AE60-4C8E-ADE1-ABB6CEDDCACA}" srcOrd="5" destOrd="0" presId="urn:microsoft.com/office/officeart/2005/8/layout/hChevron3"/>
    <dgm:cxn modelId="{393008C9-FB14-46FF-816C-B051CB140E92}" type="presParOf" srcId="{3FD50E63-5210-4366-8D37-B4050F8FE5D3}" destId="{1396BAAF-79B4-468B-B32B-CD0AE547AC93}" srcOrd="6" destOrd="0" presId="urn:microsoft.com/office/officeart/2005/8/layout/hChevron3"/>
    <dgm:cxn modelId="{5303A493-7F64-4866-9E32-4C2F6E382AE8}" type="presParOf" srcId="{3FD50E63-5210-4366-8D37-B4050F8FE5D3}" destId="{40BA949E-40F4-4D69-AF1F-4F9DD71DA076}" srcOrd="7" destOrd="0" presId="urn:microsoft.com/office/officeart/2005/8/layout/hChevron3"/>
    <dgm:cxn modelId="{FD237086-C53D-4877-9587-4BC5A14F2C38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0BA02A-52A7-4DE7-A783-F01E8BF108AC}" type="doc">
      <dgm:prSet loTypeId="urn:diagrams.loki3.com/Bracket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E46C0B0-5AE7-4B33-9CD3-5A54CD11324F}">
      <dgm:prSet/>
      <dgm:spPr/>
      <dgm:t>
        <a:bodyPr/>
        <a:lstStyle/>
        <a:p>
          <a:r>
            <a:rPr lang="en-US" dirty="0" err="1" smtClean="0"/>
            <a:t>Flowspec</a:t>
          </a:r>
          <a:endParaRPr lang="en-US" dirty="0"/>
        </a:p>
      </dgm:t>
    </dgm:pt>
    <dgm:pt modelId="{8A47FB7D-452A-48ED-B2F3-FF8B779D1D67}" type="parTrans" cxnId="{05091D61-6DCB-4530-9DDB-586F5599D8FC}">
      <dgm:prSet/>
      <dgm:spPr/>
      <dgm:t>
        <a:bodyPr/>
        <a:lstStyle/>
        <a:p>
          <a:endParaRPr lang="en-US"/>
        </a:p>
      </dgm:t>
    </dgm:pt>
    <dgm:pt modelId="{0A1B18A0-9646-4F11-B573-495DD316351D}" type="sibTrans" cxnId="{05091D61-6DCB-4530-9DDB-586F5599D8FC}">
      <dgm:prSet/>
      <dgm:spPr/>
      <dgm:t>
        <a:bodyPr/>
        <a:lstStyle/>
        <a:p>
          <a:endParaRPr lang="en-US"/>
        </a:p>
      </dgm:t>
    </dgm:pt>
    <dgm:pt modelId="{7A682E69-E0A6-4232-8001-3D0CD9837A61}">
      <dgm:prSet/>
      <dgm:spPr/>
      <dgm:t>
        <a:bodyPr/>
        <a:lstStyle/>
        <a:p>
          <a:r>
            <a:rPr lang="en-US" dirty="0" smtClean="0"/>
            <a:t>Controller originates flow specifications and disseminate </a:t>
          </a:r>
          <a:endParaRPr lang="en-US" dirty="0"/>
        </a:p>
      </dgm:t>
    </dgm:pt>
    <dgm:pt modelId="{59D863D9-2C8B-44B8-9533-B2CB1B6956FC}" type="parTrans" cxnId="{299B9941-7EFD-4E36-A1BE-13267F0E6988}">
      <dgm:prSet/>
      <dgm:spPr/>
      <dgm:t>
        <a:bodyPr/>
        <a:lstStyle/>
        <a:p>
          <a:endParaRPr lang="en-US"/>
        </a:p>
      </dgm:t>
    </dgm:pt>
    <dgm:pt modelId="{9D646FAF-EB50-4082-87D5-5624AA7F76C6}" type="sibTrans" cxnId="{299B9941-7EFD-4E36-A1BE-13267F0E6988}">
      <dgm:prSet/>
      <dgm:spPr/>
      <dgm:t>
        <a:bodyPr/>
        <a:lstStyle/>
        <a:p>
          <a:endParaRPr lang="en-US"/>
        </a:p>
      </dgm:t>
    </dgm:pt>
    <dgm:pt modelId="{2EAFE784-4F8C-48B3-A3B3-12A38A0BF6B6}">
      <dgm:prSet/>
      <dgm:spPr/>
      <dgm:t>
        <a:bodyPr/>
        <a:lstStyle/>
        <a:p>
          <a:r>
            <a:rPr lang="en-US" dirty="0" smtClean="0"/>
            <a:t>Redirect to “TE-tunnel” (ACTN)</a:t>
          </a:r>
        </a:p>
      </dgm:t>
    </dgm:pt>
    <dgm:pt modelId="{1B6D7E7F-0662-4BE4-8B07-15540659E636}" type="parTrans" cxnId="{FECC42A5-9831-4400-8975-F4B8CB995E30}">
      <dgm:prSet/>
      <dgm:spPr/>
      <dgm:t>
        <a:bodyPr/>
        <a:lstStyle/>
        <a:p>
          <a:endParaRPr lang="en-US"/>
        </a:p>
      </dgm:t>
    </dgm:pt>
    <dgm:pt modelId="{E2B334B5-14E0-452F-86CA-FBCBBEAF4B5D}" type="sibTrans" cxnId="{FECC42A5-9831-4400-8975-F4B8CB995E30}">
      <dgm:prSet/>
      <dgm:spPr/>
      <dgm:t>
        <a:bodyPr/>
        <a:lstStyle/>
        <a:p>
          <a:endParaRPr lang="en-US"/>
        </a:p>
      </dgm:t>
    </dgm:pt>
    <dgm:pt modelId="{956CE94F-14F2-4D21-8132-52219F862F48}">
      <dgm:prSet/>
      <dgm:spPr/>
      <dgm:t>
        <a:bodyPr/>
        <a:lstStyle/>
        <a:p>
          <a:r>
            <a:rPr lang="en-US" dirty="0" smtClean="0"/>
            <a:t>Domain Controller as Traffic Sampler</a:t>
          </a:r>
        </a:p>
      </dgm:t>
    </dgm:pt>
    <dgm:pt modelId="{F47A67EF-1ECC-4E3C-9E28-718069811C00}" type="parTrans" cxnId="{21CFD3C7-00C9-4D99-B0D7-B15B0761C755}">
      <dgm:prSet/>
      <dgm:spPr/>
      <dgm:t>
        <a:bodyPr/>
        <a:lstStyle/>
        <a:p>
          <a:endParaRPr lang="en-US"/>
        </a:p>
      </dgm:t>
    </dgm:pt>
    <dgm:pt modelId="{B15203E9-C0E6-4FCA-8C2D-6B45DB7B1DE2}" type="sibTrans" cxnId="{21CFD3C7-00C9-4D99-B0D7-B15B0761C755}">
      <dgm:prSet/>
      <dgm:spPr/>
      <dgm:t>
        <a:bodyPr/>
        <a:lstStyle/>
        <a:p>
          <a:endParaRPr lang="en-US"/>
        </a:p>
      </dgm:t>
    </dgm:pt>
    <dgm:pt modelId="{52817C77-A246-4B3E-B62B-2D14697B09D1}">
      <dgm:prSet/>
      <dgm:spPr/>
      <dgm:t>
        <a:bodyPr/>
        <a:lstStyle/>
        <a:p>
          <a:r>
            <a:rPr lang="en-US" dirty="0" smtClean="0"/>
            <a:t>Super Controller as Flow Analyzer! </a:t>
          </a:r>
        </a:p>
      </dgm:t>
    </dgm:pt>
    <dgm:pt modelId="{4CF9C3DE-9437-455E-A0D1-9FD725BE3D17}" type="parTrans" cxnId="{484CA6B9-61C7-4E58-8B87-C25BC376DD73}">
      <dgm:prSet/>
      <dgm:spPr/>
      <dgm:t>
        <a:bodyPr/>
        <a:lstStyle/>
        <a:p>
          <a:endParaRPr lang="en-US"/>
        </a:p>
      </dgm:t>
    </dgm:pt>
    <dgm:pt modelId="{8C8CAC5E-EEA9-4C60-BA3A-08DF6347CBE4}" type="sibTrans" cxnId="{484CA6B9-61C7-4E58-8B87-C25BC376DD73}">
      <dgm:prSet/>
      <dgm:spPr/>
      <dgm:t>
        <a:bodyPr/>
        <a:lstStyle/>
        <a:p>
          <a:endParaRPr lang="en-US"/>
        </a:p>
      </dgm:t>
    </dgm:pt>
    <dgm:pt modelId="{00465496-1496-4FEC-BC88-C748A5429F17}">
      <dgm:prSet/>
      <dgm:spPr/>
      <dgm:t>
        <a:bodyPr/>
        <a:lstStyle/>
        <a:p>
          <a:r>
            <a:rPr lang="en-US" dirty="0" smtClean="0"/>
            <a:t>BMP</a:t>
          </a:r>
        </a:p>
      </dgm:t>
    </dgm:pt>
    <dgm:pt modelId="{A5684C13-E26E-4053-BB98-7BF4189B642D}" type="parTrans" cxnId="{8F1E710A-C372-4878-BE35-5D140DDF3238}">
      <dgm:prSet/>
      <dgm:spPr/>
      <dgm:t>
        <a:bodyPr/>
        <a:lstStyle/>
        <a:p>
          <a:endParaRPr lang="en-US"/>
        </a:p>
      </dgm:t>
    </dgm:pt>
    <dgm:pt modelId="{A14FA8C3-5C97-4644-BD2B-DE2398C4EEBD}" type="sibTrans" cxnId="{8F1E710A-C372-4878-BE35-5D140DDF3238}">
      <dgm:prSet/>
      <dgm:spPr/>
      <dgm:t>
        <a:bodyPr/>
        <a:lstStyle/>
        <a:p>
          <a:endParaRPr lang="en-US"/>
        </a:p>
      </dgm:t>
    </dgm:pt>
    <dgm:pt modelId="{706C4EBA-61C7-4D9D-83BF-0A59BAF494D7}">
      <dgm:prSet/>
      <dgm:spPr/>
      <dgm:t>
        <a:bodyPr/>
        <a:lstStyle/>
        <a:p>
          <a:r>
            <a:rPr lang="en-US" dirty="0" smtClean="0"/>
            <a:t>Monitor BGP sessions</a:t>
          </a:r>
        </a:p>
      </dgm:t>
    </dgm:pt>
    <dgm:pt modelId="{DFDD08B7-DB93-44A9-AC35-3AFC2A1DCBAE}" type="parTrans" cxnId="{26E1066E-0ED2-4A4F-A0CE-53C1894CA431}">
      <dgm:prSet/>
      <dgm:spPr/>
      <dgm:t>
        <a:bodyPr/>
        <a:lstStyle/>
        <a:p>
          <a:endParaRPr lang="en-US"/>
        </a:p>
      </dgm:t>
    </dgm:pt>
    <dgm:pt modelId="{CEEBFFB8-6AD0-4E2E-AC0D-C94FDF7FEE27}" type="sibTrans" cxnId="{26E1066E-0ED2-4A4F-A0CE-53C1894CA431}">
      <dgm:prSet/>
      <dgm:spPr/>
      <dgm:t>
        <a:bodyPr/>
        <a:lstStyle/>
        <a:p>
          <a:endParaRPr lang="en-US"/>
        </a:p>
      </dgm:t>
    </dgm:pt>
    <dgm:pt modelId="{DB4DA4FF-9502-4F9A-A2B6-6323EC6FBA1F}">
      <dgm:prSet/>
      <dgm:spPr/>
      <dgm:t>
        <a:bodyPr/>
        <a:lstStyle/>
        <a:p>
          <a:r>
            <a:rPr lang="en-US" dirty="0" smtClean="0"/>
            <a:t>Controller can be monitoring stations</a:t>
          </a:r>
        </a:p>
      </dgm:t>
    </dgm:pt>
    <dgm:pt modelId="{F54EABC3-AA4B-4C44-B22F-EC27C3C0A264}" type="parTrans" cxnId="{727589AB-3D92-42F1-86D5-8C0E792A0403}">
      <dgm:prSet/>
      <dgm:spPr/>
      <dgm:t>
        <a:bodyPr/>
        <a:lstStyle/>
        <a:p>
          <a:endParaRPr lang="en-US"/>
        </a:p>
      </dgm:t>
    </dgm:pt>
    <dgm:pt modelId="{10875197-60BD-4874-9D49-D269A337D648}" type="sibTrans" cxnId="{727589AB-3D92-42F1-86D5-8C0E792A0403}">
      <dgm:prSet/>
      <dgm:spPr/>
      <dgm:t>
        <a:bodyPr/>
        <a:lstStyle/>
        <a:p>
          <a:endParaRPr lang="en-US"/>
        </a:p>
      </dgm:t>
    </dgm:pt>
    <dgm:pt modelId="{1AB842F9-1051-4343-8879-B18D3FE155C8}">
      <dgm:prSet/>
      <dgm:spPr/>
      <dgm:t>
        <a:bodyPr/>
        <a:lstStyle/>
        <a:p>
          <a:r>
            <a:rPr lang="en-US" dirty="0" smtClean="0"/>
            <a:t>BGP-LS</a:t>
          </a:r>
        </a:p>
      </dgm:t>
    </dgm:pt>
    <dgm:pt modelId="{4F5EFDB2-A338-4455-A181-BE8A2C6A9960}" type="parTrans" cxnId="{18E9C556-238E-4F62-8EF0-D04874C298E3}">
      <dgm:prSet/>
      <dgm:spPr/>
      <dgm:t>
        <a:bodyPr/>
        <a:lstStyle/>
        <a:p>
          <a:endParaRPr lang="en-US"/>
        </a:p>
      </dgm:t>
    </dgm:pt>
    <dgm:pt modelId="{7FA3777C-E954-4115-A9CC-AEE75E7D0634}" type="sibTrans" cxnId="{18E9C556-238E-4F62-8EF0-D04874C298E3}">
      <dgm:prSet/>
      <dgm:spPr/>
      <dgm:t>
        <a:bodyPr/>
        <a:lstStyle/>
        <a:p>
          <a:endParaRPr lang="en-US"/>
        </a:p>
      </dgm:t>
    </dgm:pt>
    <dgm:pt modelId="{990E5CD9-2F93-410F-B71F-9D1742E674A3}">
      <dgm:prSet/>
      <dgm:spPr/>
      <dgm:t>
        <a:bodyPr/>
        <a:lstStyle/>
        <a:p>
          <a:r>
            <a:rPr lang="en-US" smtClean="0"/>
            <a:t>Link state and TE information via BGP</a:t>
          </a:r>
          <a:endParaRPr lang="en-US" dirty="0" smtClean="0"/>
        </a:p>
      </dgm:t>
    </dgm:pt>
    <dgm:pt modelId="{B38C88A9-8076-4DFA-BCC0-87C89C8A6DD0}" type="parTrans" cxnId="{AE9C28D8-6787-4592-A12A-4D4F60B2FF23}">
      <dgm:prSet/>
      <dgm:spPr/>
      <dgm:t>
        <a:bodyPr/>
        <a:lstStyle/>
        <a:p>
          <a:endParaRPr lang="en-US"/>
        </a:p>
      </dgm:t>
    </dgm:pt>
    <dgm:pt modelId="{924EE9A9-F83A-4567-AC26-636E9FE300E3}" type="sibTrans" cxnId="{AE9C28D8-6787-4592-A12A-4D4F60B2FF23}">
      <dgm:prSet/>
      <dgm:spPr/>
      <dgm:t>
        <a:bodyPr/>
        <a:lstStyle/>
        <a:p>
          <a:endParaRPr lang="en-US"/>
        </a:p>
      </dgm:t>
    </dgm:pt>
    <dgm:pt modelId="{DDDCB5A1-92DB-4456-85E6-DEEB21AAA302}">
      <dgm:prSet/>
      <dgm:spPr/>
      <dgm:t>
        <a:bodyPr/>
        <a:lstStyle/>
        <a:p>
          <a:r>
            <a:rPr lang="en-US" smtClean="0"/>
            <a:t>Controller can use this to learn domain topology and further share the abstracted view to super controller</a:t>
          </a:r>
          <a:endParaRPr lang="en-US" dirty="0" smtClean="0"/>
        </a:p>
      </dgm:t>
    </dgm:pt>
    <dgm:pt modelId="{7A86011E-B73B-416F-B362-37CC940E684C}" type="parTrans" cxnId="{017CA870-8C82-425F-B63F-E566FAA1DC2E}">
      <dgm:prSet/>
      <dgm:spPr/>
      <dgm:t>
        <a:bodyPr/>
        <a:lstStyle/>
        <a:p>
          <a:endParaRPr lang="en-US"/>
        </a:p>
      </dgm:t>
    </dgm:pt>
    <dgm:pt modelId="{404E193C-9B67-42F9-9C33-A688D040B41F}" type="sibTrans" cxnId="{017CA870-8C82-425F-B63F-E566FAA1DC2E}">
      <dgm:prSet/>
      <dgm:spPr/>
      <dgm:t>
        <a:bodyPr/>
        <a:lstStyle/>
        <a:p>
          <a:endParaRPr lang="en-US"/>
        </a:p>
      </dgm:t>
    </dgm:pt>
    <dgm:pt modelId="{1EE27052-B433-4203-A3C0-251E1E0CED43}" type="pres">
      <dgm:prSet presAssocID="{690BA02A-52A7-4DE7-A783-F01E8BF108A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857FAE-D279-4300-8AE9-3B0F90B9AB79}" type="pres">
      <dgm:prSet presAssocID="{AE46C0B0-5AE7-4B33-9CD3-5A54CD11324F}" presName="linNode" presStyleCnt="0"/>
      <dgm:spPr/>
    </dgm:pt>
    <dgm:pt modelId="{0983A350-CC35-4A61-B253-C9FF0149006C}" type="pres">
      <dgm:prSet presAssocID="{AE46C0B0-5AE7-4B33-9CD3-5A54CD11324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00EE9-A464-469C-B4D5-181D790BA21C}" type="pres">
      <dgm:prSet presAssocID="{AE46C0B0-5AE7-4B33-9CD3-5A54CD11324F}" presName="bracket" presStyleLbl="parChTrans1D1" presStyleIdx="0" presStyleCnt="3"/>
      <dgm:spPr/>
    </dgm:pt>
    <dgm:pt modelId="{6143C581-8862-4B6A-BE4E-41FFFDCB4C51}" type="pres">
      <dgm:prSet presAssocID="{AE46C0B0-5AE7-4B33-9CD3-5A54CD11324F}" presName="spH" presStyleCnt="0"/>
      <dgm:spPr/>
    </dgm:pt>
    <dgm:pt modelId="{A87DD25A-0747-47F7-8CD7-6BBBA94C3D2F}" type="pres">
      <dgm:prSet presAssocID="{AE46C0B0-5AE7-4B33-9CD3-5A54CD11324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6651A-8D16-4D53-8E7B-B50C2E02FEA2}" type="pres">
      <dgm:prSet presAssocID="{0A1B18A0-9646-4F11-B573-495DD316351D}" presName="spV" presStyleCnt="0"/>
      <dgm:spPr/>
    </dgm:pt>
    <dgm:pt modelId="{026356C0-A89D-40A4-86DE-632AEFA3E748}" type="pres">
      <dgm:prSet presAssocID="{00465496-1496-4FEC-BC88-C748A5429F17}" presName="linNode" presStyleCnt="0"/>
      <dgm:spPr/>
    </dgm:pt>
    <dgm:pt modelId="{10908C37-6B65-4E98-93A1-6ACCDA346999}" type="pres">
      <dgm:prSet presAssocID="{00465496-1496-4FEC-BC88-C748A5429F17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7272B-118D-46AD-A264-8620C18EC0C7}" type="pres">
      <dgm:prSet presAssocID="{00465496-1496-4FEC-BC88-C748A5429F17}" presName="bracket" presStyleLbl="parChTrans1D1" presStyleIdx="1" presStyleCnt="3"/>
      <dgm:spPr/>
    </dgm:pt>
    <dgm:pt modelId="{3C21FC6F-04CA-4418-A722-C602FC1E64AD}" type="pres">
      <dgm:prSet presAssocID="{00465496-1496-4FEC-BC88-C748A5429F17}" presName="spH" presStyleCnt="0"/>
      <dgm:spPr/>
    </dgm:pt>
    <dgm:pt modelId="{A686C7BC-4682-431C-90A8-30637D789E37}" type="pres">
      <dgm:prSet presAssocID="{00465496-1496-4FEC-BC88-C748A5429F17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26FFF-0826-4B64-A75F-26CF73B2E994}" type="pres">
      <dgm:prSet presAssocID="{A14FA8C3-5C97-4644-BD2B-DE2398C4EEBD}" presName="spV" presStyleCnt="0"/>
      <dgm:spPr/>
    </dgm:pt>
    <dgm:pt modelId="{29B673EB-31D0-4A75-BD42-4C32514C60E8}" type="pres">
      <dgm:prSet presAssocID="{1AB842F9-1051-4343-8879-B18D3FE155C8}" presName="linNode" presStyleCnt="0"/>
      <dgm:spPr/>
    </dgm:pt>
    <dgm:pt modelId="{B369A64E-837E-4FF2-9A8B-26631FA59A58}" type="pres">
      <dgm:prSet presAssocID="{1AB842F9-1051-4343-8879-B18D3FE155C8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0889-FEC9-4B25-A543-FF26033825EF}" type="pres">
      <dgm:prSet presAssocID="{1AB842F9-1051-4343-8879-B18D3FE155C8}" presName="bracket" presStyleLbl="parChTrans1D1" presStyleIdx="2" presStyleCnt="3"/>
      <dgm:spPr/>
    </dgm:pt>
    <dgm:pt modelId="{7527486F-34EA-42FA-AA24-497AAAB1704D}" type="pres">
      <dgm:prSet presAssocID="{1AB842F9-1051-4343-8879-B18D3FE155C8}" presName="spH" presStyleCnt="0"/>
      <dgm:spPr/>
    </dgm:pt>
    <dgm:pt modelId="{612FFDFA-84B2-43A9-9067-7BF0AFFE9506}" type="pres">
      <dgm:prSet presAssocID="{1AB842F9-1051-4343-8879-B18D3FE155C8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C28D8-6787-4592-A12A-4D4F60B2FF23}" srcId="{1AB842F9-1051-4343-8879-B18D3FE155C8}" destId="{990E5CD9-2F93-410F-B71F-9D1742E674A3}" srcOrd="0" destOrd="0" parTransId="{B38C88A9-8076-4DFA-BCC0-87C89C8A6DD0}" sibTransId="{924EE9A9-F83A-4567-AC26-636E9FE300E3}"/>
    <dgm:cxn modelId="{F822B567-DE09-400F-8D54-721FD8978485}" type="presOf" srcId="{DDDCB5A1-92DB-4456-85E6-DEEB21AAA302}" destId="{612FFDFA-84B2-43A9-9067-7BF0AFFE9506}" srcOrd="0" destOrd="1" presId="urn:diagrams.loki3.com/BracketList"/>
    <dgm:cxn modelId="{484CA6B9-61C7-4E58-8B87-C25BC376DD73}" srcId="{AE46C0B0-5AE7-4B33-9CD3-5A54CD11324F}" destId="{52817C77-A246-4B3E-B62B-2D14697B09D1}" srcOrd="3" destOrd="0" parTransId="{4CF9C3DE-9437-455E-A0D1-9FD725BE3D17}" sibTransId="{8C8CAC5E-EEA9-4C60-BA3A-08DF6347CBE4}"/>
    <dgm:cxn modelId="{2A6C2E22-5993-4D23-A916-D9303CAA7BCE}" type="presOf" srcId="{1AB842F9-1051-4343-8879-B18D3FE155C8}" destId="{B369A64E-837E-4FF2-9A8B-26631FA59A58}" srcOrd="0" destOrd="0" presId="urn:diagrams.loki3.com/BracketList"/>
    <dgm:cxn modelId="{808E7114-AEFC-4E82-A98E-16280E6DF6A3}" type="presOf" srcId="{706C4EBA-61C7-4D9D-83BF-0A59BAF494D7}" destId="{A686C7BC-4682-431C-90A8-30637D789E37}" srcOrd="0" destOrd="0" presId="urn:diagrams.loki3.com/BracketList"/>
    <dgm:cxn modelId="{21CFD3C7-00C9-4D99-B0D7-B15B0761C755}" srcId="{AE46C0B0-5AE7-4B33-9CD3-5A54CD11324F}" destId="{956CE94F-14F2-4D21-8132-52219F862F48}" srcOrd="2" destOrd="0" parTransId="{F47A67EF-1ECC-4E3C-9E28-718069811C00}" sibTransId="{B15203E9-C0E6-4FCA-8C2D-6B45DB7B1DE2}"/>
    <dgm:cxn modelId="{FF038C4D-0077-4FD9-AB60-A0AACA108E5B}" type="presOf" srcId="{DB4DA4FF-9502-4F9A-A2B6-6323EC6FBA1F}" destId="{A686C7BC-4682-431C-90A8-30637D789E37}" srcOrd="0" destOrd="1" presId="urn:diagrams.loki3.com/BracketList"/>
    <dgm:cxn modelId="{017CA870-8C82-425F-B63F-E566FAA1DC2E}" srcId="{1AB842F9-1051-4343-8879-B18D3FE155C8}" destId="{DDDCB5A1-92DB-4456-85E6-DEEB21AAA302}" srcOrd="1" destOrd="0" parTransId="{7A86011E-B73B-416F-B362-37CC940E684C}" sibTransId="{404E193C-9B67-42F9-9C33-A688D040B41F}"/>
    <dgm:cxn modelId="{7A43D893-400A-4CED-946B-F27AD903052A}" type="presOf" srcId="{956CE94F-14F2-4D21-8132-52219F862F48}" destId="{A87DD25A-0747-47F7-8CD7-6BBBA94C3D2F}" srcOrd="0" destOrd="2" presId="urn:diagrams.loki3.com/BracketList"/>
    <dgm:cxn modelId="{B4CE8D12-F0C7-4AD2-83D7-4E11D38EA187}" type="presOf" srcId="{2EAFE784-4F8C-48B3-A3B3-12A38A0BF6B6}" destId="{A87DD25A-0747-47F7-8CD7-6BBBA94C3D2F}" srcOrd="0" destOrd="1" presId="urn:diagrams.loki3.com/BracketList"/>
    <dgm:cxn modelId="{05091D61-6DCB-4530-9DDB-586F5599D8FC}" srcId="{690BA02A-52A7-4DE7-A783-F01E8BF108AC}" destId="{AE46C0B0-5AE7-4B33-9CD3-5A54CD11324F}" srcOrd="0" destOrd="0" parTransId="{8A47FB7D-452A-48ED-B2F3-FF8B779D1D67}" sibTransId="{0A1B18A0-9646-4F11-B573-495DD316351D}"/>
    <dgm:cxn modelId="{FECC42A5-9831-4400-8975-F4B8CB995E30}" srcId="{AE46C0B0-5AE7-4B33-9CD3-5A54CD11324F}" destId="{2EAFE784-4F8C-48B3-A3B3-12A38A0BF6B6}" srcOrd="1" destOrd="0" parTransId="{1B6D7E7F-0662-4BE4-8B07-15540659E636}" sibTransId="{E2B334B5-14E0-452F-86CA-FBCBBEAF4B5D}"/>
    <dgm:cxn modelId="{727589AB-3D92-42F1-86D5-8C0E792A0403}" srcId="{00465496-1496-4FEC-BC88-C748A5429F17}" destId="{DB4DA4FF-9502-4F9A-A2B6-6323EC6FBA1F}" srcOrd="1" destOrd="0" parTransId="{F54EABC3-AA4B-4C44-B22F-EC27C3C0A264}" sibTransId="{10875197-60BD-4874-9D49-D269A337D648}"/>
    <dgm:cxn modelId="{3A22CA5D-B7CA-4E7C-8172-4B9BF490200A}" type="presOf" srcId="{00465496-1496-4FEC-BC88-C748A5429F17}" destId="{10908C37-6B65-4E98-93A1-6ACCDA346999}" srcOrd="0" destOrd="0" presId="urn:diagrams.loki3.com/BracketList"/>
    <dgm:cxn modelId="{83238379-F45A-4082-9BDF-A24A56B59C39}" type="presOf" srcId="{7A682E69-E0A6-4232-8001-3D0CD9837A61}" destId="{A87DD25A-0747-47F7-8CD7-6BBBA94C3D2F}" srcOrd="0" destOrd="0" presId="urn:diagrams.loki3.com/BracketList"/>
    <dgm:cxn modelId="{4DBF6401-D0DB-4FA8-9818-FD2E966F8877}" type="presOf" srcId="{690BA02A-52A7-4DE7-A783-F01E8BF108AC}" destId="{1EE27052-B433-4203-A3C0-251E1E0CED43}" srcOrd="0" destOrd="0" presId="urn:diagrams.loki3.com/BracketList"/>
    <dgm:cxn modelId="{299B9941-7EFD-4E36-A1BE-13267F0E6988}" srcId="{AE46C0B0-5AE7-4B33-9CD3-5A54CD11324F}" destId="{7A682E69-E0A6-4232-8001-3D0CD9837A61}" srcOrd="0" destOrd="0" parTransId="{59D863D9-2C8B-44B8-9533-B2CB1B6956FC}" sibTransId="{9D646FAF-EB50-4082-87D5-5624AA7F76C6}"/>
    <dgm:cxn modelId="{8F1E710A-C372-4878-BE35-5D140DDF3238}" srcId="{690BA02A-52A7-4DE7-A783-F01E8BF108AC}" destId="{00465496-1496-4FEC-BC88-C748A5429F17}" srcOrd="1" destOrd="0" parTransId="{A5684C13-E26E-4053-BB98-7BF4189B642D}" sibTransId="{A14FA8C3-5C97-4644-BD2B-DE2398C4EEBD}"/>
    <dgm:cxn modelId="{26E1066E-0ED2-4A4F-A0CE-53C1894CA431}" srcId="{00465496-1496-4FEC-BC88-C748A5429F17}" destId="{706C4EBA-61C7-4D9D-83BF-0A59BAF494D7}" srcOrd="0" destOrd="0" parTransId="{DFDD08B7-DB93-44A9-AC35-3AFC2A1DCBAE}" sibTransId="{CEEBFFB8-6AD0-4E2E-AC0D-C94FDF7FEE27}"/>
    <dgm:cxn modelId="{F37B3F8B-75BC-4C82-A65E-01BF23811AD0}" type="presOf" srcId="{990E5CD9-2F93-410F-B71F-9D1742E674A3}" destId="{612FFDFA-84B2-43A9-9067-7BF0AFFE9506}" srcOrd="0" destOrd="0" presId="urn:diagrams.loki3.com/BracketList"/>
    <dgm:cxn modelId="{2F720383-327A-4523-9CD8-9E7F5C9E4C6B}" type="presOf" srcId="{52817C77-A246-4B3E-B62B-2D14697B09D1}" destId="{A87DD25A-0747-47F7-8CD7-6BBBA94C3D2F}" srcOrd="0" destOrd="3" presId="urn:diagrams.loki3.com/BracketList"/>
    <dgm:cxn modelId="{85F88323-1240-4E28-B699-A17349BCF93C}" type="presOf" srcId="{AE46C0B0-5AE7-4B33-9CD3-5A54CD11324F}" destId="{0983A350-CC35-4A61-B253-C9FF0149006C}" srcOrd="0" destOrd="0" presId="urn:diagrams.loki3.com/BracketList"/>
    <dgm:cxn modelId="{18E9C556-238E-4F62-8EF0-D04874C298E3}" srcId="{690BA02A-52A7-4DE7-A783-F01E8BF108AC}" destId="{1AB842F9-1051-4343-8879-B18D3FE155C8}" srcOrd="2" destOrd="0" parTransId="{4F5EFDB2-A338-4455-A181-BE8A2C6A9960}" sibTransId="{7FA3777C-E954-4115-A9CC-AEE75E7D0634}"/>
    <dgm:cxn modelId="{10095D0A-69AF-462D-BDEE-32C538A4E2AD}" type="presParOf" srcId="{1EE27052-B433-4203-A3C0-251E1E0CED43}" destId="{7C857FAE-D279-4300-8AE9-3B0F90B9AB79}" srcOrd="0" destOrd="0" presId="urn:diagrams.loki3.com/BracketList"/>
    <dgm:cxn modelId="{3987F157-7E7D-4C60-BC1A-0C9CF4D46086}" type="presParOf" srcId="{7C857FAE-D279-4300-8AE9-3B0F90B9AB79}" destId="{0983A350-CC35-4A61-B253-C9FF0149006C}" srcOrd="0" destOrd="0" presId="urn:diagrams.loki3.com/BracketList"/>
    <dgm:cxn modelId="{D4CD1B99-8F56-40A8-83C4-8F27ADCE4723}" type="presParOf" srcId="{7C857FAE-D279-4300-8AE9-3B0F90B9AB79}" destId="{75300EE9-A464-469C-B4D5-181D790BA21C}" srcOrd="1" destOrd="0" presId="urn:diagrams.loki3.com/BracketList"/>
    <dgm:cxn modelId="{0D068A5E-F688-4F0E-865A-04E5662D096D}" type="presParOf" srcId="{7C857FAE-D279-4300-8AE9-3B0F90B9AB79}" destId="{6143C581-8862-4B6A-BE4E-41FFFDCB4C51}" srcOrd="2" destOrd="0" presId="urn:diagrams.loki3.com/BracketList"/>
    <dgm:cxn modelId="{8E44133C-9E0D-4356-94AF-C3F4BC1A6FDA}" type="presParOf" srcId="{7C857FAE-D279-4300-8AE9-3B0F90B9AB79}" destId="{A87DD25A-0747-47F7-8CD7-6BBBA94C3D2F}" srcOrd="3" destOrd="0" presId="urn:diagrams.loki3.com/BracketList"/>
    <dgm:cxn modelId="{DDB3A08C-A979-492D-BD5A-E7741B80AB5D}" type="presParOf" srcId="{1EE27052-B433-4203-A3C0-251E1E0CED43}" destId="{CCD6651A-8D16-4D53-8E7B-B50C2E02FEA2}" srcOrd="1" destOrd="0" presId="urn:diagrams.loki3.com/BracketList"/>
    <dgm:cxn modelId="{5B33269E-4300-467D-B511-11CC90217B3E}" type="presParOf" srcId="{1EE27052-B433-4203-A3C0-251E1E0CED43}" destId="{026356C0-A89D-40A4-86DE-632AEFA3E748}" srcOrd="2" destOrd="0" presId="urn:diagrams.loki3.com/BracketList"/>
    <dgm:cxn modelId="{13EE4259-37FE-4715-A283-0AECC669D36E}" type="presParOf" srcId="{026356C0-A89D-40A4-86DE-632AEFA3E748}" destId="{10908C37-6B65-4E98-93A1-6ACCDA346999}" srcOrd="0" destOrd="0" presId="urn:diagrams.loki3.com/BracketList"/>
    <dgm:cxn modelId="{159D4D97-E967-4412-955F-7394B4FA5CEB}" type="presParOf" srcId="{026356C0-A89D-40A4-86DE-632AEFA3E748}" destId="{EED7272B-118D-46AD-A264-8620C18EC0C7}" srcOrd="1" destOrd="0" presId="urn:diagrams.loki3.com/BracketList"/>
    <dgm:cxn modelId="{59E390ED-07A2-4F17-B6BB-47E6B240E8BA}" type="presParOf" srcId="{026356C0-A89D-40A4-86DE-632AEFA3E748}" destId="{3C21FC6F-04CA-4418-A722-C602FC1E64AD}" srcOrd="2" destOrd="0" presId="urn:diagrams.loki3.com/BracketList"/>
    <dgm:cxn modelId="{9012D785-12BC-49F5-8A70-78BB2C2A428E}" type="presParOf" srcId="{026356C0-A89D-40A4-86DE-632AEFA3E748}" destId="{A686C7BC-4682-431C-90A8-30637D789E37}" srcOrd="3" destOrd="0" presId="urn:diagrams.loki3.com/BracketList"/>
    <dgm:cxn modelId="{38847DA2-56DB-4183-A245-EC094BD11C2A}" type="presParOf" srcId="{1EE27052-B433-4203-A3C0-251E1E0CED43}" destId="{B4626FFF-0826-4B64-A75F-26CF73B2E994}" srcOrd="3" destOrd="0" presId="urn:diagrams.loki3.com/BracketList"/>
    <dgm:cxn modelId="{3D2FA095-61A3-4964-B7A6-3CAA9D837934}" type="presParOf" srcId="{1EE27052-B433-4203-A3C0-251E1E0CED43}" destId="{29B673EB-31D0-4A75-BD42-4C32514C60E8}" srcOrd="4" destOrd="0" presId="urn:diagrams.loki3.com/BracketList"/>
    <dgm:cxn modelId="{C3B9781E-6947-406C-B679-2CF8BBB09704}" type="presParOf" srcId="{29B673EB-31D0-4A75-BD42-4C32514C60E8}" destId="{B369A64E-837E-4FF2-9A8B-26631FA59A58}" srcOrd="0" destOrd="0" presId="urn:diagrams.loki3.com/BracketList"/>
    <dgm:cxn modelId="{EDE984DE-EF79-4887-A1A1-D7169A7FFADF}" type="presParOf" srcId="{29B673EB-31D0-4A75-BD42-4C32514C60E8}" destId="{CE5C0889-FEC9-4B25-A543-FF26033825EF}" srcOrd="1" destOrd="0" presId="urn:diagrams.loki3.com/BracketList"/>
    <dgm:cxn modelId="{DEF46EDD-1524-49AA-9CF1-6B39DE10E02F}" type="presParOf" srcId="{29B673EB-31D0-4A75-BD42-4C32514C60E8}" destId="{7527486F-34EA-42FA-AA24-497AAAB1704D}" srcOrd="2" destOrd="0" presId="urn:diagrams.loki3.com/BracketList"/>
    <dgm:cxn modelId="{C0F480F2-8FB3-4B1D-B4BF-F7CA4C475E53}" type="presParOf" srcId="{29B673EB-31D0-4A75-BD42-4C32514C60E8}" destId="{612FFDFA-84B2-43A9-9067-7BF0AFFE95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228721-7E82-48EA-A177-A09380374842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</dgm:pt>
    <dgm:pt modelId="{AA35C123-4EC7-46F9-B223-CA3C49E5238B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E1F8CD9C-D6B5-4404-B449-44F7ABC79D4C}" type="parTrans" cxnId="{DA5D398B-283C-4A3E-B1D6-BB5C812BDC63}">
      <dgm:prSet/>
      <dgm:spPr/>
      <dgm:t>
        <a:bodyPr/>
        <a:lstStyle/>
        <a:p>
          <a:endParaRPr lang="en-US"/>
        </a:p>
      </dgm:t>
    </dgm:pt>
    <dgm:pt modelId="{59359CEE-5C2E-4CDE-8559-A3C0ED171042}" type="sibTrans" cxnId="{DA5D398B-283C-4A3E-B1D6-BB5C812BDC63}">
      <dgm:prSet/>
      <dgm:spPr/>
      <dgm:t>
        <a:bodyPr/>
        <a:lstStyle/>
        <a:p>
          <a:endParaRPr lang="en-US"/>
        </a:p>
      </dgm:t>
    </dgm:pt>
    <dgm:pt modelId="{F17958B6-450F-43CF-A649-A069369CC629}">
      <dgm:prSet phldrT="[Text]"/>
      <dgm:spPr/>
      <dgm:t>
        <a:bodyPr/>
        <a:lstStyle/>
        <a:p>
          <a:r>
            <a:rPr lang="en-US" dirty="0" smtClean="0"/>
            <a:t>Key Update</a:t>
          </a:r>
          <a:endParaRPr lang="en-US" dirty="0"/>
        </a:p>
      </dgm:t>
    </dgm:pt>
    <dgm:pt modelId="{0C826A12-EF48-4629-A5F1-BE547D7B7DE2}" type="parTrans" cxnId="{3F742778-7F7E-4000-B425-9E669195244E}">
      <dgm:prSet/>
      <dgm:spPr/>
      <dgm:t>
        <a:bodyPr/>
        <a:lstStyle/>
        <a:p>
          <a:endParaRPr lang="en-US"/>
        </a:p>
      </dgm:t>
    </dgm:pt>
    <dgm:pt modelId="{239F8004-5540-482B-9261-2DB6E4F72E25}" type="sibTrans" cxnId="{3F742778-7F7E-4000-B425-9E669195244E}">
      <dgm:prSet/>
      <dgm:spPr/>
      <dgm:t>
        <a:bodyPr/>
        <a:lstStyle/>
        <a:p>
          <a:endParaRPr lang="en-US"/>
        </a:p>
      </dgm:t>
    </dgm:pt>
    <dgm:pt modelId="{AEF94CF7-3BC4-4BE6-8DCF-0BC1773F674A}">
      <dgm:prSet phldrT="[Text]"/>
      <dgm:spPr/>
      <dgm:t>
        <a:bodyPr/>
        <a:lstStyle/>
        <a:p>
          <a:r>
            <a:rPr lang="en-US" dirty="0" smtClean="0"/>
            <a:t>Protocols and Models</a:t>
          </a:r>
          <a:endParaRPr lang="en-US" dirty="0"/>
        </a:p>
      </dgm:t>
    </dgm:pt>
    <dgm:pt modelId="{744A068F-4AEA-4709-87C7-2236EA72BEF7}" type="parTrans" cxnId="{C8AD91ED-A82E-42B6-9596-42861696C905}">
      <dgm:prSet/>
      <dgm:spPr/>
      <dgm:t>
        <a:bodyPr/>
        <a:lstStyle/>
        <a:p>
          <a:endParaRPr lang="en-US"/>
        </a:p>
      </dgm:t>
    </dgm:pt>
    <dgm:pt modelId="{A44BAF6F-EE15-44EB-A02D-BE24785EE03F}" type="sibTrans" cxnId="{C8AD91ED-A82E-42B6-9596-42861696C905}">
      <dgm:prSet/>
      <dgm:spPr/>
      <dgm:t>
        <a:bodyPr/>
        <a:lstStyle/>
        <a:p>
          <a:endParaRPr lang="en-US"/>
        </a:p>
      </dgm:t>
    </dgm:pt>
    <dgm:pt modelId="{0256371B-59DF-43D9-90D9-34479EFBFF5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90E6B2A9-9338-4A8C-9DBA-6C4F71D7F462}" type="parTrans" cxnId="{AB56132E-CBE2-4F9C-88CD-88F847628C58}">
      <dgm:prSet/>
      <dgm:spPr/>
      <dgm:t>
        <a:bodyPr/>
        <a:lstStyle/>
        <a:p>
          <a:endParaRPr lang="en-US"/>
        </a:p>
      </dgm:t>
    </dgm:pt>
    <dgm:pt modelId="{635AAB0A-84DB-4EF0-8C8C-A8242E74B937}" type="sibTrans" cxnId="{AB56132E-CBE2-4F9C-88CD-88F847628C58}">
      <dgm:prSet/>
      <dgm:spPr/>
      <dgm:t>
        <a:bodyPr/>
        <a:lstStyle/>
        <a:p>
          <a:endParaRPr lang="en-US"/>
        </a:p>
      </dgm:t>
    </dgm:pt>
    <dgm:pt modelId="{4F02F517-3D7A-4854-B171-F5E2AF44C46F}">
      <dgm:prSet phldrT="[Text]"/>
      <dgm:spPr/>
      <dgm:t>
        <a:bodyPr/>
        <a:lstStyle/>
        <a:p>
          <a:r>
            <a:rPr lang="en-US" dirty="0" smtClean="0"/>
            <a:t>Future</a:t>
          </a:r>
          <a:endParaRPr lang="en-US" dirty="0"/>
        </a:p>
      </dgm:t>
    </dgm:pt>
    <dgm:pt modelId="{AC7F1864-1FE5-4930-A38B-04CAEAD35027}" type="parTrans" cxnId="{691546D1-6EC1-46EA-BEF5-F2203CCF796C}">
      <dgm:prSet/>
      <dgm:spPr/>
      <dgm:t>
        <a:bodyPr/>
        <a:lstStyle/>
        <a:p>
          <a:endParaRPr lang="en-US"/>
        </a:p>
      </dgm:t>
    </dgm:pt>
    <dgm:pt modelId="{9D13F85A-6968-41CC-9836-475E018262C4}" type="sibTrans" cxnId="{691546D1-6EC1-46EA-BEF5-F2203CCF796C}">
      <dgm:prSet/>
      <dgm:spPr/>
      <dgm:t>
        <a:bodyPr/>
        <a:lstStyle/>
        <a:p>
          <a:endParaRPr lang="en-US"/>
        </a:p>
      </dgm:t>
    </dgm:pt>
    <dgm:pt modelId="{3FD50E63-5210-4366-8D37-B4050F8FE5D3}" type="pres">
      <dgm:prSet presAssocID="{DE228721-7E82-48EA-A177-A09380374842}" presName="Name0" presStyleCnt="0">
        <dgm:presLayoutVars>
          <dgm:dir/>
          <dgm:resizeHandles val="exact"/>
        </dgm:presLayoutVars>
      </dgm:prSet>
      <dgm:spPr/>
    </dgm:pt>
    <dgm:pt modelId="{B2B2443F-8ABD-4524-9D0A-CABE0F408CF0}" type="pres">
      <dgm:prSet presAssocID="{AA35C123-4EC7-46F9-B223-CA3C49E5238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3ABC-9D54-4AAD-84BE-C36E0F1F3A5A}" type="pres">
      <dgm:prSet presAssocID="{59359CEE-5C2E-4CDE-8559-A3C0ED171042}" presName="parSpace" presStyleCnt="0"/>
      <dgm:spPr/>
    </dgm:pt>
    <dgm:pt modelId="{5426EF65-2F65-405C-809D-C9698863A7F7}" type="pres">
      <dgm:prSet presAssocID="{F17958B6-450F-43CF-A649-A069369CC629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12518-D2D1-4228-879A-E950A87B91D7}" type="pres">
      <dgm:prSet presAssocID="{239F8004-5540-482B-9261-2DB6E4F72E25}" presName="parSpace" presStyleCnt="0"/>
      <dgm:spPr/>
    </dgm:pt>
    <dgm:pt modelId="{9DBCC942-805F-4DF1-B1FE-2E37DBFA52C7}" type="pres">
      <dgm:prSet presAssocID="{0256371B-59DF-43D9-90D9-34479EFBFF5F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BC7D4-AE60-4C8E-ADE1-ABB6CEDDCACA}" type="pres">
      <dgm:prSet presAssocID="{635AAB0A-84DB-4EF0-8C8C-A8242E74B937}" presName="parSpace" presStyleCnt="0"/>
      <dgm:spPr/>
    </dgm:pt>
    <dgm:pt modelId="{1396BAAF-79B4-468B-B32B-CD0AE547AC93}" type="pres">
      <dgm:prSet presAssocID="{AEF94CF7-3BC4-4BE6-8DCF-0BC1773F674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949E-40F4-4D69-AF1F-4F9DD71DA076}" type="pres">
      <dgm:prSet presAssocID="{A44BAF6F-EE15-44EB-A02D-BE24785EE03F}" presName="parSpace" presStyleCnt="0"/>
      <dgm:spPr/>
    </dgm:pt>
    <dgm:pt modelId="{748342E3-1A6F-4B24-9E1A-333BCE50BEA7}" type="pres">
      <dgm:prSet presAssocID="{4F02F517-3D7A-4854-B171-F5E2AF44C46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2D626-EF8B-4F42-B829-36FC7DD22BC3}" type="presOf" srcId="{0256371B-59DF-43D9-90D9-34479EFBFF5F}" destId="{9DBCC942-805F-4DF1-B1FE-2E37DBFA52C7}" srcOrd="0" destOrd="0" presId="urn:microsoft.com/office/officeart/2005/8/layout/hChevron3"/>
    <dgm:cxn modelId="{691546D1-6EC1-46EA-BEF5-F2203CCF796C}" srcId="{DE228721-7E82-48EA-A177-A09380374842}" destId="{4F02F517-3D7A-4854-B171-F5E2AF44C46F}" srcOrd="4" destOrd="0" parTransId="{AC7F1864-1FE5-4930-A38B-04CAEAD35027}" sibTransId="{9D13F85A-6968-41CC-9836-475E018262C4}"/>
    <dgm:cxn modelId="{3F742778-7F7E-4000-B425-9E669195244E}" srcId="{DE228721-7E82-48EA-A177-A09380374842}" destId="{F17958B6-450F-43CF-A649-A069369CC629}" srcOrd="1" destOrd="0" parTransId="{0C826A12-EF48-4629-A5F1-BE547D7B7DE2}" sibTransId="{239F8004-5540-482B-9261-2DB6E4F72E25}"/>
    <dgm:cxn modelId="{683485FB-EBB4-4630-8689-3EC200D91366}" type="presOf" srcId="{4F02F517-3D7A-4854-B171-F5E2AF44C46F}" destId="{748342E3-1A6F-4B24-9E1A-333BCE50BEA7}" srcOrd="0" destOrd="0" presId="urn:microsoft.com/office/officeart/2005/8/layout/hChevron3"/>
    <dgm:cxn modelId="{50842E80-5E7C-41D1-B5EC-226D1D592B84}" type="presOf" srcId="{F17958B6-450F-43CF-A649-A069369CC629}" destId="{5426EF65-2F65-405C-809D-C9698863A7F7}" srcOrd="0" destOrd="0" presId="urn:microsoft.com/office/officeart/2005/8/layout/hChevron3"/>
    <dgm:cxn modelId="{7529F56F-CF54-4EAE-AEEF-E2421D67EE9B}" type="presOf" srcId="{DE228721-7E82-48EA-A177-A09380374842}" destId="{3FD50E63-5210-4366-8D37-B4050F8FE5D3}" srcOrd="0" destOrd="0" presId="urn:microsoft.com/office/officeart/2005/8/layout/hChevron3"/>
    <dgm:cxn modelId="{AB56132E-CBE2-4F9C-88CD-88F847628C58}" srcId="{DE228721-7E82-48EA-A177-A09380374842}" destId="{0256371B-59DF-43D9-90D9-34479EFBFF5F}" srcOrd="2" destOrd="0" parTransId="{90E6B2A9-9338-4A8C-9DBA-6C4F71D7F462}" sibTransId="{635AAB0A-84DB-4EF0-8C8C-A8242E74B937}"/>
    <dgm:cxn modelId="{C8AD91ED-A82E-42B6-9596-42861696C905}" srcId="{DE228721-7E82-48EA-A177-A09380374842}" destId="{AEF94CF7-3BC4-4BE6-8DCF-0BC1773F674A}" srcOrd="3" destOrd="0" parTransId="{744A068F-4AEA-4709-87C7-2236EA72BEF7}" sibTransId="{A44BAF6F-EE15-44EB-A02D-BE24785EE03F}"/>
    <dgm:cxn modelId="{67C05858-A724-4801-8026-4336CE3C86BD}" type="presOf" srcId="{AA35C123-4EC7-46F9-B223-CA3C49E5238B}" destId="{B2B2443F-8ABD-4524-9D0A-CABE0F408CF0}" srcOrd="0" destOrd="0" presId="urn:microsoft.com/office/officeart/2005/8/layout/hChevron3"/>
    <dgm:cxn modelId="{DA5D398B-283C-4A3E-B1D6-BB5C812BDC63}" srcId="{DE228721-7E82-48EA-A177-A09380374842}" destId="{AA35C123-4EC7-46F9-B223-CA3C49E5238B}" srcOrd="0" destOrd="0" parTransId="{E1F8CD9C-D6B5-4404-B449-44F7ABC79D4C}" sibTransId="{59359CEE-5C2E-4CDE-8559-A3C0ED171042}"/>
    <dgm:cxn modelId="{F50CB293-B60F-48F7-B5A8-8844E5AF76B5}" type="presOf" srcId="{AEF94CF7-3BC4-4BE6-8DCF-0BC1773F674A}" destId="{1396BAAF-79B4-468B-B32B-CD0AE547AC93}" srcOrd="0" destOrd="0" presId="urn:microsoft.com/office/officeart/2005/8/layout/hChevron3"/>
    <dgm:cxn modelId="{5C35BFE3-6524-4D56-BD51-BFF71E06CBA9}" type="presParOf" srcId="{3FD50E63-5210-4366-8D37-B4050F8FE5D3}" destId="{B2B2443F-8ABD-4524-9D0A-CABE0F408CF0}" srcOrd="0" destOrd="0" presId="urn:microsoft.com/office/officeart/2005/8/layout/hChevron3"/>
    <dgm:cxn modelId="{56A8079E-FAA6-4032-8979-C9F3DEC3F36E}" type="presParOf" srcId="{3FD50E63-5210-4366-8D37-B4050F8FE5D3}" destId="{95A03ABC-9D54-4AAD-84BE-C36E0F1F3A5A}" srcOrd="1" destOrd="0" presId="urn:microsoft.com/office/officeart/2005/8/layout/hChevron3"/>
    <dgm:cxn modelId="{45F9A894-9618-433F-8C14-54FCFFF81954}" type="presParOf" srcId="{3FD50E63-5210-4366-8D37-B4050F8FE5D3}" destId="{5426EF65-2F65-405C-809D-C9698863A7F7}" srcOrd="2" destOrd="0" presId="urn:microsoft.com/office/officeart/2005/8/layout/hChevron3"/>
    <dgm:cxn modelId="{8A44DEA3-1957-442C-B759-E6EBEEAFD08E}" type="presParOf" srcId="{3FD50E63-5210-4366-8D37-B4050F8FE5D3}" destId="{ED412518-D2D1-4228-879A-E950A87B91D7}" srcOrd="3" destOrd="0" presId="urn:microsoft.com/office/officeart/2005/8/layout/hChevron3"/>
    <dgm:cxn modelId="{4818EB7F-A6F6-4D8C-B554-23B79E3A1DAB}" type="presParOf" srcId="{3FD50E63-5210-4366-8D37-B4050F8FE5D3}" destId="{9DBCC942-805F-4DF1-B1FE-2E37DBFA52C7}" srcOrd="4" destOrd="0" presId="urn:microsoft.com/office/officeart/2005/8/layout/hChevron3"/>
    <dgm:cxn modelId="{898B884D-4965-45DF-B20D-FBEF105B777C}" type="presParOf" srcId="{3FD50E63-5210-4366-8D37-B4050F8FE5D3}" destId="{997BC7D4-AE60-4C8E-ADE1-ABB6CEDDCACA}" srcOrd="5" destOrd="0" presId="urn:microsoft.com/office/officeart/2005/8/layout/hChevron3"/>
    <dgm:cxn modelId="{DECFE128-81E1-4D35-96D7-744FD815D250}" type="presParOf" srcId="{3FD50E63-5210-4366-8D37-B4050F8FE5D3}" destId="{1396BAAF-79B4-468B-B32B-CD0AE547AC93}" srcOrd="6" destOrd="0" presId="urn:microsoft.com/office/officeart/2005/8/layout/hChevron3"/>
    <dgm:cxn modelId="{1E588A2F-0AC2-4EBA-A91B-47F2D9140670}" type="presParOf" srcId="{3FD50E63-5210-4366-8D37-B4050F8FE5D3}" destId="{40BA949E-40F4-4D69-AF1F-4F9DD71DA076}" srcOrd="7" destOrd="0" presId="urn:microsoft.com/office/officeart/2005/8/layout/hChevron3"/>
    <dgm:cxn modelId="{A9015702-CC40-4347-A82F-F2CEB754B180}" type="presParOf" srcId="{3FD50E63-5210-4366-8D37-B4050F8FE5D3}" destId="{748342E3-1A6F-4B24-9E1A-333BCE50BEA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2443F-8ABD-4524-9D0A-CABE0F408CF0}">
      <dsp:nvSpPr>
        <dsp:cNvPr id="0" name=""/>
        <dsp:cNvSpPr/>
      </dsp:nvSpPr>
      <dsp:spPr>
        <a:xfrm>
          <a:off x="528" y="61703"/>
          <a:ext cx="1030132" cy="41205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Introduction</a:t>
          </a:r>
          <a:endParaRPr lang="en-US" sz="900" kern="1200" dirty="0"/>
        </a:p>
      </dsp:txBody>
      <dsp:txXfrm>
        <a:off x="528" y="61703"/>
        <a:ext cx="927119" cy="412052"/>
      </dsp:txXfrm>
    </dsp:sp>
    <dsp:sp modelId="{5426EF65-2F65-405C-809D-C9698863A7F7}">
      <dsp:nvSpPr>
        <dsp:cNvPr id="0" name=""/>
        <dsp:cNvSpPr/>
      </dsp:nvSpPr>
      <dsp:spPr>
        <a:xfrm>
          <a:off x="824633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 Update</a:t>
          </a:r>
          <a:endParaRPr lang="en-US" sz="900" kern="1200" dirty="0"/>
        </a:p>
      </dsp:txBody>
      <dsp:txXfrm>
        <a:off x="1030659" y="61703"/>
        <a:ext cx="618080" cy="412052"/>
      </dsp:txXfrm>
    </dsp:sp>
    <dsp:sp modelId="{9DBCC942-805F-4DF1-B1FE-2E37DBFA52C7}">
      <dsp:nvSpPr>
        <dsp:cNvPr id="0" name=""/>
        <dsp:cNvSpPr/>
      </dsp:nvSpPr>
      <dsp:spPr>
        <a:xfrm>
          <a:off x="1648739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Services</a:t>
          </a:r>
          <a:endParaRPr lang="en-US" sz="900" kern="1200" dirty="0"/>
        </a:p>
      </dsp:txBody>
      <dsp:txXfrm>
        <a:off x="1854765" y="61703"/>
        <a:ext cx="618080" cy="412052"/>
      </dsp:txXfrm>
    </dsp:sp>
    <dsp:sp modelId="{1396BAAF-79B4-468B-B32B-CD0AE547AC93}">
      <dsp:nvSpPr>
        <dsp:cNvPr id="0" name=""/>
        <dsp:cNvSpPr/>
      </dsp:nvSpPr>
      <dsp:spPr>
        <a:xfrm>
          <a:off x="2472845" y="61703"/>
          <a:ext cx="1030132" cy="41205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Protocols and Models</a:t>
          </a:r>
          <a:endParaRPr lang="en-US" sz="900" kern="1200" dirty="0"/>
        </a:p>
      </dsp:txBody>
      <dsp:txXfrm>
        <a:off x="2678871" y="61703"/>
        <a:ext cx="618080" cy="412052"/>
      </dsp:txXfrm>
    </dsp:sp>
    <dsp:sp modelId="{748342E3-1A6F-4B24-9E1A-333BCE50BEA7}">
      <dsp:nvSpPr>
        <dsp:cNvPr id="0" name=""/>
        <dsp:cNvSpPr/>
      </dsp:nvSpPr>
      <dsp:spPr>
        <a:xfrm>
          <a:off x="3296950" y="61703"/>
          <a:ext cx="1030132" cy="412052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Future</a:t>
          </a:r>
          <a:endParaRPr lang="en-US" sz="900" kern="1200" dirty="0"/>
        </a:p>
      </dsp:txBody>
      <dsp:txXfrm>
        <a:off x="3502976" y="61703"/>
        <a:ext cx="618080" cy="412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39D8-3EA0-4898-B4A7-BB6D261FB6E8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16C5-0051-47A1-8A63-AB7B94BB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16C5-0051-47A1-8A63-AB7B94BBA0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416C5-0051-47A1-8A63-AB7B94BBA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DA1F9F2-A837-42B5-B54A-788947E4CBFD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B164-DCF5-483A-A30B-6008291A6A40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C6CA-62EB-4541-8407-AC8EB842B9DC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3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4D98-612B-49C4-AB20-758E48C84B6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8258-FB9B-47D6-9D85-A9FD874F3135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B395-14A5-47F3-B007-B11A88E89F7C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F80A-C171-4C36-992A-BFC71C5298DA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6758-906A-417A-B374-21F4B509271C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5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C55E-DC8F-407C-A836-A1CED844AF82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0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00FA-5CA1-4251-BD16-A2410F4363FF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2165-0DFE-4DDA-920F-BE825DBC2230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D479A0-9246-463B-B132-C826B1257911}" type="datetime1">
              <a:rPr lang="en-US" smtClean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6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cap="none" dirty="0" smtClean="0"/>
              <a:t>Hierarchy of IP Controllers (HIC)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sz="2000" cap="none" dirty="0" smtClean="0"/>
              <a:t>draft-li-teas-hierarchy-ip-controllers-01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Zhenbin</a:t>
            </a:r>
            <a:r>
              <a:rPr lang="en-US" dirty="0"/>
              <a:t> Li, Dhruv Dhody, Huaimo Chen - </a:t>
            </a:r>
            <a:r>
              <a:rPr lang="en-US" dirty="0" smtClean="0"/>
              <a:t>Huawei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3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YANG Models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207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6704663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5-Point Star 7"/>
          <p:cNvSpPr/>
          <p:nvPr/>
        </p:nvSpPr>
        <p:spPr>
          <a:xfrm>
            <a:off x="9835979" y="4506097"/>
            <a:ext cx="654202" cy="587476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Possible Features/Extensions</a:t>
            </a:r>
            <a:endParaRPr lang="en-US" cap="non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493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21101557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5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Next Steps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is missing?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What else can be added / removed?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Is such an informational document useful?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Identified Gaps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Need to add more details about other Yang Models that are useful between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Need to add more details about OAM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have expertise in these areas please provide help – Call for collaboration!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Candidate for WG Adoption (?)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8757659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hiller" panose="04020404031007020602" pitchFamily="82" charset="0"/>
              </a:rPr>
              <a:t>Thank you!</a:t>
            </a:r>
            <a:endParaRPr lang="en-US" cap="none" dirty="0">
              <a:latin typeface="Chiller" panose="04020404031007020602" pitchFamily="82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8" b="142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This I-D describes how multiple IP controllers work in a hierarchical fashion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How the ACTN framework is applied to IP controllers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Interactions between TE and non-TE components (BGP, VPN)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Control Plane and Management Plane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IP Services Realization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Seamless MPLS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L3VPN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L2VPN/EVPN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Scope for possible new work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23551934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3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Hierarchy of IP controllers (HIC)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616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receives request from the network/service orchestrator to setup dynamic services spanning multiple domains.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Super Controller breaks down and assigns tasks to the domain controllers, responsible for communicating to network devices in the domain.  It further coordinates between the controller to provide a </a:t>
            </a:r>
            <a:r>
              <a:rPr lang="en-US" sz="2400" dirty="0" smtClean="0"/>
              <a:t>unified </a:t>
            </a:r>
            <a:r>
              <a:rPr lang="en-US" sz="2400" dirty="0"/>
              <a:t>view of the multi-domain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6969212" y="4119799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592065" y="4119798"/>
            <a:ext cx="1318054" cy="118624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0211259" y="4119798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964" y="3685753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966888" y="3689869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4549" y="3685753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67686" y="2960819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223653" y="4410623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23653" y="4858335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61026" y="4406442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861026" y="4854154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0" idx="0"/>
          </p:cNvCxnSpPr>
          <p:nvPr/>
        </p:nvCxnSpPr>
        <p:spPr>
          <a:xfrm flipH="1">
            <a:off x="7566789" y="3273857"/>
            <a:ext cx="1659924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1" idx="0"/>
          </p:cNvCxnSpPr>
          <p:nvPr/>
        </p:nvCxnSpPr>
        <p:spPr>
          <a:xfrm>
            <a:off x="9226713" y="327385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2" idx="0"/>
          </p:cNvCxnSpPr>
          <p:nvPr/>
        </p:nvCxnSpPr>
        <p:spPr>
          <a:xfrm>
            <a:off x="9226713" y="3273857"/>
            <a:ext cx="1697661" cy="41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226713" y="2544807"/>
            <a:ext cx="0" cy="4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84199" y="3611439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241309574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0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Mapping to ACTN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25094"/>
              </p:ext>
            </p:extLst>
          </p:nvPr>
        </p:nvGraphicFramePr>
        <p:xfrm>
          <a:off x="364910" y="2286000"/>
          <a:ext cx="50720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7849" y="4868562"/>
            <a:ext cx="5443151" cy="14401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67849" y="2756615"/>
            <a:ext cx="5443151" cy="14401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73795" y="2940908"/>
            <a:ext cx="3097427" cy="10709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73794" y="5053183"/>
            <a:ext cx="3097427" cy="10709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74876" y="505318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Domain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876" y="2949760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9698" y="3576511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MDSC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698" y="5721818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7867135" y="3596091"/>
            <a:ext cx="667265" cy="194110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11108723" y="3596091"/>
            <a:ext cx="667265" cy="194110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11262" y="4228923"/>
            <a:ext cx="154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non-TE interactions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1121" y="4348004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51121" y="666397"/>
            <a:ext cx="4501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b/w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 &amp; non-TE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Plane Protocol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PCEP, BGP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Management Protocol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RESTCONF/NETCONF/gRPC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608541" y="5721818"/>
            <a:ext cx="939113" cy="30004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Child PCE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8608540" y="3013269"/>
            <a:ext cx="939113" cy="30004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Parent PCE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19686045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19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Key Update - BGP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83820641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15941"/>
              </p:ext>
            </p:extLst>
          </p:nvPr>
        </p:nvGraphicFramePr>
        <p:xfrm>
          <a:off x="1023938" y="2286000"/>
          <a:ext cx="8704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4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Key Update - BGP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981280915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14688"/>
              </p:ext>
            </p:extLst>
          </p:nvPr>
        </p:nvGraphicFramePr>
        <p:xfrm>
          <a:off x="1023938" y="2286000"/>
          <a:ext cx="8704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42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8431535" y="3231704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Seamless MPLS</a:t>
            </a:r>
            <a:endParaRPr lang="en-US" cap="none" dirty="0"/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53689"/>
              </p:ext>
            </p:extLst>
          </p:nvPr>
        </p:nvGraphicFramePr>
        <p:xfrm>
          <a:off x="7195751" y="5406681"/>
          <a:ext cx="3974553" cy="370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24851"/>
                <a:gridCol w="1324851"/>
                <a:gridCol w="1324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IGP-X1 (MBH)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IGP-Y (Core)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IGP-X2 (MBH)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199871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8270794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8270794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9720651" y="3429000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720651" y="4797022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0837334" y="4127157"/>
            <a:ext cx="345989" cy="329514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88676" y="2650584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34417" y="2650584"/>
            <a:ext cx="519650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280158" y="2650584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43120" y="1928313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2"/>
            <a:endCxn id="12" idx="0"/>
          </p:cNvCxnSpPr>
          <p:nvPr/>
        </p:nvCxnSpPr>
        <p:spPr>
          <a:xfrm flipH="1">
            <a:off x="7648501" y="2241351"/>
            <a:ext cx="145364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13" idx="0"/>
          </p:cNvCxnSpPr>
          <p:nvPr/>
        </p:nvCxnSpPr>
        <p:spPr>
          <a:xfrm flipH="1">
            <a:off x="9094242" y="2241351"/>
            <a:ext cx="7905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4" idx="0"/>
          </p:cNvCxnSpPr>
          <p:nvPr/>
        </p:nvCxnSpPr>
        <p:spPr>
          <a:xfrm>
            <a:off x="9102147" y="2241351"/>
            <a:ext cx="1437836" cy="40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9871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43120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54763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170302" y="5585254"/>
            <a:ext cx="0" cy="724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4"/>
            <a:endCxn id="7" idx="2"/>
          </p:cNvCxnSpPr>
          <p:nvPr/>
        </p:nvCxnSpPr>
        <p:spPr>
          <a:xfrm flipV="1">
            <a:off x="7545860" y="3593757"/>
            <a:ext cx="72493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8" idx="2"/>
          </p:cNvCxnSpPr>
          <p:nvPr/>
        </p:nvCxnSpPr>
        <p:spPr>
          <a:xfrm>
            <a:off x="7545860" y="4291914"/>
            <a:ext cx="72493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4"/>
            <a:endCxn id="9" idx="2"/>
          </p:cNvCxnSpPr>
          <p:nvPr/>
        </p:nvCxnSpPr>
        <p:spPr>
          <a:xfrm>
            <a:off x="8616783" y="3593757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10" idx="2"/>
          </p:cNvCxnSpPr>
          <p:nvPr/>
        </p:nvCxnSpPr>
        <p:spPr>
          <a:xfrm>
            <a:off x="8616783" y="4961779"/>
            <a:ext cx="1103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2"/>
          </p:cNvCxnSpPr>
          <p:nvPr/>
        </p:nvCxnSpPr>
        <p:spPr>
          <a:xfrm flipV="1">
            <a:off x="10066640" y="4291914"/>
            <a:ext cx="770694" cy="66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4"/>
            <a:endCxn id="11" idx="2"/>
          </p:cNvCxnSpPr>
          <p:nvPr/>
        </p:nvCxnSpPr>
        <p:spPr>
          <a:xfrm>
            <a:off x="10066640" y="3593757"/>
            <a:ext cx="770694" cy="69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99871" y="5774724"/>
            <a:ext cx="3983452" cy="19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03992" y="5964193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54763" y="5983971"/>
            <a:ext cx="1239128" cy="19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43121" y="6102935"/>
            <a:ext cx="1511642" cy="177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09040" y="5754066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E2E BGP LSP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190512" y="6104227"/>
            <a:ext cx="1548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Per Domain LSP</a:t>
            </a:r>
            <a:endParaRPr lang="en-US" sz="900" dirty="0"/>
          </a:p>
        </p:txBody>
      </p:sp>
      <p:cxnSp>
        <p:nvCxnSpPr>
          <p:cNvPr id="55" name="Straight Connector 54"/>
          <p:cNvCxnSpPr>
            <a:stCxn id="7" idx="4"/>
            <a:endCxn id="10" idx="2"/>
          </p:cNvCxnSpPr>
          <p:nvPr/>
        </p:nvCxnSpPr>
        <p:spPr>
          <a:xfrm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4"/>
            <a:endCxn id="9" idx="2"/>
          </p:cNvCxnSpPr>
          <p:nvPr/>
        </p:nvCxnSpPr>
        <p:spPr>
          <a:xfrm flipV="1">
            <a:off x="8616783" y="3593757"/>
            <a:ext cx="1103868" cy="13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>
          <a:xfrm>
            <a:off x="1024129" y="2286000"/>
            <a:ext cx="5062516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Extend MPLS to the edge mobile backhaul.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super controller is aware of the E2E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Super </a:t>
            </a:r>
            <a:r>
              <a:rPr lang="en-US" dirty="0"/>
              <a:t>Controller is responsible to setup the seamless MPLS service from </a:t>
            </a:r>
            <a:r>
              <a:rPr lang="en-US" dirty="0" smtClean="0"/>
              <a:t>the service </a:t>
            </a:r>
            <a:r>
              <a:rPr lang="en-US" dirty="0"/>
              <a:t>model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 controller </a:t>
            </a:r>
            <a:r>
              <a:rPr lang="en-US" dirty="0" smtClean="0"/>
              <a:t>selects </a:t>
            </a:r>
            <a:r>
              <a:rPr lang="en-US" dirty="0"/>
              <a:t>the right ABR and create corresponding per-domain </a:t>
            </a:r>
            <a:r>
              <a:rPr lang="en-US" dirty="0" smtClean="0"/>
              <a:t>tunnels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Based on the service model, the Super </a:t>
            </a:r>
            <a:r>
              <a:rPr lang="en-US" i="1" dirty="0"/>
              <a:t>Controller </a:t>
            </a:r>
            <a:r>
              <a:rPr lang="en-US" i="1" dirty="0" smtClean="0"/>
              <a:t> translates to the network configuration model for the domain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domain controller further breaks into the device configuration model to the PE/ABR to make E2E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Routes </a:t>
            </a:r>
            <a:r>
              <a:rPr lang="en-US" dirty="0"/>
              <a:t>can also be learned via the BGP sessions between Domain Controller and Super Controller </a:t>
            </a:r>
            <a:r>
              <a:rPr lang="en-US" dirty="0" smtClean="0"/>
              <a:t>for intelligent decisions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888521" y="3217698"/>
            <a:ext cx="11585" cy="2070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837334" y="2576270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3876246806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36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L3VPN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22324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Super-controller implements the L3SM model and translate it to network models towards the domain controller, which in </a:t>
            </a:r>
            <a:r>
              <a:rPr lang="en-US" dirty="0" smtClean="0"/>
              <a:t>turn translate </a:t>
            </a:r>
            <a:r>
              <a:rPr lang="en-US" dirty="0"/>
              <a:t>it to the device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</a:t>
            </a:r>
            <a:r>
              <a:rPr lang="en-US" dirty="0" err="1"/>
              <a:t>QoS</a:t>
            </a:r>
            <a:r>
              <a:rPr lang="en-US" dirty="0"/>
              <a:t>/Policy, the Super Controller may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the tunnel selection policy at the PE/ASBR routers so </a:t>
            </a:r>
            <a:r>
              <a:rPr lang="en-US" dirty="0" smtClean="0"/>
              <a:t>that they </a:t>
            </a:r>
            <a:r>
              <a:rPr lang="en-US" dirty="0"/>
              <a:t>could select the existing tunnels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an existing tunnels at the controller level and bind it </a:t>
            </a:r>
            <a:r>
              <a:rPr lang="en-US" dirty="0" smtClean="0"/>
              <a:t>to the </a:t>
            </a:r>
            <a:r>
              <a:rPr lang="en-US" dirty="0"/>
              <a:t>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the </a:t>
            </a:r>
            <a:r>
              <a:rPr lang="en-US" dirty="0" err="1" smtClean="0"/>
              <a:t>QoS</a:t>
            </a:r>
            <a:r>
              <a:rPr lang="en-US" dirty="0" smtClean="0"/>
              <a:t> requirement </a:t>
            </a:r>
            <a:r>
              <a:rPr lang="en-US" dirty="0"/>
              <a:t>and bind it the VPN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Initiate </a:t>
            </a:r>
            <a:r>
              <a:rPr lang="en-US" dirty="0"/>
              <a:t>the process of creating a new tunnel based on </a:t>
            </a:r>
            <a:r>
              <a:rPr lang="en-US" dirty="0" smtClean="0"/>
              <a:t>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Apart from Management Plane, control plane interface between controllers can also be used to setup and maintain the L3VPN service!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568649" y="3704555"/>
            <a:ext cx="1318054" cy="118624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10191502" y="3704554"/>
            <a:ext cx="1318054" cy="118624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06401" y="3270509"/>
            <a:ext cx="519650" cy="313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566325" y="3274625"/>
            <a:ext cx="519650" cy="313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23090" y="3995379"/>
            <a:ext cx="491980" cy="4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23090" y="4443091"/>
            <a:ext cx="411184" cy="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9343871" y="2249481"/>
            <a:ext cx="1318054" cy="3130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Super Controller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flipH="1">
            <a:off x="9166226" y="2562519"/>
            <a:ext cx="836672" cy="7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9" idx="0"/>
          </p:cNvCxnSpPr>
          <p:nvPr/>
        </p:nvCxnSpPr>
        <p:spPr>
          <a:xfrm>
            <a:off x="10002898" y="2562519"/>
            <a:ext cx="823252" cy="71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9886703" y="1768513"/>
            <a:ext cx="182377" cy="43710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191502" y="1773946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01873" y="5295481"/>
            <a:ext cx="310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-- applicable to L2VPN/EVPN in similar fashion!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143172" y="3198167"/>
            <a:ext cx="154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</a:t>
            </a:r>
          </a:p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45008016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Control Plane Protocols</a:t>
            </a:r>
            <a:endParaRPr lang="en-US" cap="non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19069"/>
              </p:ext>
            </p:extLst>
          </p:nvPr>
        </p:nvGraphicFramePr>
        <p:xfrm>
          <a:off x="362465" y="1639330"/>
          <a:ext cx="11448535" cy="521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71136" y="2300416"/>
            <a:ext cx="3556686" cy="11285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PCE / PCEP well positioned to meet the requirements for HIC / ACTN!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75747887"/>
              </p:ext>
            </p:extLst>
          </p:nvPr>
        </p:nvGraphicFramePr>
        <p:xfrm>
          <a:off x="7793661" y="0"/>
          <a:ext cx="4327611" cy="5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254314" y="4547286"/>
            <a:ext cx="3556686" cy="16899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Updated to include BGP details!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Flowspec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BGP-LS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BMP</a:t>
            </a:r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11327028" y="5766486"/>
            <a:ext cx="654202" cy="587476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515</TotalTime>
  <Words>919</Words>
  <Application>Microsoft Office PowerPoint</Application>
  <PresentationFormat>Widescreen</PresentationFormat>
  <Paragraphs>216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Tw Cen MT</vt:lpstr>
      <vt:lpstr>Arial</vt:lpstr>
      <vt:lpstr>Calibri</vt:lpstr>
      <vt:lpstr>Calibri Light</vt:lpstr>
      <vt:lpstr>Chiller</vt:lpstr>
      <vt:lpstr>Wingdings 3</vt:lpstr>
      <vt:lpstr>Integral</vt:lpstr>
      <vt:lpstr>Hierarchy of IP Controllers (HIC) draft-li-teas-hierarchy-ip-controllers-01</vt:lpstr>
      <vt:lpstr>Introduction</vt:lpstr>
      <vt:lpstr>Hierarchy of IP controllers (HIC)</vt:lpstr>
      <vt:lpstr>Mapping to ACTN</vt:lpstr>
      <vt:lpstr>Key Update - BGP</vt:lpstr>
      <vt:lpstr>Key Update - BGP</vt:lpstr>
      <vt:lpstr>Seamless MPLS</vt:lpstr>
      <vt:lpstr>L3VPN </vt:lpstr>
      <vt:lpstr>Control Plane Protocols</vt:lpstr>
      <vt:lpstr>YANG Models</vt:lpstr>
      <vt:lpstr>Possible Features/Extensions</vt:lpstr>
      <vt:lpstr>Next Steps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of IP Controllers (HIC) draft-li-teas-hierarchy-ip-controllers-00</dc:title>
  <dc:creator>Dhruv Dhody</dc:creator>
  <cp:lastModifiedBy>Dhruv Dhody</cp:lastModifiedBy>
  <cp:revision>46</cp:revision>
  <dcterms:created xsi:type="dcterms:W3CDTF">2018-03-14T06:22:48Z</dcterms:created>
  <dcterms:modified xsi:type="dcterms:W3CDTF">2018-10-26T10:46:46Z</dcterms:modified>
</cp:coreProperties>
</file>