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66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7EC1-FB04-488C-9889-02D998ECC5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AF44BA-53DD-4DC1-B9DD-5EB9EDAE5A8B}">
      <dgm:prSet phldrT="[Text]"/>
      <dgm:spPr/>
      <dgm:t>
        <a:bodyPr/>
        <a:lstStyle/>
        <a:p>
          <a:r>
            <a:rPr lang="en-US" dirty="0" smtClean="0"/>
            <a:t>RFC 8283 is published</a:t>
          </a:r>
          <a:endParaRPr lang="en-IN" dirty="0"/>
        </a:p>
      </dgm:t>
    </dgm:pt>
    <dgm:pt modelId="{8C74A5BA-94C2-4038-9B70-7783AF3B2465}" type="parTrans" cxnId="{FAD04995-9B0A-4A25-9C2D-EC99E56E9B7A}">
      <dgm:prSet/>
      <dgm:spPr/>
      <dgm:t>
        <a:bodyPr/>
        <a:lstStyle/>
        <a:p>
          <a:endParaRPr lang="en-IN"/>
        </a:p>
      </dgm:t>
    </dgm:pt>
    <dgm:pt modelId="{F6D823C1-6776-4AFF-96DE-5362B16A34B2}" type="sibTrans" cxnId="{FAD04995-9B0A-4A25-9C2D-EC99E56E9B7A}">
      <dgm:prSet/>
      <dgm:spPr/>
      <dgm:t>
        <a:bodyPr/>
        <a:lstStyle/>
        <a:p>
          <a:endParaRPr lang="en-IN"/>
        </a:p>
      </dgm:t>
    </dgm:pt>
    <dgm:pt modelId="{B1C76CE8-CF22-4AAC-8806-436A9548D7CE}">
      <dgm:prSet/>
      <dgm:spPr/>
      <dgm:t>
        <a:bodyPr/>
        <a:lstStyle/>
        <a:p>
          <a:r>
            <a:rPr lang="en-US" smtClean="0"/>
            <a:t>An architecture for use of PCE/PCEP in a network with central control. </a:t>
          </a:r>
          <a:endParaRPr lang="en-US" dirty="0"/>
        </a:p>
      </dgm:t>
    </dgm:pt>
    <dgm:pt modelId="{2D9CAA6B-ECC1-42BC-89E7-7D0F68582117}" type="parTrans" cxnId="{132CC2AF-EA39-4E57-90B3-5EB83B8C6D9D}">
      <dgm:prSet/>
      <dgm:spPr/>
      <dgm:t>
        <a:bodyPr/>
        <a:lstStyle/>
        <a:p>
          <a:endParaRPr lang="en-IN"/>
        </a:p>
      </dgm:t>
    </dgm:pt>
    <dgm:pt modelId="{076F58EC-C115-4966-B57E-B59867E1A16E}" type="sibTrans" cxnId="{132CC2AF-EA39-4E57-90B3-5EB83B8C6D9D}">
      <dgm:prSet/>
      <dgm:spPr/>
      <dgm:t>
        <a:bodyPr/>
        <a:lstStyle/>
        <a:p>
          <a:endParaRPr lang="en-IN"/>
        </a:p>
      </dgm:t>
    </dgm:pt>
    <dgm:pt modelId="{01426EFF-025B-43C8-8049-436BC5247EA7}">
      <dgm:prSet/>
      <dgm:spPr/>
      <dgm:t>
        <a:bodyPr/>
        <a:lstStyle/>
        <a:p>
          <a:r>
            <a:rPr lang="en-US" smtClean="0"/>
            <a:t>Introduces the architecture for PCE as a central controller and examines the motivations/applicability for PCEP as a control protocol in this environment.  </a:t>
          </a:r>
          <a:endParaRPr lang="en-US" dirty="0"/>
        </a:p>
      </dgm:t>
    </dgm:pt>
    <dgm:pt modelId="{9CDE1E84-D40D-492F-AAB3-11D0A8AC6D3F}" type="parTrans" cxnId="{4EDEC9F7-AB12-4775-ACD1-F4214CC6670A}">
      <dgm:prSet/>
      <dgm:spPr/>
      <dgm:t>
        <a:bodyPr/>
        <a:lstStyle/>
        <a:p>
          <a:endParaRPr lang="en-IN"/>
        </a:p>
      </dgm:t>
    </dgm:pt>
    <dgm:pt modelId="{12E4B90F-3107-4B84-85FC-26AAC9E70C8D}" type="sibTrans" cxnId="{4EDEC9F7-AB12-4775-ACD1-F4214CC6670A}">
      <dgm:prSet/>
      <dgm:spPr/>
      <dgm:t>
        <a:bodyPr/>
        <a:lstStyle/>
        <a:p>
          <a:endParaRPr lang="en-IN"/>
        </a:p>
      </dgm:t>
    </dgm:pt>
    <dgm:pt modelId="{C92B3627-6630-4F48-B7A5-AF390C40E732}">
      <dgm:prSet/>
      <dgm:spPr/>
      <dgm:t>
        <a:bodyPr/>
        <a:lstStyle/>
        <a:p>
          <a:r>
            <a:rPr lang="en-US" smtClean="0"/>
            <a:t>A PCE-based central controller can simplify the processing of a distributed control plane by blending it with elements of SDN and without necessarily completely replacing it.</a:t>
          </a:r>
          <a:endParaRPr lang="en-US" dirty="0"/>
        </a:p>
      </dgm:t>
    </dgm:pt>
    <dgm:pt modelId="{C8F7594A-A733-45B4-8263-F229B02059D0}" type="parTrans" cxnId="{72E615D1-B79E-442C-9594-E48BFCD6C9BA}">
      <dgm:prSet/>
      <dgm:spPr/>
      <dgm:t>
        <a:bodyPr/>
        <a:lstStyle/>
        <a:p>
          <a:endParaRPr lang="en-IN"/>
        </a:p>
      </dgm:t>
    </dgm:pt>
    <dgm:pt modelId="{3D080104-1DD2-42F3-A663-5DAF18FB676F}" type="sibTrans" cxnId="{72E615D1-B79E-442C-9594-E48BFCD6C9BA}">
      <dgm:prSet/>
      <dgm:spPr/>
      <dgm:t>
        <a:bodyPr/>
        <a:lstStyle/>
        <a:p>
          <a:endParaRPr lang="en-IN"/>
        </a:p>
      </dgm:t>
    </dgm:pt>
    <dgm:pt modelId="{D3CAB5A1-3A44-4D2D-86D8-AEEDFBEBA797}">
      <dgm:prSet/>
      <dgm:spPr/>
      <dgm:t>
        <a:bodyPr/>
        <a:lstStyle/>
        <a:p>
          <a:r>
            <a:rPr lang="en-US" smtClean="0"/>
            <a:t>PCECC Extentions</a:t>
          </a:r>
          <a:endParaRPr lang="en-US" dirty="0" smtClean="0"/>
        </a:p>
      </dgm:t>
    </dgm:pt>
    <dgm:pt modelId="{DAD2FFFB-E960-4349-BFDD-1737500D96D4}" type="parTrans" cxnId="{1DBD8E3D-DB3D-4AFF-A5FF-E80B3E9FED41}">
      <dgm:prSet/>
      <dgm:spPr/>
      <dgm:t>
        <a:bodyPr/>
        <a:lstStyle/>
        <a:p>
          <a:endParaRPr lang="en-IN"/>
        </a:p>
      </dgm:t>
    </dgm:pt>
    <dgm:pt modelId="{D9F93E43-37DE-4E86-87A2-015C69A16852}" type="sibTrans" cxnId="{1DBD8E3D-DB3D-4AFF-A5FF-E80B3E9FED41}">
      <dgm:prSet/>
      <dgm:spPr/>
      <dgm:t>
        <a:bodyPr/>
        <a:lstStyle/>
        <a:p>
          <a:endParaRPr lang="en-IN"/>
        </a:p>
      </dgm:t>
    </dgm:pt>
    <dgm:pt modelId="{3076FF21-E386-4029-A635-DDF86298AAB5}">
      <dgm:prSet/>
      <dgm:spPr/>
      <dgm:t>
        <a:bodyPr/>
        <a:lstStyle/>
        <a:p>
          <a:r>
            <a:rPr lang="en-US" dirty="0" smtClean="0"/>
            <a:t>Basic PCECC [I-</a:t>
          </a:r>
          <a:r>
            <a:rPr lang="en-US" dirty="0" err="1" smtClean="0"/>
            <a:t>D.zhao</a:t>
          </a:r>
          <a:r>
            <a:rPr lang="en-US" dirty="0" smtClean="0"/>
            <a:t>-</a:t>
          </a:r>
          <a:r>
            <a:rPr lang="en-US" dirty="0" err="1" smtClean="0"/>
            <a:t>pce</a:t>
          </a:r>
          <a:r>
            <a:rPr lang="en-US" dirty="0" smtClean="0"/>
            <a:t>-</a:t>
          </a:r>
          <a:r>
            <a:rPr lang="en-US" dirty="0" err="1" smtClean="0"/>
            <a:t>pcep</a:t>
          </a:r>
          <a:r>
            <a:rPr lang="en-US" dirty="0" smtClean="0"/>
            <a:t>-extension-for-</a:t>
          </a:r>
          <a:r>
            <a:rPr lang="en-US" dirty="0" err="1" smtClean="0"/>
            <a:t>pce</a:t>
          </a:r>
          <a:r>
            <a:rPr lang="en-US" dirty="0" smtClean="0"/>
            <a:t>-controller] WG adoption call</a:t>
          </a:r>
        </a:p>
      </dgm:t>
    </dgm:pt>
    <dgm:pt modelId="{97997082-E923-468C-9D56-5D7D5D3DE21D}" type="parTrans" cxnId="{AD7BBFF4-1E50-4AF2-9C8D-895E3E42B92E}">
      <dgm:prSet/>
      <dgm:spPr/>
      <dgm:t>
        <a:bodyPr/>
        <a:lstStyle/>
        <a:p>
          <a:endParaRPr lang="en-IN"/>
        </a:p>
      </dgm:t>
    </dgm:pt>
    <dgm:pt modelId="{0D1903F4-FB31-4889-B158-25A1D4159F95}" type="sibTrans" cxnId="{AD7BBFF4-1E50-4AF2-9C8D-895E3E42B92E}">
      <dgm:prSet/>
      <dgm:spPr/>
      <dgm:t>
        <a:bodyPr/>
        <a:lstStyle/>
        <a:p>
          <a:endParaRPr lang="en-IN"/>
        </a:p>
      </dgm:t>
    </dgm:pt>
    <dgm:pt modelId="{9396606D-F8AE-47C0-AE7D-47F1A7F801DA}">
      <dgm:prSet/>
      <dgm:spPr/>
      <dgm:t>
        <a:bodyPr/>
        <a:lstStyle/>
        <a:p>
          <a:r>
            <a:rPr lang="en-US" dirty="0" smtClean="0"/>
            <a:t>PCECC-SR [I-</a:t>
          </a:r>
          <a:r>
            <a:rPr lang="en-US" dirty="0" err="1" smtClean="0"/>
            <a:t>D.zhao</a:t>
          </a:r>
          <a:r>
            <a:rPr lang="en-US" dirty="0" smtClean="0"/>
            <a:t>-</a:t>
          </a:r>
          <a:r>
            <a:rPr lang="en-US" dirty="0" err="1" smtClean="0"/>
            <a:t>pce</a:t>
          </a:r>
          <a:r>
            <a:rPr lang="en-US" dirty="0" smtClean="0"/>
            <a:t>-</a:t>
          </a:r>
          <a:r>
            <a:rPr lang="en-US" dirty="0" err="1" smtClean="0"/>
            <a:t>pcep</a:t>
          </a:r>
          <a:r>
            <a:rPr lang="en-US" dirty="0" smtClean="0"/>
            <a:t>-extension-</a:t>
          </a:r>
          <a:r>
            <a:rPr lang="en-US" dirty="0" err="1" smtClean="0"/>
            <a:t>pce</a:t>
          </a:r>
          <a:r>
            <a:rPr lang="en-US" dirty="0" smtClean="0"/>
            <a:t>-controller-</a:t>
          </a:r>
          <a:r>
            <a:rPr lang="en-US" dirty="0" err="1" smtClean="0"/>
            <a:t>sr</a:t>
          </a:r>
          <a:r>
            <a:rPr lang="en-US" dirty="0" smtClean="0"/>
            <a:t>] WG adoption pending</a:t>
          </a:r>
        </a:p>
      </dgm:t>
    </dgm:pt>
    <dgm:pt modelId="{5276D3CA-9EF0-4E4A-92EC-173E203F0E4A}" type="parTrans" cxnId="{0C76F5A0-BF73-4CBC-835D-19EE3DDA3C1E}">
      <dgm:prSet/>
      <dgm:spPr/>
      <dgm:t>
        <a:bodyPr/>
        <a:lstStyle/>
        <a:p>
          <a:endParaRPr lang="en-IN"/>
        </a:p>
      </dgm:t>
    </dgm:pt>
    <dgm:pt modelId="{093D5C6C-CE3E-485C-BB54-515A45413DE5}" type="sibTrans" cxnId="{0C76F5A0-BF73-4CBC-835D-19EE3DDA3C1E}">
      <dgm:prSet/>
      <dgm:spPr/>
      <dgm:t>
        <a:bodyPr/>
        <a:lstStyle/>
        <a:p>
          <a:endParaRPr lang="en-IN"/>
        </a:p>
      </dgm:t>
    </dgm:pt>
    <dgm:pt modelId="{FCB7109C-7D3E-4F50-B017-C211B981158B}">
      <dgm:prSet/>
      <dgm:spPr/>
      <dgm:t>
        <a:bodyPr/>
        <a:lstStyle/>
        <a:p>
          <a:r>
            <a:rPr lang="en-US" dirty="0" smtClean="0"/>
            <a:t>Both were presented in IETF 102 </a:t>
          </a:r>
        </a:p>
      </dgm:t>
    </dgm:pt>
    <dgm:pt modelId="{3670EBA2-C80D-47FE-A559-A9AECA887A6C}" type="parTrans" cxnId="{C73360FD-6BE2-49D3-8B2D-B0364B30B573}">
      <dgm:prSet/>
      <dgm:spPr/>
      <dgm:t>
        <a:bodyPr/>
        <a:lstStyle/>
        <a:p>
          <a:endParaRPr lang="en-IN"/>
        </a:p>
      </dgm:t>
    </dgm:pt>
    <dgm:pt modelId="{4FB1EC93-CACD-4C66-98AA-7307D712CB2C}" type="sibTrans" cxnId="{C73360FD-6BE2-49D3-8B2D-B0364B30B573}">
      <dgm:prSet/>
      <dgm:spPr/>
      <dgm:t>
        <a:bodyPr/>
        <a:lstStyle/>
        <a:p>
          <a:endParaRPr lang="en-IN"/>
        </a:p>
      </dgm:t>
    </dgm:pt>
    <dgm:pt modelId="{847A6799-C213-4E8C-99DF-B6E9D7C22817}" type="pres">
      <dgm:prSet presAssocID="{5A1B7EC1-FB04-488C-9889-02D998ECC5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A7FB4-C9D8-4F7E-AC53-C8B06C6816B7}" type="pres">
      <dgm:prSet presAssocID="{91AF44BA-53DD-4DC1-B9DD-5EB9EDAE5A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1E0DD2-369A-42A9-BF83-B7909184053E}" type="pres">
      <dgm:prSet presAssocID="{91AF44BA-53DD-4DC1-B9DD-5EB9EDAE5A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0A2D-A0F8-4CE1-9131-E91E0913BC3A}" type="pres">
      <dgm:prSet presAssocID="{D3CAB5A1-3A44-4D2D-86D8-AEEDFBEBA7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AE723-AC86-429F-B488-EE0657EF9223}" type="pres">
      <dgm:prSet presAssocID="{D3CAB5A1-3A44-4D2D-86D8-AEEDFBEBA7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BD8E3D-DB3D-4AFF-A5FF-E80B3E9FED41}" srcId="{5A1B7EC1-FB04-488C-9889-02D998ECC50A}" destId="{D3CAB5A1-3A44-4D2D-86D8-AEEDFBEBA797}" srcOrd="1" destOrd="0" parTransId="{DAD2FFFB-E960-4349-BFDD-1737500D96D4}" sibTransId="{D9F93E43-37DE-4E86-87A2-015C69A16852}"/>
    <dgm:cxn modelId="{AD7BBFF4-1E50-4AF2-9C8D-895E3E42B92E}" srcId="{D3CAB5A1-3A44-4D2D-86D8-AEEDFBEBA797}" destId="{3076FF21-E386-4029-A635-DDF86298AAB5}" srcOrd="0" destOrd="0" parTransId="{97997082-E923-468C-9D56-5D7D5D3DE21D}" sibTransId="{0D1903F4-FB31-4889-B158-25A1D4159F95}"/>
    <dgm:cxn modelId="{B591D6B5-8A39-4EC0-BC69-1EEB1E3A2D65}" type="presOf" srcId="{FCB7109C-7D3E-4F50-B017-C211B981158B}" destId="{B4BAE723-AC86-429F-B488-EE0657EF9223}" srcOrd="0" destOrd="2" presId="urn:microsoft.com/office/officeart/2005/8/layout/vList2"/>
    <dgm:cxn modelId="{72E615D1-B79E-442C-9594-E48BFCD6C9BA}" srcId="{91AF44BA-53DD-4DC1-B9DD-5EB9EDAE5A8B}" destId="{C92B3627-6630-4F48-B7A5-AF390C40E732}" srcOrd="2" destOrd="0" parTransId="{C8F7594A-A733-45B4-8263-F229B02059D0}" sibTransId="{3D080104-1DD2-42F3-A663-5DAF18FB676F}"/>
    <dgm:cxn modelId="{0C76F5A0-BF73-4CBC-835D-19EE3DDA3C1E}" srcId="{D3CAB5A1-3A44-4D2D-86D8-AEEDFBEBA797}" destId="{9396606D-F8AE-47C0-AE7D-47F1A7F801DA}" srcOrd="1" destOrd="0" parTransId="{5276D3CA-9EF0-4E4A-92EC-173E203F0E4A}" sibTransId="{093D5C6C-CE3E-485C-BB54-515A45413DE5}"/>
    <dgm:cxn modelId="{F599C26C-5384-4720-B247-77EAF71853DA}" type="presOf" srcId="{3076FF21-E386-4029-A635-DDF86298AAB5}" destId="{B4BAE723-AC86-429F-B488-EE0657EF9223}" srcOrd="0" destOrd="0" presId="urn:microsoft.com/office/officeart/2005/8/layout/vList2"/>
    <dgm:cxn modelId="{C73360FD-6BE2-49D3-8B2D-B0364B30B573}" srcId="{D3CAB5A1-3A44-4D2D-86D8-AEEDFBEBA797}" destId="{FCB7109C-7D3E-4F50-B017-C211B981158B}" srcOrd="2" destOrd="0" parTransId="{3670EBA2-C80D-47FE-A559-A9AECA887A6C}" sibTransId="{4FB1EC93-CACD-4C66-98AA-7307D712CB2C}"/>
    <dgm:cxn modelId="{B84B14C4-7E0B-4B82-AAC8-F69662FB6C12}" type="presOf" srcId="{D3CAB5A1-3A44-4D2D-86D8-AEEDFBEBA797}" destId="{D17B0A2D-A0F8-4CE1-9131-E91E0913BC3A}" srcOrd="0" destOrd="0" presId="urn:microsoft.com/office/officeart/2005/8/layout/vList2"/>
    <dgm:cxn modelId="{4ACEA218-AF30-4CEB-86EC-BE2CABEEABD6}" type="presOf" srcId="{9396606D-F8AE-47C0-AE7D-47F1A7F801DA}" destId="{B4BAE723-AC86-429F-B488-EE0657EF9223}" srcOrd="0" destOrd="1" presId="urn:microsoft.com/office/officeart/2005/8/layout/vList2"/>
    <dgm:cxn modelId="{72C7BB24-99AC-4E7C-A0E6-5D79DEA2994C}" type="presOf" srcId="{01426EFF-025B-43C8-8049-436BC5247EA7}" destId="{F91E0DD2-369A-42A9-BF83-B7909184053E}" srcOrd="0" destOrd="1" presId="urn:microsoft.com/office/officeart/2005/8/layout/vList2"/>
    <dgm:cxn modelId="{E3475686-A1C0-4E20-9DCA-29765ACAD57F}" type="presOf" srcId="{B1C76CE8-CF22-4AAC-8806-436A9548D7CE}" destId="{F91E0DD2-369A-42A9-BF83-B7909184053E}" srcOrd="0" destOrd="0" presId="urn:microsoft.com/office/officeart/2005/8/layout/vList2"/>
    <dgm:cxn modelId="{4EDEC9F7-AB12-4775-ACD1-F4214CC6670A}" srcId="{91AF44BA-53DD-4DC1-B9DD-5EB9EDAE5A8B}" destId="{01426EFF-025B-43C8-8049-436BC5247EA7}" srcOrd="1" destOrd="0" parTransId="{9CDE1E84-D40D-492F-AAB3-11D0A8AC6D3F}" sibTransId="{12E4B90F-3107-4B84-85FC-26AAC9E70C8D}"/>
    <dgm:cxn modelId="{A9D60208-3CD6-4F46-941A-A24BA934F9D9}" type="presOf" srcId="{5A1B7EC1-FB04-488C-9889-02D998ECC50A}" destId="{847A6799-C213-4E8C-99DF-B6E9D7C22817}" srcOrd="0" destOrd="0" presId="urn:microsoft.com/office/officeart/2005/8/layout/vList2"/>
    <dgm:cxn modelId="{DFE1769C-81C9-4CF0-B7E4-EF3A0C2D5256}" type="presOf" srcId="{91AF44BA-53DD-4DC1-B9DD-5EB9EDAE5A8B}" destId="{FB7A7FB4-C9D8-4F7E-AC53-C8B06C6816B7}" srcOrd="0" destOrd="0" presId="urn:microsoft.com/office/officeart/2005/8/layout/vList2"/>
    <dgm:cxn modelId="{F1710E19-E4CC-4920-92BF-E2334C0A5065}" type="presOf" srcId="{C92B3627-6630-4F48-B7A5-AF390C40E732}" destId="{F91E0DD2-369A-42A9-BF83-B7909184053E}" srcOrd="0" destOrd="2" presId="urn:microsoft.com/office/officeart/2005/8/layout/vList2"/>
    <dgm:cxn modelId="{132CC2AF-EA39-4E57-90B3-5EB83B8C6D9D}" srcId="{91AF44BA-53DD-4DC1-B9DD-5EB9EDAE5A8B}" destId="{B1C76CE8-CF22-4AAC-8806-436A9548D7CE}" srcOrd="0" destOrd="0" parTransId="{2D9CAA6B-ECC1-42BC-89E7-7D0F68582117}" sibTransId="{076F58EC-C115-4966-B57E-B59867E1A16E}"/>
    <dgm:cxn modelId="{FAD04995-9B0A-4A25-9C2D-EC99E56E9B7A}" srcId="{5A1B7EC1-FB04-488C-9889-02D998ECC50A}" destId="{91AF44BA-53DD-4DC1-B9DD-5EB9EDAE5A8B}" srcOrd="0" destOrd="0" parTransId="{8C74A5BA-94C2-4038-9B70-7783AF3B2465}" sibTransId="{F6D823C1-6776-4AFF-96DE-5362B16A34B2}"/>
    <dgm:cxn modelId="{4BF7C10B-0821-4D09-B53C-A469F8086024}" type="presParOf" srcId="{847A6799-C213-4E8C-99DF-B6E9D7C22817}" destId="{FB7A7FB4-C9D8-4F7E-AC53-C8B06C6816B7}" srcOrd="0" destOrd="0" presId="urn:microsoft.com/office/officeart/2005/8/layout/vList2"/>
    <dgm:cxn modelId="{565C0E1A-1507-4303-A155-9270F80F3A75}" type="presParOf" srcId="{847A6799-C213-4E8C-99DF-B6E9D7C22817}" destId="{F91E0DD2-369A-42A9-BF83-B7909184053E}" srcOrd="1" destOrd="0" presId="urn:microsoft.com/office/officeart/2005/8/layout/vList2"/>
    <dgm:cxn modelId="{B7A8453A-5283-4B11-8417-97B4EE3143C5}" type="presParOf" srcId="{847A6799-C213-4E8C-99DF-B6E9D7C22817}" destId="{D17B0A2D-A0F8-4CE1-9131-E91E0913BC3A}" srcOrd="2" destOrd="0" presId="urn:microsoft.com/office/officeart/2005/8/layout/vList2"/>
    <dgm:cxn modelId="{8C5A99BB-68B4-4CEA-9045-55ECE37BA4A0}" type="presParOf" srcId="{847A6799-C213-4E8C-99DF-B6E9D7C22817}" destId="{B4BAE723-AC86-429F-B488-EE0657EF922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99C0D-5015-4AEA-A6E3-523DCBE0C577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3447AA-BCC2-4D1F-8512-C3526F46355F}">
      <dgm:prSet/>
      <dgm:spPr/>
      <dgm:t>
        <a:bodyPr/>
        <a:lstStyle/>
        <a:p>
          <a:r>
            <a:rPr lang="en-US" dirty="0" smtClean="0"/>
            <a:t>LSPs are provisioned as explicit label instructions at each hop on the end-to-end path.  </a:t>
          </a:r>
          <a:endParaRPr lang="en-US" dirty="0"/>
        </a:p>
      </dgm:t>
    </dgm:pt>
    <dgm:pt modelId="{4F285111-B977-4371-9325-84F1B60C37C3}" type="parTrans" cxnId="{A1C8108F-AF7C-4E2B-B416-97E81970019B}">
      <dgm:prSet/>
      <dgm:spPr/>
      <dgm:t>
        <a:bodyPr/>
        <a:lstStyle/>
        <a:p>
          <a:endParaRPr lang="en-US"/>
        </a:p>
      </dgm:t>
    </dgm:pt>
    <dgm:pt modelId="{BC461F43-9939-4196-928E-D85D72CD78DB}" type="sibTrans" cxnId="{A1C8108F-AF7C-4E2B-B416-97E81970019B}">
      <dgm:prSet/>
      <dgm:spPr/>
      <dgm:t>
        <a:bodyPr/>
        <a:lstStyle/>
        <a:p>
          <a:endParaRPr lang="en-US"/>
        </a:p>
      </dgm:t>
    </dgm:pt>
    <dgm:pt modelId="{472039B0-7D70-480D-A0F2-A6ADF66B58AA}">
      <dgm:prSet/>
      <dgm:spPr/>
      <dgm:t>
        <a:bodyPr/>
        <a:lstStyle/>
        <a:p>
          <a:r>
            <a:rPr lang="en-US" dirty="0" smtClean="0"/>
            <a:t>Each router along the path must be told what label forwarding instructions to program and what resources to reserve.  </a:t>
          </a:r>
        </a:p>
      </dgm:t>
    </dgm:pt>
    <dgm:pt modelId="{36A0FB25-E68A-4197-BDA9-7ADC0525EB61}" type="parTrans" cxnId="{467BE3E2-2286-4651-9D12-155A6564FFD9}">
      <dgm:prSet/>
      <dgm:spPr/>
      <dgm:t>
        <a:bodyPr/>
        <a:lstStyle/>
        <a:p>
          <a:endParaRPr lang="en-US"/>
        </a:p>
      </dgm:t>
    </dgm:pt>
    <dgm:pt modelId="{4898462F-26A8-4C07-B74E-5DC2281B3AEE}" type="sibTrans" cxnId="{467BE3E2-2286-4651-9D12-155A6564FFD9}">
      <dgm:prSet/>
      <dgm:spPr/>
      <dgm:t>
        <a:bodyPr/>
        <a:lstStyle/>
        <a:p>
          <a:endParaRPr lang="en-US"/>
        </a:p>
      </dgm:t>
    </dgm:pt>
    <dgm:pt modelId="{479DCEF1-D8A2-41E7-A55A-5DDE995F7597}">
      <dgm:prSet/>
      <dgm:spPr/>
      <dgm:t>
        <a:bodyPr/>
        <a:lstStyle/>
        <a:p>
          <a:r>
            <a:rPr lang="en-US" dirty="0" smtClean="0"/>
            <a:t>The controller uses PCEP to communicate with each router along the path of the end-to-end LSP.</a:t>
          </a:r>
          <a:endParaRPr lang="en-US" dirty="0"/>
        </a:p>
      </dgm:t>
    </dgm:pt>
    <dgm:pt modelId="{8F8E7BA0-8CFC-4713-8486-BB94504F7484}" type="parTrans" cxnId="{5E99A757-6902-4744-A105-B6C261319630}">
      <dgm:prSet/>
      <dgm:spPr/>
      <dgm:t>
        <a:bodyPr/>
        <a:lstStyle/>
        <a:p>
          <a:endParaRPr lang="en-US"/>
        </a:p>
      </dgm:t>
    </dgm:pt>
    <dgm:pt modelId="{0379783D-357A-4568-949E-FE2CEA0BFF30}" type="sibTrans" cxnId="{5E99A757-6902-4744-A105-B6C261319630}">
      <dgm:prSet/>
      <dgm:spPr/>
      <dgm:t>
        <a:bodyPr/>
        <a:lstStyle/>
        <a:p>
          <a:endParaRPr lang="en-US"/>
        </a:p>
      </dgm:t>
    </dgm:pt>
    <dgm:pt modelId="{E4996654-7997-4F43-8484-E28103BD5A09}">
      <dgm:prSet/>
      <dgm:spPr/>
      <dgm:t>
        <a:bodyPr/>
        <a:lstStyle/>
        <a:p>
          <a:r>
            <a:rPr lang="en-US" dirty="0" smtClean="0"/>
            <a:t>PCECC will take responsibility for managing some part of the MPLS label space for each of the routers that it controls</a:t>
          </a:r>
          <a:endParaRPr lang="en-US" dirty="0"/>
        </a:p>
      </dgm:t>
    </dgm:pt>
    <dgm:pt modelId="{FE5D95FE-DE71-440F-8C51-3708FC54EDB9}" type="parTrans" cxnId="{9A84B3EC-EC3F-481B-B0E1-C159BF22F510}">
      <dgm:prSet/>
      <dgm:spPr/>
      <dgm:t>
        <a:bodyPr/>
        <a:lstStyle/>
        <a:p>
          <a:endParaRPr lang="en-US"/>
        </a:p>
      </dgm:t>
    </dgm:pt>
    <dgm:pt modelId="{3A330CD1-9FF8-40D3-BF4D-C806C4ED6D39}" type="sibTrans" cxnId="{9A84B3EC-EC3F-481B-B0E1-C159BF22F510}">
      <dgm:prSet/>
      <dgm:spPr/>
      <dgm:t>
        <a:bodyPr/>
        <a:lstStyle/>
        <a:p>
          <a:endParaRPr lang="en-US"/>
        </a:p>
      </dgm:t>
    </dgm:pt>
    <dgm:pt modelId="{A357FA10-BC16-4EBE-B6F9-2DCC7F7AE8D6}" type="pres">
      <dgm:prSet presAssocID="{16099C0D-5015-4AEA-A6E3-523DCBE0C5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E6EB7DF9-3D75-44BF-A257-8447643F1F35}" type="pres">
      <dgm:prSet presAssocID="{093447AA-BCC2-4D1F-8512-C3526F46355F}" presName="thickLine" presStyleLbl="alignNode1" presStyleIdx="0" presStyleCnt="4"/>
      <dgm:spPr/>
      <dgm:t>
        <a:bodyPr/>
        <a:lstStyle/>
        <a:p>
          <a:endParaRPr lang="en-IN"/>
        </a:p>
      </dgm:t>
    </dgm:pt>
    <dgm:pt modelId="{3700D1C6-EB29-4925-BBB2-37DBB8320571}" type="pres">
      <dgm:prSet presAssocID="{093447AA-BCC2-4D1F-8512-C3526F46355F}" presName="horz1" presStyleCnt="0"/>
      <dgm:spPr/>
      <dgm:t>
        <a:bodyPr/>
        <a:lstStyle/>
        <a:p>
          <a:endParaRPr lang="en-IN"/>
        </a:p>
      </dgm:t>
    </dgm:pt>
    <dgm:pt modelId="{7DAD4E8E-FFEE-4E18-85FD-DA2CA7656A66}" type="pres">
      <dgm:prSet presAssocID="{093447AA-BCC2-4D1F-8512-C3526F46355F}" presName="tx1" presStyleLbl="revTx" presStyleIdx="0" presStyleCnt="4"/>
      <dgm:spPr/>
      <dgm:t>
        <a:bodyPr/>
        <a:lstStyle/>
        <a:p>
          <a:endParaRPr lang="en-IN"/>
        </a:p>
      </dgm:t>
    </dgm:pt>
    <dgm:pt modelId="{D884F0BF-81EA-469A-8E71-300A6A15CD0C}" type="pres">
      <dgm:prSet presAssocID="{093447AA-BCC2-4D1F-8512-C3526F46355F}" presName="vert1" presStyleCnt="0"/>
      <dgm:spPr/>
      <dgm:t>
        <a:bodyPr/>
        <a:lstStyle/>
        <a:p>
          <a:endParaRPr lang="en-IN"/>
        </a:p>
      </dgm:t>
    </dgm:pt>
    <dgm:pt modelId="{24089064-EC27-4149-9F37-728B1EC6F1AE}" type="pres">
      <dgm:prSet presAssocID="{472039B0-7D70-480D-A0F2-A6ADF66B58AA}" presName="thickLine" presStyleLbl="alignNode1" presStyleIdx="1" presStyleCnt="4"/>
      <dgm:spPr/>
      <dgm:t>
        <a:bodyPr/>
        <a:lstStyle/>
        <a:p>
          <a:endParaRPr lang="en-IN"/>
        </a:p>
      </dgm:t>
    </dgm:pt>
    <dgm:pt modelId="{1E3E66F2-0328-4160-912A-0A089FA8FD5E}" type="pres">
      <dgm:prSet presAssocID="{472039B0-7D70-480D-A0F2-A6ADF66B58AA}" presName="horz1" presStyleCnt="0"/>
      <dgm:spPr/>
      <dgm:t>
        <a:bodyPr/>
        <a:lstStyle/>
        <a:p>
          <a:endParaRPr lang="en-IN"/>
        </a:p>
      </dgm:t>
    </dgm:pt>
    <dgm:pt modelId="{B050C34D-0880-467A-A1E7-8DDBEA44C3AC}" type="pres">
      <dgm:prSet presAssocID="{472039B0-7D70-480D-A0F2-A6ADF66B58AA}" presName="tx1" presStyleLbl="revTx" presStyleIdx="1" presStyleCnt="4"/>
      <dgm:spPr/>
      <dgm:t>
        <a:bodyPr/>
        <a:lstStyle/>
        <a:p>
          <a:endParaRPr lang="en-IN"/>
        </a:p>
      </dgm:t>
    </dgm:pt>
    <dgm:pt modelId="{35A51719-DDB1-47CB-8AB7-ECCF01217422}" type="pres">
      <dgm:prSet presAssocID="{472039B0-7D70-480D-A0F2-A6ADF66B58AA}" presName="vert1" presStyleCnt="0"/>
      <dgm:spPr/>
      <dgm:t>
        <a:bodyPr/>
        <a:lstStyle/>
        <a:p>
          <a:endParaRPr lang="en-IN"/>
        </a:p>
      </dgm:t>
    </dgm:pt>
    <dgm:pt modelId="{F6EEEFF4-1E1A-4D8B-BFAA-634379E60DBD}" type="pres">
      <dgm:prSet presAssocID="{479DCEF1-D8A2-41E7-A55A-5DDE995F7597}" presName="thickLine" presStyleLbl="alignNode1" presStyleIdx="2" presStyleCnt="4"/>
      <dgm:spPr/>
      <dgm:t>
        <a:bodyPr/>
        <a:lstStyle/>
        <a:p>
          <a:endParaRPr lang="en-IN"/>
        </a:p>
      </dgm:t>
    </dgm:pt>
    <dgm:pt modelId="{C681A379-6FA2-4F7E-99B7-CE81230B87FD}" type="pres">
      <dgm:prSet presAssocID="{479DCEF1-D8A2-41E7-A55A-5DDE995F7597}" presName="horz1" presStyleCnt="0"/>
      <dgm:spPr/>
      <dgm:t>
        <a:bodyPr/>
        <a:lstStyle/>
        <a:p>
          <a:endParaRPr lang="en-IN"/>
        </a:p>
      </dgm:t>
    </dgm:pt>
    <dgm:pt modelId="{9D5874C2-B59D-497A-92DB-2E97C3C043BE}" type="pres">
      <dgm:prSet presAssocID="{479DCEF1-D8A2-41E7-A55A-5DDE995F7597}" presName="tx1" presStyleLbl="revTx" presStyleIdx="2" presStyleCnt="4"/>
      <dgm:spPr/>
      <dgm:t>
        <a:bodyPr/>
        <a:lstStyle/>
        <a:p>
          <a:endParaRPr lang="en-IN"/>
        </a:p>
      </dgm:t>
    </dgm:pt>
    <dgm:pt modelId="{2F5EB550-D257-4835-9645-9BFE1B1D7E03}" type="pres">
      <dgm:prSet presAssocID="{479DCEF1-D8A2-41E7-A55A-5DDE995F7597}" presName="vert1" presStyleCnt="0"/>
      <dgm:spPr/>
      <dgm:t>
        <a:bodyPr/>
        <a:lstStyle/>
        <a:p>
          <a:endParaRPr lang="en-IN"/>
        </a:p>
      </dgm:t>
    </dgm:pt>
    <dgm:pt modelId="{50F9BE71-8B4A-44D6-A739-FC09811EC810}" type="pres">
      <dgm:prSet presAssocID="{E4996654-7997-4F43-8484-E28103BD5A09}" presName="thickLine" presStyleLbl="alignNode1" presStyleIdx="3" presStyleCnt="4"/>
      <dgm:spPr/>
      <dgm:t>
        <a:bodyPr/>
        <a:lstStyle/>
        <a:p>
          <a:endParaRPr lang="en-IN"/>
        </a:p>
      </dgm:t>
    </dgm:pt>
    <dgm:pt modelId="{002E5FCD-A873-42A1-90BE-B793D0550A3A}" type="pres">
      <dgm:prSet presAssocID="{E4996654-7997-4F43-8484-E28103BD5A09}" presName="horz1" presStyleCnt="0"/>
      <dgm:spPr/>
      <dgm:t>
        <a:bodyPr/>
        <a:lstStyle/>
        <a:p>
          <a:endParaRPr lang="en-IN"/>
        </a:p>
      </dgm:t>
    </dgm:pt>
    <dgm:pt modelId="{F09B77E2-6F7D-45D4-ACE4-80EAEBD17EA7}" type="pres">
      <dgm:prSet presAssocID="{E4996654-7997-4F43-8484-E28103BD5A09}" presName="tx1" presStyleLbl="revTx" presStyleIdx="3" presStyleCnt="4"/>
      <dgm:spPr/>
      <dgm:t>
        <a:bodyPr/>
        <a:lstStyle/>
        <a:p>
          <a:endParaRPr lang="en-IN"/>
        </a:p>
      </dgm:t>
    </dgm:pt>
    <dgm:pt modelId="{2CA43167-F39C-483D-86E9-361D4A71B4BF}" type="pres">
      <dgm:prSet presAssocID="{E4996654-7997-4F43-8484-E28103BD5A09}" presName="vert1" presStyleCnt="0"/>
      <dgm:spPr/>
      <dgm:t>
        <a:bodyPr/>
        <a:lstStyle/>
        <a:p>
          <a:endParaRPr lang="en-IN"/>
        </a:p>
      </dgm:t>
    </dgm:pt>
  </dgm:ptLst>
  <dgm:cxnLst>
    <dgm:cxn modelId="{AA39B143-E7F3-4184-AE60-4F3AFFF923F6}" type="presOf" srcId="{472039B0-7D70-480D-A0F2-A6ADF66B58AA}" destId="{B050C34D-0880-467A-A1E7-8DDBEA44C3AC}" srcOrd="0" destOrd="0" presId="urn:microsoft.com/office/officeart/2008/layout/LinedList"/>
    <dgm:cxn modelId="{5E99A757-6902-4744-A105-B6C261319630}" srcId="{16099C0D-5015-4AEA-A6E3-523DCBE0C577}" destId="{479DCEF1-D8A2-41E7-A55A-5DDE995F7597}" srcOrd="2" destOrd="0" parTransId="{8F8E7BA0-8CFC-4713-8486-BB94504F7484}" sibTransId="{0379783D-357A-4568-949E-FE2CEA0BFF30}"/>
    <dgm:cxn modelId="{467BE3E2-2286-4651-9D12-155A6564FFD9}" srcId="{16099C0D-5015-4AEA-A6E3-523DCBE0C577}" destId="{472039B0-7D70-480D-A0F2-A6ADF66B58AA}" srcOrd="1" destOrd="0" parTransId="{36A0FB25-E68A-4197-BDA9-7ADC0525EB61}" sibTransId="{4898462F-26A8-4C07-B74E-5DC2281B3AEE}"/>
    <dgm:cxn modelId="{746D6435-2864-4F7F-A216-8DE088BD2A22}" type="presOf" srcId="{E4996654-7997-4F43-8484-E28103BD5A09}" destId="{F09B77E2-6F7D-45D4-ACE4-80EAEBD17EA7}" srcOrd="0" destOrd="0" presId="urn:microsoft.com/office/officeart/2008/layout/LinedList"/>
    <dgm:cxn modelId="{96C8D6EB-DA79-4DD1-8F1B-E88836F77432}" type="presOf" srcId="{479DCEF1-D8A2-41E7-A55A-5DDE995F7597}" destId="{9D5874C2-B59D-497A-92DB-2E97C3C043BE}" srcOrd="0" destOrd="0" presId="urn:microsoft.com/office/officeart/2008/layout/LinedList"/>
    <dgm:cxn modelId="{A1C8108F-AF7C-4E2B-B416-97E81970019B}" srcId="{16099C0D-5015-4AEA-A6E3-523DCBE0C577}" destId="{093447AA-BCC2-4D1F-8512-C3526F46355F}" srcOrd="0" destOrd="0" parTransId="{4F285111-B977-4371-9325-84F1B60C37C3}" sibTransId="{BC461F43-9939-4196-928E-D85D72CD78DB}"/>
    <dgm:cxn modelId="{2DF290FB-330C-4AD2-B7FC-88D732B31B34}" type="presOf" srcId="{093447AA-BCC2-4D1F-8512-C3526F46355F}" destId="{7DAD4E8E-FFEE-4E18-85FD-DA2CA7656A66}" srcOrd="0" destOrd="0" presId="urn:microsoft.com/office/officeart/2008/layout/LinedList"/>
    <dgm:cxn modelId="{9A84B3EC-EC3F-481B-B0E1-C159BF22F510}" srcId="{16099C0D-5015-4AEA-A6E3-523DCBE0C577}" destId="{E4996654-7997-4F43-8484-E28103BD5A09}" srcOrd="3" destOrd="0" parTransId="{FE5D95FE-DE71-440F-8C51-3708FC54EDB9}" sibTransId="{3A330CD1-9FF8-40D3-BF4D-C806C4ED6D39}"/>
    <dgm:cxn modelId="{366888C9-E9B7-496C-9404-46D30A7E22E0}" type="presOf" srcId="{16099C0D-5015-4AEA-A6E3-523DCBE0C577}" destId="{A357FA10-BC16-4EBE-B6F9-2DCC7F7AE8D6}" srcOrd="0" destOrd="0" presId="urn:microsoft.com/office/officeart/2008/layout/LinedList"/>
    <dgm:cxn modelId="{38E96D2F-364F-4750-8566-91F02C4BEBF3}" type="presParOf" srcId="{A357FA10-BC16-4EBE-B6F9-2DCC7F7AE8D6}" destId="{E6EB7DF9-3D75-44BF-A257-8447643F1F35}" srcOrd="0" destOrd="0" presId="urn:microsoft.com/office/officeart/2008/layout/LinedList"/>
    <dgm:cxn modelId="{222CC178-6D2C-42D0-A0E2-C6532FBBB498}" type="presParOf" srcId="{A357FA10-BC16-4EBE-B6F9-2DCC7F7AE8D6}" destId="{3700D1C6-EB29-4925-BBB2-37DBB8320571}" srcOrd="1" destOrd="0" presId="urn:microsoft.com/office/officeart/2008/layout/LinedList"/>
    <dgm:cxn modelId="{7AE09A96-BB24-48BA-929C-ECA5A030020F}" type="presParOf" srcId="{3700D1C6-EB29-4925-BBB2-37DBB8320571}" destId="{7DAD4E8E-FFEE-4E18-85FD-DA2CA7656A66}" srcOrd="0" destOrd="0" presId="urn:microsoft.com/office/officeart/2008/layout/LinedList"/>
    <dgm:cxn modelId="{1DC95CB5-9EAB-4E3B-B832-49F4CC0FED1B}" type="presParOf" srcId="{3700D1C6-EB29-4925-BBB2-37DBB8320571}" destId="{D884F0BF-81EA-469A-8E71-300A6A15CD0C}" srcOrd="1" destOrd="0" presId="urn:microsoft.com/office/officeart/2008/layout/LinedList"/>
    <dgm:cxn modelId="{DDFA08FA-2C2A-45D2-A5C4-84A3B38C0D9E}" type="presParOf" srcId="{A357FA10-BC16-4EBE-B6F9-2DCC7F7AE8D6}" destId="{24089064-EC27-4149-9F37-728B1EC6F1AE}" srcOrd="2" destOrd="0" presId="urn:microsoft.com/office/officeart/2008/layout/LinedList"/>
    <dgm:cxn modelId="{F48A880C-24AB-4A52-96AD-4D7F145EB480}" type="presParOf" srcId="{A357FA10-BC16-4EBE-B6F9-2DCC7F7AE8D6}" destId="{1E3E66F2-0328-4160-912A-0A089FA8FD5E}" srcOrd="3" destOrd="0" presId="urn:microsoft.com/office/officeart/2008/layout/LinedList"/>
    <dgm:cxn modelId="{F859891D-8268-4DA1-B1A1-B95A4DB100B1}" type="presParOf" srcId="{1E3E66F2-0328-4160-912A-0A089FA8FD5E}" destId="{B050C34D-0880-467A-A1E7-8DDBEA44C3AC}" srcOrd="0" destOrd="0" presId="urn:microsoft.com/office/officeart/2008/layout/LinedList"/>
    <dgm:cxn modelId="{FC73DD6F-E9FA-437F-8E43-45D78D72B29A}" type="presParOf" srcId="{1E3E66F2-0328-4160-912A-0A089FA8FD5E}" destId="{35A51719-DDB1-47CB-8AB7-ECCF01217422}" srcOrd="1" destOrd="0" presId="urn:microsoft.com/office/officeart/2008/layout/LinedList"/>
    <dgm:cxn modelId="{D5F8D03E-2E2F-44F8-918E-B1D185349113}" type="presParOf" srcId="{A357FA10-BC16-4EBE-B6F9-2DCC7F7AE8D6}" destId="{F6EEEFF4-1E1A-4D8B-BFAA-634379E60DBD}" srcOrd="4" destOrd="0" presId="urn:microsoft.com/office/officeart/2008/layout/LinedList"/>
    <dgm:cxn modelId="{3358DC53-73A3-4C95-8EC5-373F88B07DC2}" type="presParOf" srcId="{A357FA10-BC16-4EBE-B6F9-2DCC7F7AE8D6}" destId="{C681A379-6FA2-4F7E-99B7-CE81230B87FD}" srcOrd="5" destOrd="0" presId="urn:microsoft.com/office/officeart/2008/layout/LinedList"/>
    <dgm:cxn modelId="{23A2F525-29D8-419A-97B2-3976D073F103}" type="presParOf" srcId="{C681A379-6FA2-4F7E-99B7-CE81230B87FD}" destId="{9D5874C2-B59D-497A-92DB-2E97C3C043BE}" srcOrd="0" destOrd="0" presId="urn:microsoft.com/office/officeart/2008/layout/LinedList"/>
    <dgm:cxn modelId="{D1037911-C4A1-4AA9-B0E9-610EB43A6325}" type="presParOf" srcId="{C681A379-6FA2-4F7E-99B7-CE81230B87FD}" destId="{2F5EB550-D257-4835-9645-9BFE1B1D7E03}" srcOrd="1" destOrd="0" presId="urn:microsoft.com/office/officeart/2008/layout/LinedList"/>
    <dgm:cxn modelId="{2F086FC4-07BB-4015-86C3-C64C4DFDAAE7}" type="presParOf" srcId="{A357FA10-BC16-4EBE-B6F9-2DCC7F7AE8D6}" destId="{50F9BE71-8B4A-44D6-A739-FC09811EC810}" srcOrd="6" destOrd="0" presId="urn:microsoft.com/office/officeart/2008/layout/LinedList"/>
    <dgm:cxn modelId="{8FBE9A69-C883-4B33-8D73-DAE513C74E76}" type="presParOf" srcId="{A357FA10-BC16-4EBE-B6F9-2DCC7F7AE8D6}" destId="{002E5FCD-A873-42A1-90BE-B793D0550A3A}" srcOrd="7" destOrd="0" presId="urn:microsoft.com/office/officeart/2008/layout/LinedList"/>
    <dgm:cxn modelId="{B0C7EFE3-1BCE-4D21-8197-6B8D1E25D7A1}" type="presParOf" srcId="{002E5FCD-A873-42A1-90BE-B793D0550A3A}" destId="{F09B77E2-6F7D-45D4-ACE4-80EAEBD17EA7}" srcOrd="0" destOrd="0" presId="urn:microsoft.com/office/officeart/2008/layout/LinedList"/>
    <dgm:cxn modelId="{386566E4-5F3F-497B-A6E9-A9B673346275}" type="presParOf" srcId="{002E5FCD-A873-42A1-90BE-B793D0550A3A}" destId="{2CA43167-F39C-483D-86E9-361D4A71B4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DCC94-C8B3-477F-AE01-80F952E9F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4A13F-0371-419C-A8E4-B22EE4101623}">
      <dgm:prSet/>
      <dgm:spPr/>
      <dgm:t>
        <a:bodyPr/>
        <a:lstStyle/>
        <a:p>
          <a:r>
            <a:rPr lang="en-US" dirty="0" smtClean="0"/>
            <a:t>PCECC can use PCEP for SR SID (Segment Identifier) distribution on the SR nodes.   </a:t>
          </a:r>
          <a:endParaRPr lang="en-US" dirty="0"/>
        </a:p>
      </dgm:t>
    </dgm:pt>
    <dgm:pt modelId="{E629B7BD-FC6F-44EC-9E44-D56280A6DE9D}" type="parTrans" cxnId="{3D4FC559-81F4-4990-98A1-8FF83EA818B9}">
      <dgm:prSet/>
      <dgm:spPr/>
      <dgm:t>
        <a:bodyPr/>
        <a:lstStyle/>
        <a:p>
          <a:endParaRPr lang="en-US"/>
        </a:p>
      </dgm:t>
    </dgm:pt>
    <dgm:pt modelId="{30AB71E1-7EE0-48A7-AC9E-8AE683788C59}" type="sibTrans" cxnId="{3D4FC559-81F4-4990-98A1-8FF83EA818B9}">
      <dgm:prSet/>
      <dgm:spPr/>
      <dgm:t>
        <a:bodyPr/>
        <a:lstStyle/>
        <a:p>
          <a:endParaRPr lang="en-US"/>
        </a:p>
      </dgm:t>
    </dgm:pt>
    <dgm:pt modelId="{2074FC63-107E-4573-85A1-F37C7E6AC092}">
      <dgm:prSet/>
      <dgm:spPr/>
      <dgm:t>
        <a:bodyPr/>
        <a:lstStyle/>
        <a:p>
          <a:r>
            <a:rPr lang="en-US" dirty="0" smtClean="0"/>
            <a:t>SR SID is just another central controller instruction (CCI)</a:t>
          </a:r>
          <a:endParaRPr lang="en-US" dirty="0"/>
        </a:p>
      </dgm:t>
    </dgm:pt>
    <dgm:pt modelId="{B7BD6423-745A-4D8B-9D76-D3D05F7DF648}" type="parTrans" cxnId="{1E283707-D408-4E11-A1E3-FA0918B01E3E}">
      <dgm:prSet/>
      <dgm:spPr/>
      <dgm:t>
        <a:bodyPr/>
        <a:lstStyle/>
        <a:p>
          <a:endParaRPr lang="en-US"/>
        </a:p>
      </dgm:t>
    </dgm:pt>
    <dgm:pt modelId="{F80BD823-2A79-44F7-B100-8CEC1F8392D4}" type="sibTrans" cxnId="{1E283707-D408-4E11-A1E3-FA0918B01E3E}">
      <dgm:prSet/>
      <dgm:spPr/>
      <dgm:t>
        <a:bodyPr/>
        <a:lstStyle/>
        <a:p>
          <a:endParaRPr lang="en-US"/>
        </a:p>
      </dgm:t>
    </dgm:pt>
    <dgm:pt modelId="{F0C0AF74-76ED-44A1-AB16-8233B79BEF28}">
      <dgm:prSet/>
      <dgm:spPr/>
      <dgm:t>
        <a:bodyPr/>
        <a:lstStyle/>
        <a:p>
          <a:r>
            <a:rPr lang="en-US" dirty="0" smtClean="0"/>
            <a:t>PCECC needs to be in control of label space to make SR SID allocation</a:t>
          </a:r>
          <a:endParaRPr lang="en-US" dirty="0"/>
        </a:p>
      </dgm:t>
    </dgm:pt>
    <dgm:pt modelId="{2D9BA4E6-CE45-43C3-A8A9-F8FB169F358F}" type="parTrans" cxnId="{B58A4F9A-7A17-4F90-8D64-53B1858717B1}">
      <dgm:prSet/>
      <dgm:spPr/>
      <dgm:t>
        <a:bodyPr/>
        <a:lstStyle/>
        <a:p>
          <a:endParaRPr lang="en-US"/>
        </a:p>
      </dgm:t>
    </dgm:pt>
    <dgm:pt modelId="{541412CE-9224-4204-9EDF-2384D85CD5B2}" type="sibTrans" cxnId="{B58A4F9A-7A17-4F90-8D64-53B1858717B1}">
      <dgm:prSet/>
      <dgm:spPr/>
      <dgm:t>
        <a:bodyPr/>
        <a:lstStyle/>
        <a:p>
          <a:endParaRPr lang="en-US"/>
        </a:p>
      </dgm:t>
    </dgm:pt>
    <dgm:pt modelId="{33DC4D38-CACC-40E2-8D02-A33A85326F28}">
      <dgm:prSet/>
      <dgm:spPr/>
      <dgm:t>
        <a:bodyPr/>
        <a:lstStyle/>
        <a:p>
          <a:r>
            <a:rPr lang="en-US" dirty="0" smtClean="0"/>
            <a:t>Node/Prefix</a:t>
          </a:r>
          <a:endParaRPr lang="en-US" dirty="0"/>
        </a:p>
      </dgm:t>
    </dgm:pt>
    <dgm:pt modelId="{F8658213-8D49-45D8-844D-5A846FB257AC}" type="parTrans" cxnId="{75C4B26A-F219-4E85-AABE-5697E6ADD2E8}">
      <dgm:prSet/>
      <dgm:spPr/>
      <dgm:t>
        <a:bodyPr/>
        <a:lstStyle/>
        <a:p>
          <a:endParaRPr lang="en-US"/>
        </a:p>
      </dgm:t>
    </dgm:pt>
    <dgm:pt modelId="{780DCFF9-D65A-4158-B65E-C01DD3FAE718}" type="sibTrans" cxnId="{75C4B26A-F219-4E85-AABE-5697E6ADD2E8}">
      <dgm:prSet/>
      <dgm:spPr/>
      <dgm:t>
        <a:bodyPr/>
        <a:lstStyle/>
        <a:p>
          <a:endParaRPr lang="en-US"/>
        </a:p>
      </dgm:t>
    </dgm:pt>
    <dgm:pt modelId="{A7A1C825-0F71-45D9-B57D-742F412752ED}">
      <dgm:prSet/>
      <dgm:spPr/>
      <dgm:t>
        <a:bodyPr/>
        <a:lstStyle/>
        <a:p>
          <a:r>
            <a:rPr lang="en-US" dirty="0" smtClean="0"/>
            <a:t>Adjacency</a:t>
          </a:r>
          <a:endParaRPr lang="en-US" dirty="0"/>
        </a:p>
      </dgm:t>
    </dgm:pt>
    <dgm:pt modelId="{6961E08A-3E4B-4386-BB6E-DD66ED2647BE}" type="parTrans" cxnId="{F0D738AF-45DB-44AB-B04B-75E83186599C}">
      <dgm:prSet/>
      <dgm:spPr/>
      <dgm:t>
        <a:bodyPr/>
        <a:lstStyle/>
        <a:p>
          <a:endParaRPr lang="en-US"/>
        </a:p>
      </dgm:t>
    </dgm:pt>
    <dgm:pt modelId="{0CB5AC42-1CB0-414E-A241-6F944C405820}" type="sibTrans" cxnId="{F0D738AF-45DB-44AB-B04B-75E83186599C}">
      <dgm:prSet/>
      <dgm:spPr/>
      <dgm:t>
        <a:bodyPr/>
        <a:lstStyle/>
        <a:p>
          <a:endParaRPr lang="en-US"/>
        </a:p>
      </dgm:t>
    </dgm:pt>
    <dgm:pt modelId="{636FCA79-A99A-4B8D-B29F-BF357B860A73}">
      <dgm:prSet/>
      <dgm:spPr/>
      <dgm:t>
        <a:bodyPr/>
        <a:lstStyle/>
        <a:p>
          <a:endParaRPr lang="en-US" dirty="0"/>
        </a:p>
      </dgm:t>
    </dgm:pt>
    <dgm:pt modelId="{8E1C6C27-344F-4B32-A162-CB072CBA1DE4}" type="parTrans" cxnId="{8A728BED-A465-47E0-83FF-522F128B0087}">
      <dgm:prSet/>
      <dgm:spPr/>
      <dgm:t>
        <a:bodyPr/>
        <a:lstStyle/>
        <a:p>
          <a:endParaRPr lang="en-IN"/>
        </a:p>
      </dgm:t>
    </dgm:pt>
    <dgm:pt modelId="{F4697E02-8459-4545-BF23-5416BF10382C}" type="sibTrans" cxnId="{8A728BED-A465-47E0-83FF-522F128B0087}">
      <dgm:prSet/>
      <dgm:spPr/>
      <dgm:t>
        <a:bodyPr/>
        <a:lstStyle/>
        <a:p>
          <a:endParaRPr lang="en-IN"/>
        </a:p>
      </dgm:t>
    </dgm:pt>
    <dgm:pt modelId="{1C5D1E75-3173-43DA-A178-48FE16918D5D}">
      <dgm:prSet/>
      <dgm:spPr/>
      <dgm:t>
        <a:bodyPr/>
        <a:lstStyle/>
        <a:p>
          <a:r>
            <a:rPr lang="en-US" dirty="0" smtClean="0"/>
            <a:t>A new CCI Object Type for SR is defined</a:t>
          </a:r>
          <a:endParaRPr lang="en-US" dirty="0"/>
        </a:p>
      </dgm:t>
    </dgm:pt>
    <dgm:pt modelId="{B3AE6AA8-DE97-4715-BAED-AD9CCB9D2B61}" type="parTrans" cxnId="{535D1EA4-6B46-43BD-B82E-8BF6BDBB579B}">
      <dgm:prSet/>
      <dgm:spPr/>
      <dgm:t>
        <a:bodyPr/>
        <a:lstStyle/>
        <a:p>
          <a:endParaRPr lang="en-IN"/>
        </a:p>
      </dgm:t>
    </dgm:pt>
    <dgm:pt modelId="{4F77BF1C-6FE5-4B51-B6BF-DDF5B3CCAC62}" type="sibTrans" cxnId="{535D1EA4-6B46-43BD-B82E-8BF6BDBB579B}">
      <dgm:prSet/>
      <dgm:spPr/>
      <dgm:t>
        <a:bodyPr/>
        <a:lstStyle/>
        <a:p>
          <a:endParaRPr lang="en-IN"/>
        </a:p>
      </dgm:t>
    </dgm:pt>
    <dgm:pt modelId="{EC31B20F-DD12-42F5-9D6A-D268048289AA}" type="pres">
      <dgm:prSet presAssocID="{490DCC94-C8B3-477F-AE01-80F952E9FD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EE8FE7-D01C-457B-A0A2-D2ACF766706A}" type="pres">
      <dgm:prSet presAssocID="{3DF4A13F-0371-419C-A8E4-B22EE41016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D84795-F686-44CC-AA0B-901BEB468E51}" type="pres">
      <dgm:prSet presAssocID="{3DF4A13F-0371-419C-A8E4-B22EE410162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513174-913E-468F-828F-7E2BD80121F5}" type="pres">
      <dgm:prSet presAssocID="{F0C0AF74-76ED-44A1-AB16-8233B79BEF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561B1C-D48E-4D2C-A704-E70F9EAFE99B}" type="pres">
      <dgm:prSet presAssocID="{F0C0AF74-76ED-44A1-AB16-8233B79BEF2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21C757-EB91-4171-9FBB-CDCD824B3BD7}" type="presOf" srcId="{636FCA79-A99A-4B8D-B29F-BF357B860A73}" destId="{22D84795-F686-44CC-AA0B-901BEB468E51}" srcOrd="0" destOrd="2" presId="urn:microsoft.com/office/officeart/2005/8/layout/vList2"/>
    <dgm:cxn modelId="{F0D738AF-45DB-44AB-B04B-75E83186599C}" srcId="{F0C0AF74-76ED-44A1-AB16-8233B79BEF28}" destId="{A7A1C825-0F71-45D9-B57D-742F412752ED}" srcOrd="1" destOrd="0" parTransId="{6961E08A-3E4B-4386-BB6E-DD66ED2647BE}" sibTransId="{0CB5AC42-1CB0-414E-A241-6F944C405820}"/>
    <dgm:cxn modelId="{3D4FC559-81F4-4990-98A1-8FF83EA818B9}" srcId="{490DCC94-C8B3-477F-AE01-80F952E9FD90}" destId="{3DF4A13F-0371-419C-A8E4-B22EE4101623}" srcOrd="0" destOrd="0" parTransId="{E629B7BD-FC6F-44EC-9E44-D56280A6DE9D}" sibTransId="{30AB71E1-7EE0-48A7-AC9E-8AE683788C59}"/>
    <dgm:cxn modelId="{033057CA-BA43-457E-B830-26D5B789C89A}" type="presOf" srcId="{1C5D1E75-3173-43DA-A178-48FE16918D5D}" destId="{22D84795-F686-44CC-AA0B-901BEB468E51}" srcOrd="0" destOrd="1" presId="urn:microsoft.com/office/officeart/2005/8/layout/vList2"/>
    <dgm:cxn modelId="{B58A4F9A-7A17-4F90-8D64-53B1858717B1}" srcId="{490DCC94-C8B3-477F-AE01-80F952E9FD90}" destId="{F0C0AF74-76ED-44A1-AB16-8233B79BEF28}" srcOrd="1" destOrd="0" parTransId="{2D9BA4E6-CE45-43C3-A8A9-F8FB169F358F}" sibTransId="{541412CE-9224-4204-9EDF-2384D85CD5B2}"/>
    <dgm:cxn modelId="{507D9769-E936-48FB-B6FB-78BE87EDDD7D}" type="presOf" srcId="{490DCC94-C8B3-477F-AE01-80F952E9FD90}" destId="{EC31B20F-DD12-42F5-9D6A-D268048289AA}" srcOrd="0" destOrd="0" presId="urn:microsoft.com/office/officeart/2005/8/layout/vList2"/>
    <dgm:cxn modelId="{D961EE27-B4A1-4F1E-AD4E-7B8BA90AF31F}" type="presOf" srcId="{A7A1C825-0F71-45D9-B57D-742F412752ED}" destId="{81561B1C-D48E-4D2C-A704-E70F9EAFE99B}" srcOrd="0" destOrd="1" presId="urn:microsoft.com/office/officeart/2005/8/layout/vList2"/>
    <dgm:cxn modelId="{75C4B26A-F219-4E85-AABE-5697E6ADD2E8}" srcId="{F0C0AF74-76ED-44A1-AB16-8233B79BEF28}" destId="{33DC4D38-CACC-40E2-8D02-A33A85326F28}" srcOrd="0" destOrd="0" parTransId="{F8658213-8D49-45D8-844D-5A846FB257AC}" sibTransId="{780DCFF9-D65A-4158-B65E-C01DD3FAE718}"/>
    <dgm:cxn modelId="{8A728BED-A465-47E0-83FF-522F128B0087}" srcId="{3DF4A13F-0371-419C-A8E4-B22EE4101623}" destId="{636FCA79-A99A-4B8D-B29F-BF357B860A73}" srcOrd="2" destOrd="0" parTransId="{8E1C6C27-344F-4B32-A162-CB072CBA1DE4}" sibTransId="{F4697E02-8459-4545-BF23-5416BF10382C}"/>
    <dgm:cxn modelId="{39321B8F-9F0A-4D34-9EA1-61D432AB012B}" type="presOf" srcId="{F0C0AF74-76ED-44A1-AB16-8233B79BEF28}" destId="{21513174-913E-468F-828F-7E2BD80121F5}" srcOrd="0" destOrd="0" presId="urn:microsoft.com/office/officeart/2005/8/layout/vList2"/>
    <dgm:cxn modelId="{0290898E-965D-4C6A-97D8-256A2C446A3D}" type="presOf" srcId="{3DF4A13F-0371-419C-A8E4-B22EE4101623}" destId="{3DEE8FE7-D01C-457B-A0A2-D2ACF766706A}" srcOrd="0" destOrd="0" presId="urn:microsoft.com/office/officeart/2005/8/layout/vList2"/>
    <dgm:cxn modelId="{E99368F2-3673-46FD-8EE1-2903FEC7A1BC}" type="presOf" srcId="{2074FC63-107E-4573-85A1-F37C7E6AC092}" destId="{22D84795-F686-44CC-AA0B-901BEB468E51}" srcOrd="0" destOrd="0" presId="urn:microsoft.com/office/officeart/2005/8/layout/vList2"/>
    <dgm:cxn modelId="{535D1EA4-6B46-43BD-B82E-8BF6BDBB579B}" srcId="{3DF4A13F-0371-419C-A8E4-B22EE4101623}" destId="{1C5D1E75-3173-43DA-A178-48FE16918D5D}" srcOrd="1" destOrd="0" parTransId="{B3AE6AA8-DE97-4715-BAED-AD9CCB9D2B61}" sibTransId="{4F77BF1C-6FE5-4B51-B6BF-DDF5B3CCAC62}"/>
    <dgm:cxn modelId="{1E283707-D408-4E11-A1E3-FA0918B01E3E}" srcId="{3DF4A13F-0371-419C-A8E4-B22EE4101623}" destId="{2074FC63-107E-4573-85A1-F37C7E6AC092}" srcOrd="0" destOrd="0" parTransId="{B7BD6423-745A-4D8B-9D76-D3D05F7DF648}" sibTransId="{F80BD823-2A79-44F7-B100-8CEC1F8392D4}"/>
    <dgm:cxn modelId="{39D44778-6CE5-4C3B-9062-90F11D814D64}" type="presOf" srcId="{33DC4D38-CACC-40E2-8D02-A33A85326F28}" destId="{81561B1C-D48E-4D2C-A704-E70F9EAFE99B}" srcOrd="0" destOrd="0" presId="urn:microsoft.com/office/officeart/2005/8/layout/vList2"/>
    <dgm:cxn modelId="{3579913B-E7FD-407C-BC9D-52ABE549E528}" type="presParOf" srcId="{EC31B20F-DD12-42F5-9D6A-D268048289AA}" destId="{3DEE8FE7-D01C-457B-A0A2-D2ACF766706A}" srcOrd="0" destOrd="0" presId="urn:microsoft.com/office/officeart/2005/8/layout/vList2"/>
    <dgm:cxn modelId="{AF3F4EA4-F5D3-47EF-8512-DE8C14AA7420}" type="presParOf" srcId="{EC31B20F-DD12-42F5-9D6A-D268048289AA}" destId="{22D84795-F686-44CC-AA0B-901BEB468E51}" srcOrd="1" destOrd="0" presId="urn:microsoft.com/office/officeart/2005/8/layout/vList2"/>
    <dgm:cxn modelId="{7E88D02E-ED16-4EA0-A274-229AC882966C}" type="presParOf" srcId="{EC31B20F-DD12-42F5-9D6A-D268048289AA}" destId="{21513174-913E-468F-828F-7E2BD80121F5}" srcOrd="2" destOrd="0" presId="urn:microsoft.com/office/officeart/2005/8/layout/vList2"/>
    <dgm:cxn modelId="{95F8C52F-4529-4088-A745-7E8530A029F3}" type="presParOf" srcId="{EC31B20F-DD12-42F5-9D6A-D268048289AA}" destId="{81561B1C-D48E-4D2C-A704-E70F9EAFE99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E7324-7491-44F9-8A88-C0F080835B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8C847-7900-4438-A96D-DA351CA0EB88}">
      <dgm:prSet phldrT="[Text]"/>
      <dgm:spPr/>
      <dgm:t>
        <a:bodyPr/>
        <a:lstStyle/>
        <a:p>
          <a:r>
            <a:rPr lang="en-IN" smtClean="0"/>
            <a:t>Are these features useful? </a:t>
          </a:r>
          <a:endParaRPr lang="en-US"/>
        </a:p>
      </dgm:t>
    </dgm:pt>
    <dgm:pt modelId="{DD6E4970-8B77-45FA-A69B-CED1C2BD8451}" type="parTrans" cxnId="{C08D3345-2DAE-4776-87E5-80D19CECB4B5}">
      <dgm:prSet/>
      <dgm:spPr/>
      <dgm:t>
        <a:bodyPr/>
        <a:lstStyle/>
        <a:p>
          <a:endParaRPr lang="en-US"/>
        </a:p>
      </dgm:t>
    </dgm:pt>
    <dgm:pt modelId="{C7EAB6FD-BBE3-493F-8753-4B4992A79AF9}" type="sibTrans" cxnId="{C08D3345-2DAE-4776-87E5-80D19CECB4B5}">
      <dgm:prSet/>
      <dgm:spPr/>
      <dgm:t>
        <a:bodyPr/>
        <a:lstStyle/>
        <a:p>
          <a:endParaRPr lang="en-US"/>
        </a:p>
      </dgm:t>
    </dgm:pt>
    <dgm:pt modelId="{170ACBAA-200D-4885-BB4B-DEA5DC2959E4}">
      <dgm:prSet/>
      <dgm:spPr/>
      <dgm:t>
        <a:bodyPr/>
        <a:lstStyle/>
        <a:p>
          <a:r>
            <a:rPr lang="en-IN" i="1" smtClean="0"/>
            <a:t>They align to the use-cases in TEAS!</a:t>
          </a:r>
          <a:endParaRPr lang="en-IN" i="1" dirty="0" smtClean="0"/>
        </a:p>
      </dgm:t>
    </dgm:pt>
    <dgm:pt modelId="{4A45186C-913A-4207-AF36-378DB043DDF9}" type="parTrans" cxnId="{F41E822A-B200-4D14-81B1-BFE2833E83CC}">
      <dgm:prSet/>
      <dgm:spPr/>
      <dgm:t>
        <a:bodyPr/>
        <a:lstStyle/>
        <a:p>
          <a:endParaRPr lang="en-US"/>
        </a:p>
      </dgm:t>
    </dgm:pt>
    <dgm:pt modelId="{DC4FEF48-26DC-4C5A-B003-61737BDD373A}" type="sibTrans" cxnId="{F41E822A-B200-4D14-81B1-BFE2833E83CC}">
      <dgm:prSet/>
      <dgm:spPr/>
      <dgm:t>
        <a:bodyPr/>
        <a:lstStyle/>
        <a:p>
          <a:endParaRPr lang="en-US"/>
        </a:p>
      </dgm:t>
    </dgm:pt>
    <dgm:pt modelId="{D9256447-C646-4DB4-A8D8-9653B812165C}">
      <dgm:prSet/>
      <dgm:spPr/>
      <dgm:t>
        <a:bodyPr/>
        <a:lstStyle/>
        <a:p>
          <a:r>
            <a:rPr lang="en-US" dirty="0" smtClean="0"/>
            <a:t>Are these extensions on the right track?</a:t>
          </a:r>
          <a:endParaRPr lang="en-US" dirty="0" smtClean="0"/>
        </a:p>
      </dgm:t>
    </dgm:pt>
    <dgm:pt modelId="{7E135D07-164F-4560-966F-2F4DE0BED0AC}" type="parTrans" cxnId="{3A76AF5B-BEDC-46F4-8375-E3D65CEC22A1}">
      <dgm:prSet/>
      <dgm:spPr/>
      <dgm:t>
        <a:bodyPr/>
        <a:lstStyle/>
        <a:p>
          <a:endParaRPr lang="en-US"/>
        </a:p>
      </dgm:t>
    </dgm:pt>
    <dgm:pt modelId="{35186D9D-E2FE-4E8F-B249-07C70B3C8351}" type="sibTrans" cxnId="{3A76AF5B-BEDC-46F4-8375-E3D65CEC22A1}">
      <dgm:prSet/>
      <dgm:spPr/>
      <dgm:t>
        <a:bodyPr/>
        <a:lstStyle/>
        <a:p>
          <a:endParaRPr lang="en-US"/>
        </a:p>
      </dgm:t>
    </dgm:pt>
    <dgm:pt modelId="{EAD37207-74EC-4134-9F3B-EE06012F8541}">
      <dgm:prSet/>
      <dgm:spPr/>
      <dgm:t>
        <a:bodyPr/>
        <a:lstStyle/>
        <a:p>
          <a:r>
            <a:rPr lang="en-US" i="1" dirty="0" smtClean="0"/>
            <a:t>They seems to require minimal changes to PCECC!</a:t>
          </a:r>
          <a:endParaRPr lang="en-US" i="1" dirty="0" smtClean="0"/>
        </a:p>
      </dgm:t>
    </dgm:pt>
    <dgm:pt modelId="{E7ABD718-5F32-4F66-926B-CF5C29DEF836}" type="parTrans" cxnId="{2351A6EA-20F6-48B6-B11C-FF1F3D674A14}">
      <dgm:prSet/>
      <dgm:spPr/>
      <dgm:t>
        <a:bodyPr/>
        <a:lstStyle/>
        <a:p>
          <a:endParaRPr lang="en-US"/>
        </a:p>
      </dgm:t>
    </dgm:pt>
    <dgm:pt modelId="{3C20AAFC-3E7B-41C3-AD5D-FA10613B358C}" type="sibTrans" cxnId="{2351A6EA-20F6-48B6-B11C-FF1F3D674A14}">
      <dgm:prSet/>
      <dgm:spPr/>
      <dgm:t>
        <a:bodyPr/>
        <a:lstStyle/>
        <a:p>
          <a:endParaRPr lang="en-US"/>
        </a:p>
      </dgm:t>
    </dgm:pt>
    <dgm:pt modelId="{1BF41882-0D39-421B-BBE2-E0D267FA0AE2}">
      <dgm:prSet/>
      <dgm:spPr/>
      <dgm:t>
        <a:bodyPr/>
        <a:lstStyle/>
        <a:p>
          <a:r>
            <a:rPr lang="en-IN" dirty="0" smtClean="0"/>
            <a:t>Reviews?</a:t>
          </a:r>
          <a:endParaRPr lang="en-US" i="1" dirty="0"/>
        </a:p>
      </dgm:t>
    </dgm:pt>
    <dgm:pt modelId="{B07BD267-03D8-4A5D-BD3D-C6327A0FB19E}" type="parTrans" cxnId="{D37B1D5A-3712-4468-B7AA-86A57DB499F9}">
      <dgm:prSet/>
      <dgm:spPr/>
      <dgm:t>
        <a:bodyPr/>
        <a:lstStyle/>
        <a:p>
          <a:endParaRPr lang="en-US"/>
        </a:p>
      </dgm:t>
    </dgm:pt>
    <dgm:pt modelId="{83E6CE50-3867-4DBE-BF9E-1F947ED600AE}" type="sibTrans" cxnId="{D37B1D5A-3712-4468-B7AA-86A57DB499F9}">
      <dgm:prSet/>
      <dgm:spPr/>
      <dgm:t>
        <a:bodyPr/>
        <a:lstStyle/>
        <a:p>
          <a:endParaRPr lang="en-US"/>
        </a:p>
      </dgm:t>
    </dgm:pt>
    <dgm:pt modelId="{27986F63-6C3E-4E77-BC4E-8C0027C2AF74}">
      <dgm:prSet/>
      <dgm:spPr/>
      <dgm:t>
        <a:bodyPr/>
        <a:lstStyle/>
        <a:p>
          <a:r>
            <a:rPr lang="en-US" i="1" dirty="0" smtClean="0"/>
            <a:t>Lets refine the work!</a:t>
          </a:r>
          <a:endParaRPr lang="en-US" i="1" dirty="0"/>
        </a:p>
      </dgm:t>
    </dgm:pt>
    <dgm:pt modelId="{D2FCEA0B-3943-44BB-BAC7-74648295E11C}" type="parTrans" cxnId="{BF4065BB-8105-42F0-9E8C-D16F8384F3D0}">
      <dgm:prSet/>
      <dgm:spPr/>
      <dgm:t>
        <a:bodyPr/>
        <a:lstStyle/>
        <a:p>
          <a:endParaRPr lang="en-US"/>
        </a:p>
      </dgm:t>
    </dgm:pt>
    <dgm:pt modelId="{8E9E5F54-C077-4CFC-9653-9DAC22889B5E}" type="sibTrans" cxnId="{BF4065BB-8105-42F0-9E8C-D16F8384F3D0}">
      <dgm:prSet/>
      <dgm:spPr/>
      <dgm:t>
        <a:bodyPr/>
        <a:lstStyle/>
        <a:p>
          <a:endParaRPr lang="en-US"/>
        </a:p>
      </dgm:t>
    </dgm:pt>
    <dgm:pt modelId="{0FCA94DE-C350-471F-A6B2-6C37865D41D3}" type="pres">
      <dgm:prSet presAssocID="{E45E7324-7491-44F9-8A88-C0F080835BBB}" presName="vert0" presStyleCnt="0">
        <dgm:presLayoutVars>
          <dgm:dir/>
          <dgm:animOne val="branch"/>
          <dgm:animLvl val="lvl"/>
        </dgm:presLayoutVars>
      </dgm:prSet>
      <dgm:spPr/>
    </dgm:pt>
    <dgm:pt modelId="{A98D3552-AFEA-4D69-A47B-3FA036D92547}" type="pres">
      <dgm:prSet presAssocID="{2868C847-7900-4438-A96D-DA351CA0EB88}" presName="thickLine" presStyleLbl="alignNode1" presStyleIdx="0" presStyleCnt="3"/>
      <dgm:spPr/>
    </dgm:pt>
    <dgm:pt modelId="{071FD337-7CFB-400E-AAB4-DE5BD07EB698}" type="pres">
      <dgm:prSet presAssocID="{2868C847-7900-4438-A96D-DA351CA0EB88}" presName="horz1" presStyleCnt="0"/>
      <dgm:spPr/>
    </dgm:pt>
    <dgm:pt modelId="{D1F61553-6934-4255-BE1B-94988E75D8E5}" type="pres">
      <dgm:prSet presAssocID="{2868C847-7900-4438-A96D-DA351CA0EB88}" presName="tx1" presStyleLbl="revTx" presStyleIdx="0" presStyleCnt="6"/>
      <dgm:spPr/>
      <dgm:t>
        <a:bodyPr/>
        <a:lstStyle/>
        <a:p>
          <a:endParaRPr lang="en-US"/>
        </a:p>
      </dgm:t>
    </dgm:pt>
    <dgm:pt modelId="{F0915497-2B8A-4EE1-B51C-FF38385DEB30}" type="pres">
      <dgm:prSet presAssocID="{2868C847-7900-4438-A96D-DA351CA0EB88}" presName="vert1" presStyleCnt="0"/>
      <dgm:spPr/>
    </dgm:pt>
    <dgm:pt modelId="{254CF97C-2676-4F82-919F-2E0B8FF714C4}" type="pres">
      <dgm:prSet presAssocID="{170ACBAA-200D-4885-BB4B-DEA5DC2959E4}" presName="vertSpace2a" presStyleCnt="0"/>
      <dgm:spPr/>
    </dgm:pt>
    <dgm:pt modelId="{0E8F1327-AED6-44BC-9B59-4FD8642A8564}" type="pres">
      <dgm:prSet presAssocID="{170ACBAA-200D-4885-BB4B-DEA5DC2959E4}" presName="horz2" presStyleCnt="0"/>
      <dgm:spPr/>
    </dgm:pt>
    <dgm:pt modelId="{597E81CB-1A69-4F84-9740-938816356DAA}" type="pres">
      <dgm:prSet presAssocID="{170ACBAA-200D-4885-BB4B-DEA5DC2959E4}" presName="horzSpace2" presStyleCnt="0"/>
      <dgm:spPr/>
    </dgm:pt>
    <dgm:pt modelId="{D76342E5-04C7-4AD7-BD25-8FE5442DADF3}" type="pres">
      <dgm:prSet presAssocID="{170ACBAA-200D-4885-BB4B-DEA5DC2959E4}" presName="tx2" presStyleLbl="revTx" presStyleIdx="1" presStyleCnt="6"/>
      <dgm:spPr/>
    </dgm:pt>
    <dgm:pt modelId="{094BEC7A-0C64-47A5-987F-61944E956F96}" type="pres">
      <dgm:prSet presAssocID="{170ACBAA-200D-4885-BB4B-DEA5DC2959E4}" presName="vert2" presStyleCnt="0"/>
      <dgm:spPr/>
    </dgm:pt>
    <dgm:pt modelId="{3560105F-B71B-4170-9F46-B62E7E87B238}" type="pres">
      <dgm:prSet presAssocID="{170ACBAA-200D-4885-BB4B-DEA5DC2959E4}" presName="thinLine2b" presStyleLbl="callout" presStyleIdx="0" presStyleCnt="3"/>
      <dgm:spPr/>
    </dgm:pt>
    <dgm:pt modelId="{EBE4EC31-C97D-404A-972B-F2B049E60299}" type="pres">
      <dgm:prSet presAssocID="{170ACBAA-200D-4885-BB4B-DEA5DC2959E4}" presName="vertSpace2b" presStyleCnt="0"/>
      <dgm:spPr/>
    </dgm:pt>
    <dgm:pt modelId="{C95AEC34-2F9F-458A-8808-15B4728040DA}" type="pres">
      <dgm:prSet presAssocID="{D9256447-C646-4DB4-A8D8-9653B812165C}" presName="thickLine" presStyleLbl="alignNode1" presStyleIdx="1" presStyleCnt="3"/>
      <dgm:spPr/>
    </dgm:pt>
    <dgm:pt modelId="{79549170-6483-4DB7-823D-D7C325136164}" type="pres">
      <dgm:prSet presAssocID="{D9256447-C646-4DB4-A8D8-9653B812165C}" presName="horz1" presStyleCnt="0"/>
      <dgm:spPr/>
    </dgm:pt>
    <dgm:pt modelId="{E56819CD-0AC9-447A-8949-87662909587D}" type="pres">
      <dgm:prSet presAssocID="{D9256447-C646-4DB4-A8D8-9653B812165C}" presName="tx1" presStyleLbl="revTx" presStyleIdx="2" presStyleCnt="6"/>
      <dgm:spPr/>
    </dgm:pt>
    <dgm:pt modelId="{42BF5303-3FBA-4CE1-BB1A-75229FB8A0DB}" type="pres">
      <dgm:prSet presAssocID="{D9256447-C646-4DB4-A8D8-9653B812165C}" presName="vert1" presStyleCnt="0"/>
      <dgm:spPr/>
    </dgm:pt>
    <dgm:pt modelId="{1174EF11-2D4F-45DF-88D4-6C8D3D296942}" type="pres">
      <dgm:prSet presAssocID="{EAD37207-74EC-4134-9F3B-EE06012F8541}" presName="vertSpace2a" presStyleCnt="0"/>
      <dgm:spPr/>
    </dgm:pt>
    <dgm:pt modelId="{80B05946-AC1D-4917-89D5-4E2D218CB7D4}" type="pres">
      <dgm:prSet presAssocID="{EAD37207-74EC-4134-9F3B-EE06012F8541}" presName="horz2" presStyleCnt="0"/>
      <dgm:spPr/>
    </dgm:pt>
    <dgm:pt modelId="{3A6E05EC-267F-4EBE-B093-3A498A363325}" type="pres">
      <dgm:prSet presAssocID="{EAD37207-74EC-4134-9F3B-EE06012F8541}" presName="horzSpace2" presStyleCnt="0"/>
      <dgm:spPr/>
    </dgm:pt>
    <dgm:pt modelId="{35AFEBED-BB8A-4D0D-945A-441014C6AAA4}" type="pres">
      <dgm:prSet presAssocID="{EAD37207-74EC-4134-9F3B-EE06012F8541}" presName="tx2" presStyleLbl="revTx" presStyleIdx="3" presStyleCnt="6"/>
      <dgm:spPr/>
      <dgm:t>
        <a:bodyPr/>
        <a:lstStyle/>
        <a:p>
          <a:endParaRPr lang="en-US"/>
        </a:p>
      </dgm:t>
    </dgm:pt>
    <dgm:pt modelId="{D974F149-F27F-4CFD-9AA5-7643A633A875}" type="pres">
      <dgm:prSet presAssocID="{EAD37207-74EC-4134-9F3B-EE06012F8541}" presName="vert2" presStyleCnt="0"/>
      <dgm:spPr/>
    </dgm:pt>
    <dgm:pt modelId="{9C599795-70CD-454E-9739-1345EAA6F431}" type="pres">
      <dgm:prSet presAssocID="{EAD37207-74EC-4134-9F3B-EE06012F8541}" presName="thinLine2b" presStyleLbl="callout" presStyleIdx="1" presStyleCnt="3"/>
      <dgm:spPr/>
    </dgm:pt>
    <dgm:pt modelId="{A68F957B-43C3-4FE4-B8AA-93225ABAD468}" type="pres">
      <dgm:prSet presAssocID="{EAD37207-74EC-4134-9F3B-EE06012F8541}" presName="vertSpace2b" presStyleCnt="0"/>
      <dgm:spPr/>
    </dgm:pt>
    <dgm:pt modelId="{DD9FD718-F268-4817-BE18-F606631696CB}" type="pres">
      <dgm:prSet presAssocID="{1BF41882-0D39-421B-BBE2-E0D267FA0AE2}" presName="thickLine" presStyleLbl="alignNode1" presStyleIdx="2" presStyleCnt="3"/>
      <dgm:spPr/>
    </dgm:pt>
    <dgm:pt modelId="{5585D967-049F-4CEF-AA2C-ACD54C1841A2}" type="pres">
      <dgm:prSet presAssocID="{1BF41882-0D39-421B-BBE2-E0D267FA0AE2}" presName="horz1" presStyleCnt="0"/>
      <dgm:spPr/>
    </dgm:pt>
    <dgm:pt modelId="{83DD2170-4568-47F5-9B0C-888DEC7AC65F}" type="pres">
      <dgm:prSet presAssocID="{1BF41882-0D39-421B-BBE2-E0D267FA0AE2}" presName="tx1" presStyleLbl="revTx" presStyleIdx="4" presStyleCnt="6"/>
      <dgm:spPr/>
      <dgm:t>
        <a:bodyPr/>
        <a:lstStyle/>
        <a:p>
          <a:endParaRPr lang="en-US"/>
        </a:p>
      </dgm:t>
    </dgm:pt>
    <dgm:pt modelId="{A7BB934B-B1C1-4401-B980-34E60B9F7E42}" type="pres">
      <dgm:prSet presAssocID="{1BF41882-0D39-421B-BBE2-E0D267FA0AE2}" presName="vert1" presStyleCnt="0"/>
      <dgm:spPr/>
    </dgm:pt>
    <dgm:pt modelId="{BA298B7F-7DB4-4C99-BC2F-28741C0AF4B7}" type="pres">
      <dgm:prSet presAssocID="{27986F63-6C3E-4E77-BC4E-8C0027C2AF74}" presName="vertSpace2a" presStyleCnt="0"/>
      <dgm:spPr/>
    </dgm:pt>
    <dgm:pt modelId="{02DE4D13-A945-4714-ADA1-CF6CEE089449}" type="pres">
      <dgm:prSet presAssocID="{27986F63-6C3E-4E77-BC4E-8C0027C2AF74}" presName="horz2" presStyleCnt="0"/>
      <dgm:spPr/>
    </dgm:pt>
    <dgm:pt modelId="{B8625E86-A4F6-41EA-824E-FEEA39EBEB55}" type="pres">
      <dgm:prSet presAssocID="{27986F63-6C3E-4E77-BC4E-8C0027C2AF74}" presName="horzSpace2" presStyleCnt="0"/>
      <dgm:spPr/>
    </dgm:pt>
    <dgm:pt modelId="{E1A73454-85FA-47F5-9CFE-AFB15AFF0B79}" type="pres">
      <dgm:prSet presAssocID="{27986F63-6C3E-4E77-BC4E-8C0027C2AF74}" presName="tx2" presStyleLbl="revTx" presStyleIdx="5" presStyleCnt="6"/>
      <dgm:spPr/>
      <dgm:t>
        <a:bodyPr/>
        <a:lstStyle/>
        <a:p>
          <a:endParaRPr lang="en-US"/>
        </a:p>
      </dgm:t>
    </dgm:pt>
    <dgm:pt modelId="{5B130F57-2A2E-41BE-B928-B0E0CA0603C6}" type="pres">
      <dgm:prSet presAssocID="{27986F63-6C3E-4E77-BC4E-8C0027C2AF74}" presName="vert2" presStyleCnt="0"/>
      <dgm:spPr/>
    </dgm:pt>
    <dgm:pt modelId="{E4933B7F-CF1A-40AA-8D92-052029B3BA58}" type="pres">
      <dgm:prSet presAssocID="{27986F63-6C3E-4E77-BC4E-8C0027C2AF74}" presName="thinLine2b" presStyleLbl="callout" presStyleIdx="2" presStyleCnt="3"/>
      <dgm:spPr/>
    </dgm:pt>
    <dgm:pt modelId="{0D1FF333-9D1F-4666-83A5-2B0E0DC99D32}" type="pres">
      <dgm:prSet presAssocID="{27986F63-6C3E-4E77-BC4E-8C0027C2AF74}" presName="vertSpace2b" presStyleCnt="0"/>
      <dgm:spPr/>
    </dgm:pt>
  </dgm:ptLst>
  <dgm:cxnLst>
    <dgm:cxn modelId="{D66B73BB-2A65-491B-9C79-084DABCAEBC1}" type="presOf" srcId="{170ACBAA-200D-4885-BB4B-DEA5DC2959E4}" destId="{D76342E5-04C7-4AD7-BD25-8FE5442DADF3}" srcOrd="0" destOrd="0" presId="urn:microsoft.com/office/officeart/2008/layout/LinedList"/>
    <dgm:cxn modelId="{BF4065BB-8105-42F0-9E8C-D16F8384F3D0}" srcId="{1BF41882-0D39-421B-BBE2-E0D267FA0AE2}" destId="{27986F63-6C3E-4E77-BC4E-8C0027C2AF74}" srcOrd="0" destOrd="0" parTransId="{D2FCEA0B-3943-44BB-BAC7-74648295E11C}" sibTransId="{8E9E5F54-C077-4CFC-9653-9DAC22889B5E}"/>
    <dgm:cxn modelId="{98D529AE-C9D2-41F0-8002-D282935CD427}" type="presOf" srcId="{E45E7324-7491-44F9-8A88-C0F080835BBB}" destId="{0FCA94DE-C350-471F-A6B2-6C37865D41D3}" srcOrd="0" destOrd="0" presId="urn:microsoft.com/office/officeart/2008/layout/LinedList"/>
    <dgm:cxn modelId="{C08D3345-2DAE-4776-87E5-80D19CECB4B5}" srcId="{E45E7324-7491-44F9-8A88-C0F080835BBB}" destId="{2868C847-7900-4438-A96D-DA351CA0EB88}" srcOrd="0" destOrd="0" parTransId="{DD6E4970-8B77-45FA-A69B-CED1C2BD8451}" sibTransId="{C7EAB6FD-BBE3-493F-8753-4B4992A79AF9}"/>
    <dgm:cxn modelId="{C6513F53-8DD9-4955-B917-FD0F860E9A89}" type="presOf" srcId="{2868C847-7900-4438-A96D-DA351CA0EB88}" destId="{D1F61553-6934-4255-BE1B-94988E75D8E5}" srcOrd="0" destOrd="0" presId="urn:microsoft.com/office/officeart/2008/layout/LinedList"/>
    <dgm:cxn modelId="{BC5B0A63-7BF3-44FD-A74D-027A5B49F55E}" type="presOf" srcId="{1BF41882-0D39-421B-BBE2-E0D267FA0AE2}" destId="{83DD2170-4568-47F5-9B0C-888DEC7AC65F}" srcOrd="0" destOrd="0" presId="urn:microsoft.com/office/officeart/2008/layout/LinedList"/>
    <dgm:cxn modelId="{F41E822A-B200-4D14-81B1-BFE2833E83CC}" srcId="{2868C847-7900-4438-A96D-DA351CA0EB88}" destId="{170ACBAA-200D-4885-BB4B-DEA5DC2959E4}" srcOrd="0" destOrd="0" parTransId="{4A45186C-913A-4207-AF36-378DB043DDF9}" sibTransId="{DC4FEF48-26DC-4C5A-B003-61737BDD373A}"/>
    <dgm:cxn modelId="{D37B1D5A-3712-4468-B7AA-86A57DB499F9}" srcId="{E45E7324-7491-44F9-8A88-C0F080835BBB}" destId="{1BF41882-0D39-421B-BBE2-E0D267FA0AE2}" srcOrd="2" destOrd="0" parTransId="{B07BD267-03D8-4A5D-BD3D-C6327A0FB19E}" sibTransId="{83E6CE50-3867-4DBE-BF9E-1F947ED600AE}"/>
    <dgm:cxn modelId="{3A76AF5B-BEDC-46F4-8375-E3D65CEC22A1}" srcId="{E45E7324-7491-44F9-8A88-C0F080835BBB}" destId="{D9256447-C646-4DB4-A8D8-9653B812165C}" srcOrd="1" destOrd="0" parTransId="{7E135D07-164F-4560-966F-2F4DE0BED0AC}" sibTransId="{35186D9D-E2FE-4E8F-B249-07C70B3C8351}"/>
    <dgm:cxn modelId="{2351A6EA-20F6-48B6-B11C-FF1F3D674A14}" srcId="{D9256447-C646-4DB4-A8D8-9653B812165C}" destId="{EAD37207-74EC-4134-9F3B-EE06012F8541}" srcOrd="0" destOrd="0" parTransId="{E7ABD718-5F32-4F66-926B-CF5C29DEF836}" sibTransId="{3C20AAFC-3E7B-41C3-AD5D-FA10613B358C}"/>
    <dgm:cxn modelId="{5DB15560-E03D-4D9F-B497-33AAD36FEA9F}" type="presOf" srcId="{D9256447-C646-4DB4-A8D8-9653B812165C}" destId="{E56819CD-0AC9-447A-8949-87662909587D}" srcOrd="0" destOrd="0" presId="urn:microsoft.com/office/officeart/2008/layout/LinedList"/>
    <dgm:cxn modelId="{28643A05-C94F-41B8-9E9A-96B248916486}" type="presOf" srcId="{27986F63-6C3E-4E77-BC4E-8C0027C2AF74}" destId="{E1A73454-85FA-47F5-9CFE-AFB15AFF0B79}" srcOrd="0" destOrd="0" presId="urn:microsoft.com/office/officeart/2008/layout/LinedList"/>
    <dgm:cxn modelId="{4BCAE917-D40C-443C-ADBC-473D68A6FE7C}" type="presOf" srcId="{EAD37207-74EC-4134-9F3B-EE06012F8541}" destId="{35AFEBED-BB8A-4D0D-945A-441014C6AAA4}" srcOrd="0" destOrd="0" presId="urn:microsoft.com/office/officeart/2008/layout/LinedList"/>
    <dgm:cxn modelId="{7CF6C66B-9C6B-4F21-B063-5475100DA197}" type="presParOf" srcId="{0FCA94DE-C350-471F-A6B2-6C37865D41D3}" destId="{A98D3552-AFEA-4D69-A47B-3FA036D92547}" srcOrd="0" destOrd="0" presId="urn:microsoft.com/office/officeart/2008/layout/LinedList"/>
    <dgm:cxn modelId="{06592169-D098-4077-B4A7-E662065F9C79}" type="presParOf" srcId="{0FCA94DE-C350-471F-A6B2-6C37865D41D3}" destId="{071FD337-7CFB-400E-AAB4-DE5BD07EB698}" srcOrd="1" destOrd="0" presId="urn:microsoft.com/office/officeart/2008/layout/LinedList"/>
    <dgm:cxn modelId="{CC4FEA07-6FC9-4456-B4B4-62269AE13741}" type="presParOf" srcId="{071FD337-7CFB-400E-AAB4-DE5BD07EB698}" destId="{D1F61553-6934-4255-BE1B-94988E75D8E5}" srcOrd="0" destOrd="0" presId="urn:microsoft.com/office/officeart/2008/layout/LinedList"/>
    <dgm:cxn modelId="{17A2C18F-5316-48C7-87A0-F5CE609A2698}" type="presParOf" srcId="{071FD337-7CFB-400E-AAB4-DE5BD07EB698}" destId="{F0915497-2B8A-4EE1-B51C-FF38385DEB30}" srcOrd="1" destOrd="0" presId="urn:microsoft.com/office/officeart/2008/layout/LinedList"/>
    <dgm:cxn modelId="{AA5D4A52-24F5-4ECB-B59F-D348174DD4CA}" type="presParOf" srcId="{F0915497-2B8A-4EE1-B51C-FF38385DEB30}" destId="{254CF97C-2676-4F82-919F-2E0B8FF714C4}" srcOrd="0" destOrd="0" presId="urn:microsoft.com/office/officeart/2008/layout/LinedList"/>
    <dgm:cxn modelId="{0AE4C91F-10A9-4D8F-89AD-FBF7C161914A}" type="presParOf" srcId="{F0915497-2B8A-4EE1-B51C-FF38385DEB30}" destId="{0E8F1327-AED6-44BC-9B59-4FD8642A8564}" srcOrd="1" destOrd="0" presId="urn:microsoft.com/office/officeart/2008/layout/LinedList"/>
    <dgm:cxn modelId="{ECA0FE6B-F9A4-43F8-8B85-507F13C6CA2E}" type="presParOf" srcId="{0E8F1327-AED6-44BC-9B59-4FD8642A8564}" destId="{597E81CB-1A69-4F84-9740-938816356DAA}" srcOrd="0" destOrd="0" presId="urn:microsoft.com/office/officeart/2008/layout/LinedList"/>
    <dgm:cxn modelId="{B8C70370-B484-474F-8740-D69CBCE096FF}" type="presParOf" srcId="{0E8F1327-AED6-44BC-9B59-4FD8642A8564}" destId="{D76342E5-04C7-4AD7-BD25-8FE5442DADF3}" srcOrd="1" destOrd="0" presId="urn:microsoft.com/office/officeart/2008/layout/LinedList"/>
    <dgm:cxn modelId="{CC1101F9-0CF1-42BD-B7B9-C6DC1DFC7F24}" type="presParOf" srcId="{0E8F1327-AED6-44BC-9B59-4FD8642A8564}" destId="{094BEC7A-0C64-47A5-987F-61944E956F96}" srcOrd="2" destOrd="0" presId="urn:microsoft.com/office/officeart/2008/layout/LinedList"/>
    <dgm:cxn modelId="{4E21C3C5-E0DE-467F-9C16-3E5F2F4BB9E2}" type="presParOf" srcId="{F0915497-2B8A-4EE1-B51C-FF38385DEB30}" destId="{3560105F-B71B-4170-9F46-B62E7E87B238}" srcOrd="2" destOrd="0" presId="urn:microsoft.com/office/officeart/2008/layout/LinedList"/>
    <dgm:cxn modelId="{ED2ED94B-5315-4B92-8CB4-DBBF40D12BA0}" type="presParOf" srcId="{F0915497-2B8A-4EE1-B51C-FF38385DEB30}" destId="{EBE4EC31-C97D-404A-972B-F2B049E60299}" srcOrd="3" destOrd="0" presId="urn:microsoft.com/office/officeart/2008/layout/LinedList"/>
    <dgm:cxn modelId="{904634F2-D4C2-4D01-BA41-EBB4B13ED7EF}" type="presParOf" srcId="{0FCA94DE-C350-471F-A6B2-6C37865D41D3}" destId="{C95AEC34-2F9F-458A-8808-15B4728040DA}" srcOrd="2" destOrd="0" presId="urn:microsoft.com/office/officeart/2008/layout/LinedList"/>
    <dgm:cxn modelId="{9D007962-F4B6-450E-A9A7-8165442BCED0}" type="presParOf" srcId="{0FCA94DE-C350-471F-A6B2-6C37865D41D3}" destId="{79549170-6483-4DB7-823D-D7C325136164}" srcOrd="3" destOrd="0" presId="urn:microsoft.com/office/officeart/2008/layout/LinedList"/>
    <dgm:cxn modelId="{CAC1C07D-B913-4520-B712-8EADBD11FD1D}" type="presParOf" srcId="{79549170-6483-4DB7-823D-D7C325136164}" destId="{E56819CD-0AC9-447A-8949-87662909587D}" srcOrd="0" destOrd="0" presId="urn:microsoft.com/office/officeart/2008/layout/LinedList"/>
    <dgm:cxn modelId="{F17EB06D-4995-4C2F-80E1-FE66564AC1BB}" type="presParOf" srcId="{79549170-6483-4DB7-823D-D7C325136164}" destId="{42BF5303-3FBA-4CE1-BB1A-75229FB8A0DB}" srcOrd="1" destOrd="0" presId="urn:microsoft.com/office/officeart/2008/layout/LinedList"/>
    <dgm:cxn modelId="{F854246E-66B6-4985-BFE5-040D8B284B74}" type="presParOf" srcId="{42BF5303-3FBA-4CE1-BB1A-75229FB8A0DB}" destId="{1174EF11-2D4F-45DF-88D4-6C8D3D296942}" srcOrd="0" destOrd="0" presId="urn:microsoft.com/office/officeart/2008/layout/LinedList"/>
    <dgm:cxn modelId="{701B4E68-956C-4F81-AF8A-5E85AAB65A1B}" type="presParOf" srcId="{42BF5303-3FBA-4CE1-BB1A-75229FB8A0DB}" destId="{80B05946-AC1D-4917-89D5-4E2D218CB7D4}" srcOrd="1" destOrd="0" presId="urn:microsoft.com/office/officeart/2008/layout/LinedList"/>
    <dgm:cxn modelId="{C0FC4CEF-FE24-4008-BF83-4E12E014DAF8}" type="presParOf" srcId="{80B05946-AC1D-4917-89D5-4E2D218CB7D4}" destId="{3A6E05EC-267F-4EBE-B093-3A498A363325}" srcOrd="0" destOrd="0" presId="urn:microsoft.com/office/officeart/2008/layout/LinedList"/>
    <dgm:cxn modelId="{B5E0210E-1925-454F-9E63-D4C1B53E5431}" type="presParOf" srcId="{80B05946-AC1D-4917-89D5-4E2D218CB7D4}" destId="{35AFEBED-BB8A-4D0D-945A-441014C6AAA4}" srcOrd="1" destOrd="0" presId="urn:microsoft.com/office/officeart/2008/layout/LinedList"/>
    <dgm:cxn modelId="{D0735635-A3DD-4A1E-91D8-79904109D012}" type="presParOf" srcId="{80B05946-AC1D-4917-89D5-4E2D218CB7D4}" destId="{D974F149-F27F-4CFD-9AA5-7643A633A875}" srcOrd="2" destOrd="0" presId="urn:microsoft.com/office/officeart/2008/layout/LinedList"/>
    <dgm:cxn modelId="{97092DBC-D7B4-41CE-8159-970E91F49259}" type="presParOf" srcId="{42BF5303-3FBA-4CE1-BB1A-75229FB8A0DB}" destId="{9C599795-70CD-454E-9739-1345EAA6F431}" srcOrd="2" destOrd="0" presId="urn:microsoft.com/office/officeart/2008/layout/LinedList"/>
    <dgm:cxn modelId="{9E6C5D14-FBE8-4B84-92CC-EAD0C97D4303}" type="presParOf" srcId="{42BF5303-3FBA-4CE1-BB1A-75229FB8A0DB}" destId="{A68F957B-43C3-4FE4-B8AA-93225ABAD468}" srcOrd="3" destOrd="0" presId="urn:microsoft.com/office/officeart/2008/layout/LinedList"/>
    <dgm:cxn modelId="{C2C76F09-15D2-4BDE-8843-A93D0066C5C5}" type="presParOf" srcId="{0FCA94DE-C350-471F-A6B2-6C37865D41D3}" destId="{DD9FD718-F268-4817-BE18-F606631696CB}" srcOrd="4" destOrd="0" presId="urn:microsoft.com/office/officeart/2008/layout/LinedList"/>
    <dgm:cxn modelId="{549DDFD0-11F6-4229-B003-0E1FAF8631ED}" type="presParOf" srcId="{0FCA94DE-C350-471F-A6B2-6C37865D41D3}" destId="{5585D967-049F-4CEF-AA2C-ACD54C1841A2}" srcOrd="5" destOrd="0" presId="urn:microsoft.com/office/officeart/2008/layout/LinedList"/>
    <dgm:cxn modelId="{CF34017F-3095-4BFC-BB67-34C06EEC20E7}" type="presParOf" srcId="{5585D967-049F-4CEF-AA2C-ACD54C1841A2}" destId="{83DD2170-4568-47F5-9B0C-888DEC7AC65F}" srcOrd="0" destOrd="0" presId="urn:microsoft.com/office/officeart/2008/layout/LinedList"/>
    <dgm:cxn modelId="{8A5543C8-C7FB-443B-95A8-5D0D405264EC}" type="presParOf" srcId="{5585D967-049F-4CEF-AA2C-ACD54C1841A2}" destId="{A7BB934B-B1C1-4401-B980-34E60B9F7E42}" srcOrd="1" destOrd="0" presId="urn:microsoft.com/office/officeart/2008/layout/LinedList"/>
    <dgm:cxn modelId="{3159B0A2-CD97-4CF6-B57B-69FF02188758}" type="presParOf" srcId="{A7BB934B-B1C1-4401-B980-34E60B9F7E42}" destId="{BA298B7F-7DB4-4C99-BC2F-28741C0AF4B7}" srcOrd="0" destOrd="0" presId="urn:microsoft.com/office/officeart/2008/layout/LinedList"/>
    <dgm:cxn modelId="{D598F381-345F-4C6B-B5C4-A78F00DF1A17}" type="presParOf" srcId="{A7BB934B-B1C1-4401-B980-34E60B9F7E42}" destId="{02DE4D13-A945-4714-ADA1-CF6CEE089449}" srcOrd="1" destOrd="0" presId="urn:microsoft.com/office/officeart/2008/layout/LinedList"/>
    <dgm:cxn modelId="{451E39EF-53B6-415F-BEBF-B25D2A1F6FAD}" type="presParOf" srcId="{02DE4D13-A945-4714-ADA1-CF6CEE089449}" destId="{B8625E86-A4F6-41EA-824E-FEEA39EBEB55}" srcOrd="0" destOrd="0" presId="urn:microsoft.com/office/officeart/2008/layout/LinedList"/>
    <dgm:cxn modelId="{D9900D1F-DD55-47F6-8CEF-03B70545EC0E}" type="presParOf" srcId="{02DE4D13-A945-4714-ADA1-CF6CEE089449}" destId="{E1A73454-85FA-47F5-9CFE-AFB15AFF0B79}" srcOrd="1" destOrd="0" presId="urn:microsoft.com/office/officeart/2008/layout/LinedList"/>
    <dgm:cxn modelId="{5606C149-DF71-4734-B250-00B6BEEDAED6}" type="presParOf" srcId="{02DE4D13-A945-4714-ADA1-CF6CEE089449}" destId="{5B130F57-2A2E-41BE-B928-B0E0CA0603C6}" srcOrd="2" destOrd="0" presId="urn:microsoft.com/office/officeart/2008/layout/LinedList"/>
    <dgm:cxn modelId="{EA35A4AC-60D9-47A8-BFAE-E6C31A3B635A}" type="presParOf" srcId="{A7BB934B-B1C1-4401-B980-34E60B9F7E42}" destId="{E4933B7F-CF1A-40AA-8D92-052029B3BA58}" srcOrd="2" destOrd="0" presId="urn:microsoft.com/office/officeart/2008/layout/LinedList"/>
    <dgm:cxn modelId="{D9093490-6149-4BEB-9DBB-BE8FD5D8EAD3}" type="presParOf" srcId="{A7BB934B-B1C1-4401-B980-34E60B9F7E42}" destId="{0D1FF333-9D1F-4666-83A5-2B0E0DC99D3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7FB4-C9D8-4F7E-AC53-C8B06C6816B7}">
      <dsp:nvSpPr>
        <dsp:cNvPr id="0" name=""/>
        <dsp:cNvSpPr/>
      </dsp:nvSpPr>
      <dsp:spPr>
        <a:xfrm>
          <a:off x="0" y="53508"/>
          <a:ext cx="1075372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RFC 8283 is published</a:t>
          </a:r>
          <a:endParaRPr lang="en-IN" sz="2400" kern="1200" dirty="0"/>
        </a:p>
      </dsp:txBody>
      <dsp:txXfrm>
        <a:off x="28100" y="81608"/>
        <a:ext cx="10697525" cy="519439"/>
      </dsp:txXfrm>
    </dsp:sp>
    <dsp:sp modelId="{F91E0DD2-369A-42A9-BF83-B7909184053E}">
      <dsp:nvSpPr>
        <dsp:cNvPr id="0" name=""/>
        <dsp:cNvSpPr/>
      </dsp:nvSpPr>
      <dsp:spPr>
        <a:xfrm>
          <a:off x="0" y="629148"/>
          <a:ext cx="10753725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An architecture for use of PCE/PCEP in a network with central control.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Introduces the architecture for PCE as a central controller and examines the motivations/applicability for PCEP as a control protocol in this environment. 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A PCE-based central controller can simplify the processing of a distributed control plane by blending it with elements of SDN and without necessarily completely replacing it.</a:t>
          </a:r>
          <a:endParaRPr lang="en-US" sz="1900" kern="1200" dirty="0"/>
        </a:p>
      </dsp:txBody>
      <dsp:txXfrm>
        <a:off x="0" y="629148"/>
        <a:ext cx="10753725" cy="1515240"/>
      </dsp:txXfrm>
    </dsp:sp>
    <dsp:sp modelId="{D17B0A2D-A0F8-4CE1-9131-E91E0913BC3A}">
      <dsp:nvSpPr>
        <dsp:cNvPr id="0" name=""/>
        <dsp:cNvSpPr/>
      </dsp:nvSpPr>
      <dsp:spPr>
        <a:xfrm>
          <a:off x="0" y="2144388"/>
          <a:ext cx="1075372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PCECC Extentions</a:t>
          </a:r>
          <a:endParaRPr lang="en-US" sz="2400" kern="1200" dirty="0" smtClean="0"/>
        </a:p>
      </dsp:txBody>
      <dsp:txXfrm>
        <a:off x="28100" y="2172488"/>
        <a:ext cx="10697525" cy="519439"/>
      </dsp:txXfrm>
    </dsp:sp>
    <dsp:sp modelId="{B4BAE723-AC86-429F-B488-EE0657EF9223}">
      <dsp:nvSpPr>
        <dsp:cNvPr id="0" name=""/>
        <dsp:cNvSpPr/>
      </dsp:nvSpPr>
      <dsp:spPr>
        <a:xfrm>
          <a:off x="0" y="2720028"/>
          <a:ext cx="10753725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4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Basic PCECC [I-</a:t>
          </a:r>
          <a:r>
            <a:rPr lang="en-US" sz="1900" kern="1200" dirty="0" err="1" smtClean="0"/>
            <a:t>D.zhao</a:t>
          </a:r>
          <a:r>
            <a:rPr lang="en-US" sz="1900" kern="1200" dirty="0" smtClean="0"/>
            <a:t>-</a:t>
          </a:r>
          <a:r>
            <a:rPr lang="en-US" sz="1900" kern="1200" dirty="0" err="1" smtClean="0"/>
            <a:t>pce</a:t>
          </a:r>
          <a:r>
            <a:rPr lang="en-US" sz="1900" kern="1200" dirty="0" smtClean="0"/>
            <a:t>-</a:t>
          </a:r>
          <a:r>
            <a:rPr lang="en-US" sz="1900" kern="1200" dirty="0" err="1" smtClean="0"/>
            <a:t>pcep</a:t>
          </a:r>
          <a:r>
            <a:rPr lang="en-US" sz="1900" kern="1200" dirty="0" smtClean="0"/>
            <a:t>-extension-for-</a:t>
          </a:r>
          <a:r>
            <a:rPr lang="en-US" sz="1900" kern="1200" dirty="0" err="1" smtClean="0"/>
            <a:t>pce</a:t>
          </a:r>
          <a:r>
            <a:rPr lang="en-US" sz="1900" kern="1200" dirty="0" smtClean="0"/>
            <a:t>-controller] WG adoption call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PCECC-SR [I-</a:t>
          </a:r>
          <a:r>
            <a:rPr lang="en-US" sz="1900" kern="1200" dirty="0" err="1" smtClean="0"/>
            <a:t>D.zhao</a:t>
          </a:r>
          <a:r>
            <a:rPr lang="en-US" sz="1900" kern="1200" dirty="0" smtClean="0"/>
            <a:t>-</a:t>
          </a:r>
          <a:r>
            <a:rPr lang="en-US" sz="1900" kern="1200" dirty="0" err="1" smtClean="0"/>
            <a:t>pce</a:t>
          </a:r>
          <a:r>
            <a:rPr lang="en-US" sz="1900" kern="1200" dirty="0" smtClean="0"/>
            <a:t>-</a:t>
          </a:r>
          <a:r>
            <a:rPr lang="en-US" sz="1900" kern="1200" dirty="0" err="1" smtClean="0"/>
            <a:t>pcep</a:t>
          </a:r>
          <a:r>
            <a:rPr lang="en-US" sz="1900" kern="1200" dirty="0" smtClean="0"/>
            <a:t>-extension-</a:t>
          </a:r>
          <a:r>
            <a:rPr lang="en-US" sz="1900" kern="1200" dirty="0" err="1" smtClean="0"/>
            <a:t>pce</a:t>
          </a:r>
          <a:r>
            <a:rPr lang="en-US" sz="1900" kern="1200" dirty="0" smtClean="0"/>
            <a:t>-controller-</a:t>
          </a:r>
          <a:r>
            <a:rPr lang="en-US" sz="1900" kern="1200" dirty="0" err="1" smtClean="0"/>
            <a:t>sr</a:t>
          </a:r>
          <a:r>
            <a:rPr lang="en-US" sz="1900" kern="1200" dirty="0" smtClean="0"/>
            <a:t>] WG adoption pending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Both were presented in IETF 102 </a:t>
          </a:r>
        </a:p>
      </dsp:txBody>
      <dsp:txXfrm>
        <a:off x="0" y="2720028"/>
        <a:ext cx="10753725" cy="99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7DF9-3D75-44BF-A257-8447643F1F35}">
      <dsp:nvSpPr>
        <dsp:cNvPr id="0" name=""/>
        <dsp:cNvSpPr/>
      </dsp:nvSpPr>
      <dsp:spPr>
        <a:xfrm>
          <a:off x="0" y="0"/>
          <a:ext cx="59740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AD4E8E-FFEE-4E18-85FD-DA2CA7656A66}">
      <dsp:nvSpPr>
        <dsp:cNvPr id="0" name=""/>
        <dsp:cNvSpPr/>
      </dsp:nvSpPr>
      <dsp:spPr>
        <a:xfrm>
          <a:off x="0" y="0"/>
          <a:ext cx="5974092" cy="108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LSPs are provisioned as explicit label instructions at each hop on the end-to-end path.  </a:t>
          </a:r>
          <a:endParaRPr lang="en-US" sz="2100" kern="1200" dirty="0"/>
        </a:p>
      </dsp:txBody>
      <dsp:txXfrm>
        <a:off x="0" y="0"/>
        <a:ext cx="5974092" cy="1080197"/>
      </dsp:txXfrm>
    </dsp:sp>
    <dsp:sp modelId="{24089064-EC27-4149-9F37-728B1EC6F1AE}">
      <dsp:nvSpPr>
        <dsp:cNvPr id="0" name=""/>
        <dsp:cNvSpPr/>
      </dsp:nvSpPr>
      <dsp:spPr>
        <a:xfrm>
          <a:off x="0" y="1080197"/>
          <a:ext cx="59740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50C34D-0880-467A-A1E7-8DDBEA44C3AC}">
      <dsp:nvSpPr>
        <dsp:cNvPr id="0" name=""/>
        <dsp:cNvSpPr/>
      </dsp:nvSpPr>
      <dsp:spPr>
        <a:xfrm>
          <a:off x="0" y="1080197"/>
          <a:ext cx="5974092" cy="108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Each router along the path must be told what label forwarding instructions to program and what resources to reserve.  </a:t>
          </a:r>
        </a:p>
      </dsp:txBody>
      <dsp:txXfrm>
        <a:off x="0" y="1080197"/>
        <a:ext cx="5974092" cy="1080197"/>
      </dsp:txXfrm>
    </dsp:sp>
    <dsp:sp modelId="{F6EEEFF4-1E1A-4D8B-BFAA-634379E60DBD}">
      <dsp:nvSpPr>
        <dsp:cNvPr id="0" name=""/>
        <dsp:cNvSpPr/>
      </dsp:nvSpPr>
      <dsp:spPr>
        <a:xfrm>
          <a:off x="0" y="2160395"/>
          <a:ext cx="59740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5874C2-B59D-497A-92DB-2E97C3C043BE}">
      <dsp:nvSpPr>
        <dsp:cNvPr id="0" name=""/>
        <dsp:cNvSpPr/>
      </dsp:nvSpPr>
      <dsp:spPr>
        <a:xfrm>
          <a:off x="0" y="2160395"/>
          <a:ext cx="5974092" cy="108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controller uses PCEP to communicate with each router along the path of the end-to-end LSP.</a:t>
          </a:r>
          <a:endParaRPr lang="en-US" sz="2100" kern="1200" dirty="0"/>
        </a:p>
      </dsp:txBody>
      <dsp:txXfrm>
        <a:off x="0" y="2160395"/>
        <a:ext cx="5974092" cy="1080197"/>
      </dsp:txXfrm>
    </dsp:sp>
    <dsp:sp modelId="{50F9BE71-8B4A-44D6-A739-FC09811EC810}">
      <dsp:nvSpPr>
        <dsp:cNvPr id="0" name=""/>
        <dsp:cNvSpPr/>
      </dsp:nvSpPr>
      <dsp:spPr>
        <a:xfrm>
          <a:off x="0" y="3240593"/>
          <a:ext cx="597409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9B77E2-6F7D-45D4-ACE4-80EAEBD17EA7}">
      <dsp:nvSpPr>
        <dsp:cNvPr id="0" name=""/>
        <dsp:cNvSpPr/>
      </dsp:nvSpPr>
      <dsp:spPr>
        <a:xfrm>
          <a:off x="0" y="3240593"/>
          <a:ext cx="5974092" cy="1080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PCECC will take responsibility for managing some part of the MPLS label space for each of the routers that it controls</a:t>
          </a:r>
          <a:endParaRPr lang="en-US" sz="2100" kern="1200" dirty="0"/>
        </a:p>
      </dsp:txBody>
      <dsp:txXfrm>
        <a:off x="0" y="3240593"/>
        <a:ext cx="5974092" cy="1080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E8FE7-D01C-457B-A0A2-D2ACF766706A}">
      <dsp:nvSpPr>
        <dsp:cNvPr id="0" name=""/>
        <dsp:cNvSpPr/>
      </dsp:nvSpPr>
      <dsp:spPr>
        <a:xfrm>
          <a:off x="0" y="88359"/>
          <a:ext cx="5957096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PCECC can use PCEP for SR SID (Segment Identifier) distribution on the SR nodes.   </a:t>
          </a:r>
          <a:endParaRPr lang="en-US" sz="2700" kern="1200" dirty="0"/>
        </a:p>
      </dsp:txBody>
      <dsp:txXfrm>
        <a:off x="52431" y="140790"/>
        <a:ext cx="5852234" cy="969198"/>
      </dsp:txXfrm>
    </dsp:sp>
    <dsp:sp modelId="{22D84795-F686-44CC-AA0B-901BEB468E51}">
      <dsp:nvSpPr>
        <dsp:cNvPr id="0" name=""/>
        <dsp:cNvSpPr/>
      </dsp:nvSpPr>
      <dsp:spPr>
        <a:xfrm>
          <a:off x="0" y="1162419"/>
          <a:ext cx="5957096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SR SID is just another central controller instruction (CCI)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 new CCI Object Type for SR is defined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</dsp:txBody>
      <dsp:txXfrm>
        <a:off x="0" y="1162419"/>
        <a:ext cx="5957096" cy="1397250"/>
      </dsp:txXfrm>
    </dsp:sp>
    <dsp:sp modelId="{21513174-913E-468F-828F-7E2BD80121F5}">
      <dsp:nvSpPr>
        <dsp:cNvPr id="0" name=""/>
        <dsp:cNvSpPr/>
      </dsp:nvSpPr>
      <dsp:spPr>
        <a:xfrm>
          <a:off x="0" y="2559669"/>
          <a:ext cx="5957096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PCECC needs to be in control of label space to make SR SID allocation</a:t>
          </a:r>
          <a:endParaRPr lang="en-US" sz="2700" kern="1200" dirty="0"/>
        </a:p>
      </dsp:txBody>
      <dsp:txXfrm>
        <a:off x="52431" y="2612100"/>
        <a:ext cx="5852234" cy="969198"/>
      </dsp:txXfrm>
    </dsp:sp>
    <dsp:sp modelId="{81561B1C-D48E-4D2C-A704-E70F9EAFE99B}">
      <dsp:nvSpPr>
        <dsp:cNvPr id="0" name=""/>
        <dsp:cNvSpPr/>
      </dsp:nvSpPr>
      <dsp:spPr>
        <a:xfrm>
          <a:off x="0" y="3633729"/>
          <a:ext cx="595709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Node/Prefix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Adjacency</a:t>
          </a:r>
          <a:endParaRPr lang="en-US" sz="2100" kern="1200" dirty="0"/>
        </a:p>
      </dsp:txBody>
      <dsp:txXfrm>
        <a:off x="0" y="3633729"/>
        <a:ext cx="5957096" cy="726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D3552-AFEA-4D69-A47B-3FA036D92547}">
      <dsp:nvSpPr>
        <dsp:cNvPr id="0" name=""/>
        <dsp:cNvSpPr/>
      </dsp:nvSpPr>
      <dsp:spPr>
        <a:xfrm>
          <a:off x="0" y="1839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61553-6934-4255-BE1B-94988E75D8E5}">
      <dsp:nvSpPr>
        <dsp:cNvPr id="0" name=""/>
        <dsp:cNvSpPr/>
      </dsp:nvSpPr>
      <dsp:spPr>
        <a:xfrm>
          <a:off x="0" y="1839"/>
          <a:ext cx="2150745" cy="125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/>
            <a:t>Are these features useful? </a:t>
          </a:r>
          <a:endParaRPr lang="en-US" sz="2500" kern="1200"/>
        </a:p>
      </dsp:txBody>
      <dsp:txXfrm>
        <a:off x="0" y="1839"/>
        <a:ext cx="2150745" cy="1254486"/>
      </dsp:txXfrm>
    </dsp:sp>
    <dsp:sp modelId="{D76342E5-04C7-4AD7-BD25-8FE5442DADF3}">
      <dsp:nvSpPr>
        <dsp:cNvPr id="0" name=""/>
        <dsp:cNvSpPr/>
      </dsp:nvSpPr>
      <dsp:spPr>
        <a:xfrm>
          <a:off x="2312050" y="58805"/>
          <a:ext cx="8441674" cy="113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i="1" kern="1200" smtClean="0"/>
            <a:t>They align to the use-cases in TEAS!</a:t>
          </a:r>
          <a:endParaRPr lang="en-IN" sz="3200" i="1" kern="1200" dirty="0" smtClean="0"/>
        </a:p>
      </dsp:txBody>
      <dsp:txXfrm>
        <a:off x="2312050" y="58805"/>
        <a:ext cx="8441674" cy="1139328"/>
      </dsp:txXfrm>
    </dsp:sp>
    <dsp:sp modelId="{3560105F-B71B-4170-9F46-B62E7E87B238}">
      <dsp:nvSpPr>
        <dsp:cNvPr id="0" name=""/>
        <dsp:cNvSpPr/>
      </dsp:nvSpPr>
      <dsp:spPr>
        <a:xfrm>
          <a:off x="2150744" y="1198133"/>
          <a:ext cx="8602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EC34-2F9F-458A-8808-15B4728040DA}">
      <dsp:nvSpPr>
        <dsp:cNvPr id="0" name=""/>
        <dsp:cNvSpPr/>
      </dsp:nvSpPr>
      <dsp:spPr>
        <a:xfrm>
          <a:off x="0" y="1256325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819CD-0AC9-447A-8949-87662909587D}">
      <dsp:nvSpPr>
        <dsp:cNvPr id="0" name=""/>
        <dsp:cNvSpPr/>
      </dsp:nvSpPr>
      <dsp:spPr>
        <a:xfrm>
          <a:off x="0" y="1256325"/>
          <a:ext cx="2150745" cy="125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Are these extensions on the right track?</a:t>
          </a:r>
          <a:endParaRPr lang="en-US" sz="2500" kern="1200" dirty="0" smtClean="0"/>
        </a:p>
      </dsp:txBody>
      <dsp:txXfrm>
        <a:off x="0" y="1256325"/>
        <a:ext cx="2150745" cy="1254486"/>
      </dsp:txXfrm>
    </dsp:sp>
    <dsp:sp modelId="{35AFEBED-BB8A-4D0D-945A-441014C6AAA4}">
      <dsp:nvSpPr>
        <dsp:cNvPr id="0" name=""/>
        <dsp:cNvSpPr/>
      </dsp:nvSpPr>
      <dsp:spPr>
        <a:xfrm>
          <a:off x="2312050" y="1313291"/>
          <a:ext cx="8441674" cy="113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/>
            <a:t>They seems to require minimal changes to PCECC!</a:t>
          </a:r>
          <a:endParaRPr lang="en-US" sz="3200" i="1" kern="1200" dirty="0" smtClean="0"/>
        </a:p>
      </dsp:txBody>
      <dsp:txXfrm>
        <a:off x="2312050" y="1313291"/>
        <a:ext cx="8441674" cy="1139328"/>
      </dsp:txXfrm>
    </dsp:sp>
    <dsp:sp modelId="{9C599795-70CD-454E-9739-1345EAA6F431}">
      <dsp:nvSpPr>
        <dsp:cNvPr id="0" name=""/>
        <dsp:cNvSpPr/>
      </dsp:nvSpPr>
      <dsp:spPr>
        <a:xfrm>
          <a:off x="2150744" y="2452620"/>
          <a:ext cx="8602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FD718-F268-4817-BE18-F606631696CB}">
      <dsp:nvSpPr>
        <dsp:cNvPr id="0" name=""/>
        <dsp:cNvSpPr/>
      </dsp:nvSpPr>
      <dsp:spPr>
        <a:xfrm>
          <a:off x="0" y="2510811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D2170-4568-47F5-9B0C-888DEC7AC65F}">
      <dsp:nvSpPr>
        <dsp:cNvPr id="0" name=""/>
        <dsp:cNvSpPr/>
      </dsp:nvSpPr>
      <dsp:spPr>
        <a:xfrm>
          <a:off x="0" y="2510811"/>
          <a:ext cx="2150745" cy="1254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Reviews?</a:t>
          </a:r>
          <a:endParaRPr lang="en-US" sz="2500" i="1" kern="1200" dirty="0"/>
        </a:p>
      </dsp:txBody>
      <dsp:txXfrm>
        <a:off x="0" y="2510811"/>
        <a:ext cx="2150745" cy="1254486"/>
      </dsp:txXfrm>
    </dsp:sp>
    <dsp:sp modelId="{E1A73454-85FA-47F5-9CFE-AFB15AFF0B79}">
      <dsp:nvSpPr>
        <dsp:cNvPr id="0" name=""/>
        <dsp:cNvSpPr/>
      </dsp:nvSpPr>
      <dsp:spPr>
        <a:xfrm>
          <a:off x="2312050" y="2567777"/>
          <a:ext cx="8441674" cy="113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/>
            <a:t>Lets refine the work!</a:t>
          </a:r>
          <a:endParaRPr lang="en-US" sz="3200" i="1" kern="1200" dirty="0"/>
        </a:p>
      </dsp:txBody>
      <dsp:txXfrm>
        <a:off x="2312050" y="2567777"/>
        <a:ext cx="8441674" cy="1139328"/>
      </dsp:txXfrm>
    </dsp:sp>
    <dsp:sp modelId="{E4933B7F-CF1A-40AA-8D92-052029B3BA58}">
      <dsp:nvSpPr>
        <dsp:cNvPr id="0" name=""/>
        <dsp:cNvSpPr/>
      </dsp:nvSpPr>
      <dsp:spPr>
        <a:xfrm>
          <a:off x="2150744" y="3707106"/>
          <a:ext cx="8602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FFC2C-DC29-40C5-9E64-4080F1C83699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0F169-11CD-433F-8B60-E2E543C8F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7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0F169-11CD-433F-8B60-E2E543C8FB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4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B777A9A-4AE4-4C95-A87B-DB2911E9B6E5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7AA5-7EB9-4B89-9519-5C53B747812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D763-D8F2-43F1-9673-BE32900A83C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1C69-E03E-4FF5-819B-4F4E729FDEF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B2E3-1757-4605-A613-39F0C66EFBB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51-8E43-4217-B52C-184E6CE24AC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2AB-9021-4F04-A8C5-C60FAF195CAF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C766-1B3D-4057-B892-00F379FB1F4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6799-EE0B-41C1-B73D-80A33CBC607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968C-EAF3-42FE-96AC-0D2744A5FC2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56C803-9CA3-4D88-B05D-BBEEDF87947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68BD229-FFC6-4E36-A6F6-D9D1B31828E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PCECC for P2MP / SRv6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634169" cy="16459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draft-dhody-pce-pcep-extension-pce-controller-p2mp-00</a:t>
            </a:r>
          </a:p>
          <a:p>
            <a:r>
              <a:rPr lang="en-IN" dirty="0" smtClean="0"/>
              <a:t>draft-dhody-pce-pcep-extension-pce-controller-srv6-00</a:t>
            </a:r>
          </a:p>
          <a:p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Dhody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Zhenbin</a:t>
            </a:r>
            <a:r>
              <a:rPr lang="en-US" dirty="0"/>
              <a:t> Li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7" y="553441"/>
            <a:ext cx="4220955" cy="216459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796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5603093"/>
            <a:ext cx="10780776" cy="61328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Thank You!</a:t>
            </a:r>
            <a:endParaRPr lang="en-IN" sz="4400" b="1" dirty="0">
              <a:latin typeface="Bradley Hand ITC" panose="03070402050302030203" pitchFamily="66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7369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495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PCECC Mode</a:t>
            </a:r>
            <a:endParaRPr lang="en-US" dirty="0"/>
          </a:p>
        </p:txBody>
      </p:sp>
      <p:graphicFrame>
        <p:nvGraphicFramePr>
          <p:cNvPr id="60" name="Content Placeholder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07400"/>
              </p:ext>
            </p:extLst>
          </p:nvPr>
        </p:nvGraphicFramePr>
        <p:xfrm>
          <a:off x="1096963" y="1989574"/>
          <a:ext cx="5974092" cy="432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loud 3"/>
          <p:cNvSpPr/>
          <p:nvPr/>
        </p:nvSpPr>
        <p:spPr>
          <a:xfrm>
            <a:off x="7471718" y="4324865"/>
            <a:ext cx="3758102" cy="1705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7471718" y="514453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8480853" y="565491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826842" y="4668612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510583" y="514453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10181966" y="4668612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0639166" y="5403656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9465273" y="5869094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7" idx="2"/>
          </p:cNvCxnSpPr>
          <p:nvPr/>
        </p:nvCxnSpPr>
        <p:spPr>
          <a:xfrm flipV="1">
            <a:off x="7817707" y="4775704"/>
            <a:ext cx="1009135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6" idx="2"/>
          </p:cNvCxnSpPr>
          <p:nvPr/>
        </p:nvCxnSpPr>
        <p:spPr>
          <a:xfrm>
            <a:off x="7817707" y="5251622"/>
            <a:ext cx="663146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</p:cNvCxnSpPr>
          <p:nvPr/>
        </p:nvCxnSpPr>
        <p:spPr>
          <a:xfrm flipH="1">
            <a:off x="8826842" y="5251622"/>
            <a:ext cx="683741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4"/>
          </p:cNvCxnSpPr>
          <p:nvPr/>
        </p:nvCxnSpPr>
        <p:spPr>
          <a:xfrm flipH="1" flipV="1">
            <a:off x="9172831" y="4775704"/>
            <a:ext cx="337752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6" idx="1"/>
          </p:cNvCxnSpPr>
          <p:nvPr/>
        </p:nvCxnSpPr>
        <p:spPr>
          <a:xfrm flipH="1">
            <a:off x="8653848" y="4882796"/>
            <a:ext cx="345989" cy="7721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1"/>
          </p:cNvCxnSpPr>
          <p:nvPr/>
        </p:nvCxnSpPr>
        <p:spPr>
          <a:xfrm flipH="1">
            <a:off x="9638268" y="5375945"/>
            <a:ext cx="24715" cy="4931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6" idx="4"/>
          </p:cNvCxnSpPr>
          <p:nvPr/>
        </p:nvCxnSpPr>
        <p:spPr>
          <a:xfrm flipH="1" flipV="1">
            <a:off x="8826842" y="5762002"/>
            <a:ext cx="638431" cy="2141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</p:cNvCxnSpPr>
          <p:nvPr/>
        </p:nvCxnSpPr>
        <p:spPr>
          <a:xfrm flipH="1">
            <a:off x="9811262" y="5510748"/>
            <a:ext cx="827904" cy="4508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8" idx="4"/>
          </p:cNvCxnSpPr>
          <p:nvPr/>
        </p:nvCxnSpPr>
        <p:spPr>
          <a:xfrm flipH="1" flipV="1">
            <a:off x="9856572" y="5251622"/>
            <a:ext cx="782594" cy="2591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83578" y="4806596"/>
            <a:ext cx="498388" cy="3353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7" idx="4"/>
          </p:cNvCxnSpPr>
          <p:nvPr/>
        </p:nvCxnSpPr>
        <p:spPr>
          <a:xfrm flipH="1">
            <a:off x="9172831" y="4775704"/>
            <a:ext cx="10091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1"/>
            <a:endCxn id="9" idx="3"/>
          </p:cNvCxnSpPr>
          <p:nvPr/>
        </p:nvCxnSpPr>
        <p:spPr>
          <a:xfrm flipH="1" flipV="1">
            <a:off x="10354961" y="4882796"/>
            <a:ext cx="457200" cy="520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693803" y="2503890"/>
            <a:ext cx="1313932" cy="46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PCE-CC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2"/>
            <a:endCxn id="5" idx="1"/>
          </p:cNvCxnSpPr>
          <p:nvPr/>
        </p:nvCxnSpPr>
        <p:spPr>
          <a:xfrm flipH="1">
            <a:off x="7644713" y="2965209"/>
            <a:ext cx="1706056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2"/>
          </p:cNvCxnSpPr>
          <p:nvPr/>
        </p:nvCxnSpPr>
        <p:spPr>
          <a:xfrm flipH="1">
            <a:off x="8980889" y="2965209"/>
            <a:ext cx="369880" cy="164949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8" idx="1"/>
          </p:cNvCxnSpPr>
          <p:nvPr/>
        </p:nvCxnSpPr>
        <p:spPr>
          <a:xfrm>
            <a:off x="9350769" y="2965209"/>
            <a:ext cx="332809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</p:cNvCxnSpPr>
          <p:nvPr/>
        </p:nvCxnSpPr>
        <p:spPr>
          <a:xfrm>
            <a:off x="9350769" y="2965209"/>
            <a:ext cx="1472925" cy="241073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7661709" y="4821872"/>
            <a:ext cx="3080085" cy="751155"/>
          </a:xfrm>
          <a:custGeom>
            <a:avLst/>
            <a:gdLst>
              <a:gd name="connsiteX0" fmla="*/ 0 w 3080085"/>
              <a:gd name="connsiteY0" fmla="*/ 500899 h 751155"/>
              <a:gd name="connsiteX1" fmla="*/ 1347537 w 3080085"/>
              <a:gd name="connsiteY1" fmla="*/ 385 h 751155"/>
              <a:gd name="connsiteX2" fmla="*/ 1973179 w 3080085"/>
              <a:gd name="connsiteY2" fmla="*/ 423896 h 751155"/>
              <a:gd name="connsiteX3" fmla="*/ 3080085 w 3080085"/>
              <a:gd name="connsiteY3" fmla="*/ 751155 h 7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085" h="751155">
                <a:moveTo>
                  <a:pt x="0" y="500899"/>
                </a:moveTo>
                <a:cubicBezTo>
                  <a:pt x="509337" y="257059"/>
                  <a:pt x="1018674" y="13219"/>
                  <a:pt x="1347537" y="385"/>
                </a:cubicBezTo>
                <a:cubicBezTo>
                  <a:pt x="1676400" y="-12449"/>
                  <a:pt x="1684421" y="298768"/>
                  <a:pt x="1973179" y="423896"/>
                </a:cubicBezTo>
                <a:cubicBezTo>
                  <a:pt x="2261937" y="549024"/>
                  <a:pt x="2671011" y="650089"/>
                  <a:pt x="3080085" y="75115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247869" y="2467659"/>
            <a:ext cx="1972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 PCEP: Central Controller Instructions (CCI) for each forwarding action along the path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PCECC-P2MP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583089" cy="43087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[I-D.ietf-pce-stateful-pce-p2mp] specify the extensions </a:t>
            </a:r>
            <a:r>
              <a:rPr lang="en-US" dirty="0" smtClean="0"/>
              <a:t>that are </a:t>
            </a:r>
            <a:r>
              <a:rPr lang="en-US" dirty="0"/>
              <a:t>necessary in order for the deployment of </a:t>
            </a:r>
            <a:r>
              <a:rPr lang="en-US" dirty="0" err="1"/>
              <a:t>stateful</a:t>
            </a:r>
            <a:r>
              <a:rPr lang="en-US" dirty="0"/>
              <a:t> PCEs to </a:t>
            </a:r>
            <a:r>
              <a:rPr lang="en-US" dirty="0" smtClean="0"/>
              <a:t>support P2MP </a:t>
            </a:r>
            <a:r>
              <a:rPr lang="en-US" dirty="0"/>
              <a:t>TE </a:t>
            </a:r>
            <a:r>
              <a:rPr lang="en-US" dirty="0" smtClean="0"/>
              <a:t>LSPs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PCECC – P2MP additional requirement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branch node is an LSR that replicates the incoming </a:t>
            </a:r>
            <a:r>
              <a:rPr lang="en-US" dirty="0" smtClean="0"/>
              <a:t>data on </a:t>
            </a:r>
            <a:r>
              <a:rPr lang="en-US" dirty="0"/>
              <a:t>to one or more outgoing interfaces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 the branch node N3 -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Incoming Label : 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Outgoing Label: (C, towards N4) and (D, towards N5)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 smtClean="0"/>
              <a:t>3 instances of CCI object in </a:t>
            </a:r>
            <a:r>
              <a:rPr lang="en-US" i="0" dirty="0" err="1" smtClean="0"/>
              <a:t>PCInitiate</a:t>
            </a:r>
            <a:r>
              <a:rPr lang="en-US" i="0" dirty="0" smtClean="0"/>
              <a:t> message for each label </a:t>
            </a:r>
            <a:endParaRPr lang="en-IN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8134906" y="3912886"/>
            <a:ext cx="3758102" cy="1705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8134906" y="4732551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9144041" y="5242931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9490030" y="4256633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0173771" y="4732551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10845154" y="4256633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11302354" y="4991677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10128461" y="5457115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3" idx="4"/>
            <a:endCxn id="15" idx="2"/>
          </p:cNvCxnSpPr>
          <p:nvPr/>
        </p:nvCxnSpPr>
        <p:spPr>
          <a:xfrm flipV="1">
            <a:off x="8480895" y="4363725"/>
            <a:ext cx="1009135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4"/>
            <a:endCxn id="14" idx="2"/>
          </p:cNvCxnSpPr>
          <p:nvPr/>
        </p:nvCxnSpPr>
        <p:spPr>
          <a:xfrm>
            <a:off x="8480895" y="4839643"/>
            <a:ext cx="663146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2"/>
          </p:cNvCxnSpPr>
          <p:nvPr/>
        </p:nvCxnSpPr>
        <p:spPr>
          <a:xfrm flipH="1">
            <a:off x="9490030" y="4839643"/>
            <a:ext cx="683741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  <a:endCxn id="15" idx="4"/>
          </p:cNvCxnSpPr>
          <p:nvPr/>
        </p:nvCxnSpPr>
        <p:spPr>
          <a:xfrm flipH="1" flipV="1">
            <a:off x="9836019" y="4363725"/>
            <a:ext cx="337752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3"/>
            <a:endCxn id="14" idx="1"/>
          </p:cNvCxnSpPr>
          <p:nvPr/>
        </p:nvCxnSpPr>
        <p:spPr>
          <a:xfrm flipH="1">
            <a:off x="9317036" y="4470817"/>
            <a:ext cx="345989" cy="7721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1"/>
          </p:cNvCxnSpPr>
          <p:nvPr/>
        </p:nvCxnSpPr>
        <p:spPr>
          <a:xfrm flipH="1">
            <a:off x="10301456" y="4963966"/>
            <a:ext cx="24715" cy="4931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  <a:endCxn id="14" idx="4"/>
          </p:cNvCxnSpPr>
          <p:nvPr/>
        </p:nvCxnSpPr>
        <p:spPr>
          <a:xfrm flipH="1" flipV="1">
            <a:off x="9490030" y="5350023"/>
            <a:ext cx="638431" cy="2141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2"/>
          </p:cNvCxnSpPr>
          <p:nvPr/>
        </p:nvCxnSpPr>
        <p:spPr>
          <a:xfrm flipH="1">
            <a:off x="10474450" y="5098769"/>
            <a:ext cx="827904" cy="4508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2"/>
            <a:endCxn id="16" idx="4"/>
          </p:cNvCxnSpPr>
          <p:nvPr/>
        </p:nvCxnSpPr>
        <p:spPr>
          <a:xfrm flipH="1" flipV="1">
            <a:off x="10519760" y="4839643"/>
            <a:ext cx="782594" cy="2591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346766" y="4394617"/>
            <a:ext cx="498388" cy="3353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2"/>
            <a:endCxn id="15" idx="4"/>
          </p:cNvCxnSpPr>
          <p:nvPr/>
        </p:nvCxnSpPr>
        <p:spPr>
          <a:xfrm flipH="1">
            <a:off x="9836019" y="4363725"/>
            <a:ext cx="10091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1"/>
            <a:endCxn id="17" idx="3"/>
          </p:cNvCxnSpPr>
          <p:nvPr/>
        </p:nvCxnSpPr>
        <p:spPr>
          <a:xfrm flipH="1" flipV="1">
            <a:off x="11018149" y="4470817"/>
            <a:ext cx="457200" cy="520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356991" y="2091911"/>
            <a:ext cx="1313932" cy="46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PCE-CC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  <a:endCxn id="13" idx="1"/>
          </p:cNvCxnSpPr>
          <p:nvPr/>
        </p:nvCxnSpPr>
        <p:spPr>
          <a:xfrm flipH="1">
            <a:off x="8307901" y="2553230"/>
            <a:ext cx="1706056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9644077" y="2553230"/>
            <a:ext cx="369880" cy="164949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1"/>
          </p:cNvCxnSpPr>
          <p:nvPr/>
        </p:nvCxnSpPr>
        <p:spPr>
          <a:xfrm>
            <a:off x="10013957" y="2553230"/>
            <a:ext cx="332809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</p:cNvCxnSpPr>
          <p:nvPr/>
        </p:nvCxnSpPr>
        <p:spPr>
          <a:xfrm>
            <a:off x="10013957" y="2553230"/>
            <a:ext cx="1472925" cy="241073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24897" y="4409893"/>
            <a:ext cx="3080085" cy="751155"/>
          </a:xfrm>
          <a:custGeom>
            <a:avLst/>
            <a:gdLst>
              <a:gd name="connsiteX0" fmla="*/ 0 w 3080085"/>
              <a:gd name="connsiteY0" fmla="*/ 500899 h 751155"/>
              <a:gd name="connsiteX1" fmla="*/ 1347537 w 3080085"/>
              <a:gd name="connsiteY1" fmla="*/ 385 h 751155"/>
              <a:gd name="connsiteX2" fmla="*/ 1973179 w 3080085"/>
              <a:gd name="connsiteY2" fmla="*/ 423896 h 751155"/>
              <a:gd name="connsiteX3" fmla="*/ 3080085 w 3080085"/>
              <a:gd name="connsiteY3" fmla="*/ 751155 h 7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085" h="751155">
                <a:moveTo>
                  <a:pt x="0" y="500899"/>
                </a:moveTo>
                <a:cubicBezTo>
                  <a:pt x="509337" y="257059"/>
                  <a:pt x="1018674" y="13219"/>
                  <a:pt x="1347537" y="385"/>
                </a:cubicBezTo>
                <a:cubicBezTo>
                  <a:pt x="1676400" y="-12449"/>
                  <a:pt x="1684421" y="298768"/>
                  <a:pt x="1973179" y="423896"/>
                </a:cubicBezTo>
                <a:cubicBezTo>
                  <a:pt x="2261937" y="549024"/>
                  <a:pt x="2671011" y="650089"/>
                  <a:pt x="3080085" y="75115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0239267" y="4793067"/>
            <a:ext cx="155179" cy="733530"/>
          </a:xfrm>
          <a:custGeom>
            <a:avLst/>
            <a:gdLst>
              <a:gd name="connsiteX0" fmla="*/ 0 w 155179"/>
              <a:gd name="connsiteY0" fmla="*/ 0 h 733530"/>
              <a:gd name="connsiteX1" fmla="*/ 150725 w 155179"/>
              <a:gd name="connsiteY1" fmla="*/ 381838 h 733530"/>
              <a:gd name="connsiteX2" fmla="*/ 100484 w 155179"/>
              <a:gd name="connsiteY2" fmla="*/ 733530 h 73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79" h="733530">
                <a:moveTo>
                  <a:pt x="0" y="0"/>
                </a:moveTo>
                <a:cubicBezTo>
                  <a:pt x="66989" y="129791"/>
                  <a:pt x="133978" y="259583"/>
                  <a:pt x="150725" y="381838"/>
                </a:cubicBezTo>
                <a:cubicBezTo>
                  <a:pt x="167472" y="504093"/>
                  <a:pt x="133978" y="618811"/>
                  <a:pt x="100484" y="7335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450774" y="4196627"/>
            <a:ext cx="401934" cy="274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860673" y="4196627"/>
            <a:ext cx="228940" cy="274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10122" y="4248889"/>
            <a:ext cx="401934" cy="274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0420021" y="4248889"/>
            <a:ext cx="228940" cy="274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23885" y="5124969"/>
            <a:ext cx="401934" cy="274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0033784" y="5124969"/>
            <a:ext cx="228940" cy="274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10803614" y="4662546"/>
            <a:ext cx="401934" cy="274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213513" y="4662546"/>
            <a:ext cx="228940" cy="274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817419" y="491656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9427097" y="447769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10371423" y="492830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N3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10231558" y="569181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N4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636481" y="506715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3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PCECC-P2MP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70034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new M-bit is added in </a:t>
            </a:r>
            <a:r>
              <a:rPr lang="en-US" dirty="0" smtClean="0"/>
              <a:t>PCECC-CAPABILITY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CCI Object Type = 1 for MPLS Label is already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P2MP branch node, multiple CCI objects with outgoing flag is included.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change in RBNF </a:t>
            </a:r>
            <a:r>
              <a:rPr lang="en-US" dirty="0" smtClean="0"/>
              <a:t>required; &lt;cci-list&gt; takes care of it!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6691" y="2011680"/>
            <a:ext cx="69970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PCInitiate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Message&gt; ::= &lt;Common Header&gt;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Where: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&lt;Common Header&gt; is defined in [RFC5440]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 ::=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[&lt;PCE-initiated-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-list&gt;]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-request&gt; ::=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(&lt;PCE-initiated-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-instantiation&gt;|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-deletion&gt;|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-central-control&gt;)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&lt;PCE-initiated-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-central-control&gt; ::= &lt;SRP&gt;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(&lt;LSP&gt;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&lt;cci-list&gt;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)|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(&lt;FEC&gt;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&lt;CCI&gt;)</a:t>
            </a:r>
          </a:p>
          <a:p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&lt;cci-list&gt; ::=  &lt;CCI&gt;</a:t>
            </a:r>
          </a:p>
          <a:p>
            <a:r>
              <a:rPr lang="en-I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[&lt;cci-list&gt;] </a:t>
            </a:r>
          </a:p>
        </p:txBody>
      </p:sp>
    </p:spTree>
    <p:extLst>
      <p:ext uri="{BB962C8B-B14F-4D97-AF65-F5344CB8AC3E}">
        <p14:creationId xmlns:p14="http://schemas.microsoft.com/office/powerpoint/2010/main" val="36491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PCECC Mode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31206"/>
              </p:ext>
            </p:extLst>
          </p:nvPr>
        </p:nvGraphicFramePr>
        <p:xfrm>
          <a:off x="1096963" y="1846263"/>
          <a:ext cx="5957096" cy="444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4"/>
          <p:cNvSpPr/>
          <p:nvPr/>
        </p:nvSpPr>
        <p:spPr>
          <a:xfrm>
            <a:off x="7471718" y="4324865"/>
            <a:ext cx="3758102" cy="1705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7471718" y="514453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480853" y="565491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826842" y="4668612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510583" y="5144530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0181966" y="4668612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0639166" y="5403656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9465273" y="5869094"/>
            <a:ext cx="345989" cy="214184"/>
          </a:xfrm>
          <a:prstGeom prst="can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4"/>
            <a:endCxn id="8" idx="2"/>
          </p:cNvCxnSpPr>
          <p:nvPr/>
        </p:nvCxnSpPr>
        <p:spPr>
          <a:xfrm flipV="1">
            <a:off x="7817707" y="4775704"/>
            <a:ext cx="1009135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2"/>
          </p:cNvCxnSpPr>
          <p:nvPr/>
        </p:nvCxnSpPr>
        <p:spPr>
          <a:xfrm>
            <a:off x="7817707" y="5251622"/>
            <a:ext cx="663146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8826842" y="5251622"/>
            <a:ext cx="683741" cy="510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  <a:endCxn id="8" idx="4"/>
          </p:cNvCxnSpPr>
          <p:nvPr/>
        </p:nvCxnSpPr>
        <p:spPr>
          <a:xfrm flipH="1" flipV="1">
            <a:off x="9172831" y="4775704"/>
            <a:ext cx="337752" cy="4759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1"/>
          </p:cNvCxnSpPr>
          <p:nvPr/>
        </p:nvCxnSpPr>
        <p:spPr>
          <a:xfrm flipH="1">
            <a:off x="8653848" y="4882796"/>
            <a:ext cx="345989" cy="7721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1"/>
          </p:cNvCxnSpPr>
          <p:nvPr/>
        </p:nvCxnSpPr>
        <p:spPr>
          <a:xfrm flipH="1">
            <a:off x="9638268" y="5375945"/>
            <a:ext cx="24715" cy="4931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7" idx="4"/>
          </p:cNvCxnSpPr>
          <p:nvPr/>
        </p:nvCxnSpPr>
        <p:spPr>
          <a:xfrm flipH="1" flipV="1">
            <a:off x="8826842" y="5762002"/>
            <a:ext cx="638431" cy="2141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</p:cNvCxnSpPr>
          <p:nvPr/>
        </p:nvCxnSpPr>
        <p:spPr>
          <a:xfrm flipH="1">
            <a:off x="9811262" y="5510748"/>
            <a:ext cx="827904" cy="4508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9" idx="4"/>
          </p:cNvCxnSpPr>
          <p:nvPr/>
        </p:nvCxnSpPr>
        <p:spPr>
          <a:xfrm flipH="1" flipV="1">
            <a:off x="9856572" y="5251622"/>
            <a:ext cx="782594" cy="2591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683578" y="4806596"/>
            <a:ext cx="498388" cy="3353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8" idx="4"/>
          </p:cNvCxnSpPr>
          <p:nvPr/>
        </p:nvCxnSpPr>
        <p:spPr>
          <a:xfrm flipH="1">
            <a:off x="9172831" y="4775704"/>
            <a:ext cx="10091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  <a:endCxn id="10" idx="3"/>
          </p:cNvCxnSpPr>
          <p:nvPr/>
        </p:nvCxnSpPr>
        <p:spPr>
          <a:xfrm flipH="1" flipV="1">
            <a:off x="10354961" y="4882796"/>
            <a:ext cx="457200" cy="520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93803" y="2503890"/>
            <a:ext cx="1313932" cy="46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PCE-CC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6" idx="1"/>
          </p:cNvCxnSpPr>
          <p:nvPr/>
        </p:nvCxnSpPr>
        <p:spPr>
          <a:xfrm flipH="1">
            <a:off x="7644713" y="2965209"/>
            <a:ext cx="1706056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8980889" y="2965209"/>
            <a:ext cx="369880" cy="164949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9" idx="1"/>
          </p:cNvCxnSpPr>
          <p:nvPr/>
        </p:nvCxnSpPr>
        <p:spPr>
          <a:xfrm>
            <a:off x="9350769" y="2965209"/>
            <a:ext cx="332809" cy="217932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9350769" y="2965209"/>
            <a:ext cx="1472925" cy="241073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661709" y="4821872"/>
            <a:ext cx="3080085" cy="751155"/>
          </a:xfrm>
          <a:custGeom>
            <a:avLst/>
            <a:gdLst>
              <a:gd name="connsiteX0" fmla="*/ 0 w 3080085"/>
              <a:gd name="connsiteY0" fmla="*/ 500899 h 751155"/>
              <a:gd name="connsiteX1" fmla="*/ 1347537 w 3080085"/>
              <a:gd name="connsiteY1" fmla="*/ 385 h 751155"/>
              <a:gd name="connsiteX2" fmla="*/ 1973179 w 3080085"/>
              <a:gd name="connsiteY2" fmla="*/ 423896 h 751155"/>
              <a:gd name="connsiteX3" fmla="*/ 3080085 w 3080085"/>
              <a:gd name="connsiteY3" fmla="*/ 751155 h 7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0085" h="751155">
                <a:moveTo>
                  <a:pt x="0" y="500899"/>
                </a:moveTo>
                <a:cubicBezTo>
                  <a:pt x="509337" y="257059"/>
                  <a:pt x="1018674" y="13219"/>
                  <a:pt x="1347537" y="385"/>
                </a:cubicBezTo>
                <a:cubicBezTo>
                  <a:pt x="1676400" y="-12449"/>
                  <a:pt x="1684421" y="298768"/>
                  <a:pt x="1973179" y="423896"/>
                </a:cubicBezTo>
                <a:cubicBezTo>
                  <a:pt x="2261937" y="549024"/>
                  <a:pt x="2671011" y="650089"/>
                  <a:pt x="3080085" y="751155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30932" y="3052958"/>
            <a:ext cx="192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 PCEP: CCI for each SR node/</a:t>
            </a:r>
            <a:r>
              <a:rPr lang="en-US" dirty="0" err="1" smtClean="0"/>
              <a:t>adj</a:t>
            </a:r>
            <a:r>
              <a:rPr lang="en-US" dirty="0" smtClean="0"/>
              <a:t> SID/label to all nodes!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9953045" y="5633951"/>
          <a:ext cx="618810" cy="430356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618810"/>
              </a:tblGrid>
              <a:tr h="21517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4106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17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payload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endCxn id="7" idx="1"/>
          </p:cNvCxnSpPr>
          <p:nvPr/>
        </p:nvCxnSpPr>
        <p:spPr>
          <a:xfrm flipH="1">
            <a:off x="8653848" y="3052958"/>
            <a:ext cx="683740" cy="260195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</p:cNvCxnSpPr>
          <p:nvPr/>
        </p:nvCxnSpPr>
        <p:spPr>
          <a:xfrm>
            <a:off x="9350769" y="2965209"/>
            <a:ext cx="291964" cy="290377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8731382" y="5050318"/>
          <a:ext cx="618810" cy="645534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618810"/>
              </a:tblGrid>
              <a:tr h="21517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1417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517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4106</a:t>
                      </a:r>
                      <a:endParaRPr 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17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payload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PCECC-SRv6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81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[I-D.negi-pce-segment-routing-ipv6] extends the PCEP-SR procedure to include support for SRv6 paths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PCECC-SRv6 require support for SRv6 SID allocation and distribution via PCEP.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new CCI object type for SRv6 is needed.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new </a:t>
            </a:r>
            <a:r>
              <a:rPr lang="en-US" dirty="0" smtClean="0"/>
              <a:t>I-bit </a:t>
            </a:r>
            <a:r>
              <a:rPr lang="en-US" dirty="0"/>
              <a:t>is added in </a:t>
            </a:r>
            <a:r>
              <a:rPr lang="en-US" dirty="0" smtClean="0"/>
              <a:t>PCECC-CAPABILITY for SR in IPv6 and a new PST is 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receiving the SRv6 </a:t>
            </a:r>
            <a:r>
              <a:rPr lang="en-US" dirty="0" smtClean="0"/>
              <a:t>node/prefix </a:t>
            </a:r>
            <a:r>
              <a:rPr lang="en-US" dirty="0"/>
              <a:t>SID allocation: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local SID, update SID with associated END function in "My Local SID Table“.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non-local SID, use the local routing information to determine the next-hop and download the forwarding instructions accordingly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Similarly each adjacency is assigned a SRv6 </a:t>
            </a:r>
            <a:r>
              <a:rPr lang="en-US" dirty="0" err="1" smtClean="0"/>
              <a:t>adj</a:t>
            </a:r>
            <a:r>
              <a:rPr lang="en-US" dirty="0" smtClean="0"/>
              <a:t> SID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PCECC-SRv6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11" y="2015425"/>
            <a:ext cx="6290578" cy="37671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7081" y="3171568"/>
            <a:ext cx="230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“function” of the SRv6 SID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6507" y="4304270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 SRv6 Segment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46507" y="4905675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Question: is it worth encoding LOC:FUNC separately?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6221" y="2783245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fields are already defined for SR-MPLS!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723760" y="2799269"/>
            <a:ext cx="223615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8699157" y="3494734"/>
            <a:ext cx="89792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8830962" y="4488936"/>
            <a:ext cx="815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Next Steps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1465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1918</TotalTime>
  <Words>747</Words>
  <Application>Microsoft Office PowerPoint</Application>
  <PresentationFormat>Widescreen</PresentationFormat>
  <Paragraphs>125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Courier New</vt:lpstr>
      <vt:lpstr>Metropolitan</vt:lpstr>
      <vt:lpstr>PCECC for P2MP / SRv6</vt:lpstr>
      <vt:lpstr>Introduction</vt:lpstr>
      <vt:lpstr>Basic PCECC Mode</vt:lpstr>
      <vt:lpstr>PCECC-P2MP</vt:lpstr>
      <vt:lpstr>PCECC-P2MP</vt:lpstr>
      <vt:lpstr>SR PCECC Mode</vt:lpstr>
      <vt:lpstr>PCECC-SRv6</vt:lpstr>
      <vt:lpstr>PCECC-SRv6</vt:lpstr>
      <vt:lpstr>Question &amp; 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PCECC for P2MP / SRv6</dc:title>
  <dc:creator>Dhruv Dhody</dc:creator>
  <cp:lastModifiedBy>Dhruv Dhody</cp:lastModifiedBy>
  <cp:revision>21</cp:revision>
  <dcterms:created xsi:type="dcterms:W3CDTF">2018-10-27T08:33:43Z</dcterms:created>
  <dcterms:modified xsi:type="dcterms:W3CDTF">2018-10-29T04:26:19Z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(2)A4GhX0gioOsLdSXA/K9hxecUNI3lK/Jww2t+fmFYsK3MiPOxDUQaPwJGxtqR1pYTORtUjYtX
vuwRxa7n2Vz4q7O8VEnzParrTIth1IAwcpmIbhCVJ90cqVdsJw8qf9lasArzbvg2haS0eMUR
chjmtq03lPwt1Ok8s0jCxmMBlbRf060+9tv29g1YpHh/y8rz+iFCYezNtD+fAdBhwdvI/r+K
bHHlL7HEMdzm2c6ItG</vt:lpwstr>
  </property>
  <property fmtid="{D5CDD505-2E9C-101B-9397-08002B2CF9AE}" pid="3" name="_2015_ms_pID_7253431">
    <vt:lpwstr>Vj70WYFUpqkL6HUKM3RDn7CtyPxKTL9+Gd4M10qhbeR4rOk6ES+s5Q
m/r6xLKrW6d2q7h3rr3O8lZB2tHEVpbDa4HXEcyyNl6AbIrrHpNMf7Fg2MjzeivM1zEB1OCW
TeVNSevgEIm3zKukWVKQYJwM76cPpc0mjluBueViU2lSi+r1Tf6lpD0meQrYaIX/6HA=</vt:lpwstr>
  </property>
</Properties>
</file>