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5665A-E5F2-4E24-86F5-4DD3A2895F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19600C-80D0-470C-ADCF-C8EC0F5546F1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Yang Data Model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F72C16B0-7423-4DA5-9CA7-57FF7BC1BCEE}" type="parTrans" cxnId="{61D6844C-23E0-45EA-9B1E-DDC30CF8E554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56B8D415-4694-4D07-A981-80B0E341AA34}" type="sibTrans" cxnId="{61D6844C-23E0-45EA-9B1E-DDC30CF8E554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E608F08C-3104-4E32-84C4-97F99352C6E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Configurations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97B53530-18F1-402F-8EE5-F881A581677E}" type="parTrans" cxnId="{C9D31729-A6A4-4CB1-87F1-4B8BBD213D5C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C426D9D4-CF21-4603-A461-FFD569A5EBA0}" type="sibTrans" cxnId="{C9D31729-A6A4-4CB1-87F1-4B8BBD213D5C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C2EE3C66-6027-4B68-ACE9-C9119D2A15D6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PCEP as per RFC 5440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4B29D0C-7EC4-4050-9AFA-79DAFD13EA95}" type="parTrans" cxnId="{FFF0B3B5-B0A0-4FE2-8567-BD2D3584C7FF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20AE6A7E-A57B-48A0-B13E-8A0B1451AA8B}" type="sibTrans" cxnId="{FFF0B3B5-B0A0-4FE2-8567-BD2D3584C7FF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041F98BD-215C-42A3-8495-90CDA1B8F231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Extensions 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C1584B95-146D-4D07-B8A9-3BFAD09B4F55}" type="parTrans" cxnId="{5C4CA2B4-1D28-4809-9666-A9B65F68B5C3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88323B03-8E1C-4B72-8A89-0175C0C60179}" type="sibTrans" cxnId="{5C4CA2B4-1D28-4809-9666-A9B65F68B5C3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4F3046AA-789D-4DB2-B040-594D108EDC4B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Management of PCEP speakers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9A90837-8D00-43FD-96F6-A5A751762FC1}" type="parTrans" cxnId="{04C2FA47-F07E-4342-B935-379AE1CC3AA2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E9494F59-7F3F-4000-A52F-569B62951A90}" type="sibTrans" cxnId="{04C2FA47-F07E-4342-B935-379AE1CC3AA2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2D40D180-4D71-4AD9-9F76-954B1645C7F4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State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F703796E-08AE-413D-9D49-FAC8370CE06C}" type="parTrans" cxnId="{92168DAD-F6A7-4150-8145-D7D35D465BAA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4E0FF5FF-1B1A-41B3-ABE6-103D417857CD}" type="sibTrans" cxnId="{92168DAD-F6A7-4150-8145-D7D35D465BAA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F32A4E5A-051F-438A-9A93-10372CDDE02C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Aligned to PCEP MIB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36A5E780-DB51-4B88-9BE3-B033E6493A38}" type="parTrans" cxnId="{84B1C676-744D-49AB-9D10-5E5FAE39BF2F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2E7A117F-61A1-4942-A38B-3C4B767B4224}" type="sibTrans" cxnId="{84B1C676-744D-49AB-9D10-5E5FAE39BF2F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2B67C25B-08F5-4500-AF97-E94E77C83D9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Stateful PCE, SR, SVEC, OF, GCO, P2MP…</a:t>
          </a:r>
        </a:p>
      </dgm:t>
    </dgm:pt>
    <dgm:pt modelId="{CB77B56E-8B5A-4A8B-896B-4CDFF249DB1F}" type="parTrans" cxnId="{8524B13D-894C-413A-A78E-7DCAEE64BF25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E64C320D-62F7-42FF-904A-ABE4806A4776}" type="sibTrans" cxnId="{8524B13D-894C-413A-A78E-7DCAEE64BF25}">
      <dgm:prSet/>
      <dgm:spPr/>
      <dgm:t>
        <a:bodyPr/>
        <a:lstStyle/>
        <a:p>
          <a:endParaRPr lang="zh-CN" altLang="en-US">
            <a:solidFill>
              <a:schemeClr val="bg1">
                <a:lumMod val="50000"/>
              </a:schemeClr>
            </a:solidFill>
          </a:endParaRPr>
        </a:p>
      </dgm:t>
    </dgm:pt>
    <dgm:pt modelId="{F757F4D6-0D1D-48EE-A05C-713FCD490D02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Statistics</a:t>
          </a:r>
        </a:p>
      </dgm:t>
    </dgm:pt>
    <dgm:pt modelId="{154F2747-E9D8-4C17-97F4-7DE03276659E}" type="parTrans" cxnId="{2BA74040-BDD3-4E8D-AFB1-309D738438D7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D2C1F314-D674-4A83-AE28-5A1E767B1541}" type="sibTrans" cxnId="{2BA74040-BDD3-4E8D-AFB1-309D738438D7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A799360-E857-436C-9D0C-CF68AA6CAE14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Moved as a separate model</a:t>
          </a:r>
        </a:p>
      </dgm:t>
    </dgm:pt>
    <dgm:pt modelId="{07121BF3-0325-48E0-9CAF-2B7B59E26A2D}" type="parTrans" cxnId="{94ABDFB5-9A97-4F0D-853F-BCA2EBF5FEF8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76D3E5E4-AE24-4278-BCCC-2DB83CB19DA3}" type="sibTrans" cxnId="{94ABDFB5-9A97-4F0D-853F-BCA2EBF5FEF8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77DAA820-C632-4DD0-B737-FCCEEC343836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Augments the base model</a:t>
          </a:r>
        </a:p>
      </dgm:t>
    </dgm:pt>
    <dgm:pt modelId="{952B10A5-756C-4B79-9534-C1C713135F4B}" type="parTrans" cxnId="{42A21AAF-74FE-4A76-ADAA-6DF4F5E51914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F51ED85-8C4E-464C-86C5-F4BF257D92F3}" type="sibTrans" cxnId="{42A21AAF-74FE-4A76-ADAA-6DF4F5E51914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08FED5C3-2B3D-40EC-A829-816DB8260D82}" type="pres">
      <dgm:prSet presAssocID="{8E35665A-E5F2-4E24-86F5-4DD3A2895F9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16539AD-CA2A-4A24-B5FF-075D989B3DBC}" type="pres">
      <dgm:prSet presAssocID="{0219600C-80D0-470C-ADCF-C8EC0F5546F1}" presName="thickLine" presStyleLbl="alignNode1" presStyleIdx="0" presStyleCnt="1"/>
      <dgm:spPr/>
    </dgm:pt>
    <dgm:pt modelId="{78950F07-3B1E-4C8A-B76C-9E020CEC0A16}" type="pres">
      <dgm:prSet presAssocID="{0219600C-80D0-470C-ADCF-C8EC0F5546F1}" presName="horz1" presStyleCnt="0"/>
      <dgm:spPr/>
    </dgm:pt>
    <dgm:pt modelId="{BD36DF19-1BB8-4B3C-867B-B152331CA076}" type="pres">
      <dgm:prSet presAssocID="{0219600C-80D0-470C-ADCF-C8EC0F5546F1}" presName="tx1" presStyleLbl="revTx" presStyleIdx="0" presStyleCnt="11"/>
      <dgm:spPr/>
      <dgm:t>
        <a:bodyPr/>
        <a:lstStyle/>
        <a:p>
          <a:endParaRPr lang="zh-CN" altLang="en-US"/>
        </a:p>
      </dgm:t>
    </dgm:pt>
    <dgm:pt modelId="{DBC659B7-68BC-4AC7-BA2F-B6481CAC925C}" type="pres">
      <dgm:prSet presAssocID="{0219600C-80D0-470C-ADCF-C8EC0F5546F1}" presName="vert1" presStyleCnt="0"/>
      <dgm:spPr/>
    </dgm:pt>
    <dgm:pt modelId="{E66F6888-1CD4-445A-A45A-1A2CE1180DDA}" type="pres">
      <dgm:prSet presAssocID="{4F3046AA-789D-4DB2-B040-594D108EDC4B}" presName="vertSpace2a" presStyleCnt="0"/>
      <dgm:spPr/>
    </dgm:pt>
    <dgm:pt modelId="{BBA5E2C1-F22F-4C22-93BD-2C874226C7F7}" type="pres">
      <dgm:prSet presAssocID="{4F3046AA-789D-4DB2-B040-594D108EDC4B}" presName="horz2" presStyleCnt="0"/>
      <dgm:spPr/>
    </dgm:pt>
    <dgm:pt modelId="{C33E5A94-BADC-4FAF-8660-59D78E74B95D}" type="pres">
      <dgm:prSet presAssocID="{4F3046AA-789D-4DB2-B040-594D108EDC4B}" presName="horzSpace2" presStyleCnt="0"/>
      <dgm:spPr/>
    </dgm:pt>
    <dgm:pt modelId="{FC927341-CA03-4914-B2A5-710F958FCF6D}" type="pres">
      <dgm:prSet presAssocID="{4F3046AA-789D-4DB2-B040-594D108EDC4B}" presName="tx2" presStyleLbl="revTx" presStyleIdx="1" presStyleCnt="11"/>
      <dgm:spPr/>
      <dgm:t>
        <a:bodyPr/>
        <a:lstStyle/>
        <a:p>
          <a:endParaRPr lang="zh-CN" altLang="en-US"/>
        </a:p>
      </dgm:t>
    </dgm:pt>
    <dgm:pt modelId="{58A0BB15-729E-4781-A27A-0B109BC6354B}" type="pres">
      <dgm:prSet presAssocID="{4F3046AA-789D-4DB2-B040-594D108EDC4B}" presName="vert2" presStyleCnt="0"/>
      <dgm:spPr/>
    </dgm:pt>
    <dgm:pt modelId="{97E93D41-536F-4D53-BA0C-054A6A6C3A44}" type="pres">
      <dgm:prSet presAssocID="{E608F08C-3104-4E32-84C4-97F99352C6EE}" presName="horz3" presStyleCnt="0"/>
      <dgm:spPr/>
    </dgm:pt>
    <dgm:pt modelId="{65981F8B-8993-4DD5-BF11-3A9D8D6A10BD}" type="pres">
      <dgm:prSet presAssocID="{E608F08C-3104-4E32-84C4-97F99352C6EE}" presName="horzSpace3" presStyleCnt="0"/>
      <dgm:spPr/>
    </dgm:pt>
    <dgm:pt modelId="{D18A731E-DC66-4CB4-B555-4D73ABC46325}" type="pres">
      <dgm:prSet presAssocID="{E608F08C-3104-4E32-84C4-97F99352C6EE}" presName="tx3" presStyleLbl="revTx" presStyleIdx="2" presStyleCnt="11"/>
      <dgm:spPr/>
      <dgm:t>
        <a:bodyPr/>
        <a:lstStyle/>
        <a:p>
          <a:endParaRPr lang="zh-CN" altLang="en-US"/>
        </a:p>
      </dgm:t>
    </dgm:pt>
    <dgm:pt modelId="{053217B4-A9C6-4135-A900-B8273FAD2B5D}" type="pres">
      <dgm:prSet presAssocID="{E608F08C-3104-4E32-84C4-97F99352C6EE}" presName="vert3" presStyleCnt="0"/>
      <dgm:spPr/>
    </dgm:pt>
    <dgm:pt modelId="{356B6AE2-9F7C-4F7A-8F55-7B137130343F}" type="pres">
      <dgm:prSet presAssocID="{C426D9D4-CF21-4603-A461-FFD569A5EBA0}" presName="thinLine3" presStyleLbl="callout" presStyleIdx="0" presStyleCnt="6"/>
      <dgm:spPr/>
    </dgm:pt>
    <dgm:pt modelId="{3359A7B7-AEDB-4B06-813C-D65A255F7217}" type="pres">
      <dgm:prSet presAssocID="{2D40D180-4D71-4AD9-9F76-954B1645C7F4}" presName="horz3" presStyleCnt="0"/>
      <dgm:spPr/>
    </dgm:pt>
    <dgm:pt modelId="{E72B426D-7680-43AF-B7B2-1198663DAD13}" type="pres">
      <dgm:prSet presAssocID="{2D40D180-4D71-4AD9-9F76-954B1645C7F4}" presName="horzSpace3" presStyleCnt="0"/>
      <dgm:spPr/>
    </dgm:pt>
    <dgm:pt modelId="{1D7C008E-0E99-411A-AEA6-B253CDEFBC57}" type="pres">
      <dgm:prSet presAssocID="{2D40D180-4D71-4AD9-9F76-954B1645C7F4}" presName="tx3" presStyleLbl="revTx" presStyleIdx="3" presStyleCnt="11"/>
      <dgm:spPr/>
      <dgm:t>
        <a:bodyPr/>
        <a:lstStyle/>
        <a:p>
          <a:endParaRPr lang="zh-CN" altLang="en-US"/>
        </a:p>
      </dgm:t>
    </dgm:pt>
    <dgm:pt modelId="{94FC77DE-DB1D-47D7-8BB3-07092D2A6C2F}" type="pres">
      <dgm:prSet presAssocID="{2D40D180-4D71-4AD9-9F76-954B1645C7F4}" presName="vert3" presStyleCnt="0"/>
      <dgm:spPr/>
    </dgm:pt>
    <dgm:pt modelId="{737CBE86-4B2C-406B-8250-81CB61149A65}" type="pres">
      <dgm:prSet presAssocID="{4F3046AA-789D-4DB2-B040-594D108EDC4B}" presName="thinLine2b" presStyleLbl="callout" presStyleIdx="1" presStyleCnt="6"/>
      <dgm:spPr/>
    </dgm:pt>
    <dgm:pt modelId="{C7B1411A-5E40-4764-8E67-8559406D3352}" type="pres">
      <dgm:prSet presAssocID="{4F3046AA-789D-4DB2-B040-594D108EDC4B}" presName="vertSpace2b" presStyleCnt="0"/>
      <dgm:spPr/>
    </dgm:pt>
    <dgm:pt modelId="{E17D4168-7A07-49B7-969A-0E30A2510BAF}" type="pres">
      <dgm:prSet presAssocID="{C2EE3C66-6027-4B68-ACE9-C9119D2A15D6}" presName="horz2" presStyleCnt="0"/>
      <dgm:spPr/>
    </dgm:pt>
    <dgm:pt modelId="{7D69388A-DDEE-47E7-84A9-6730C75373EB}" type="pres">
      <dgm:prSet presAssocID="{C2EE3C66-6027-4B68-ACE9-C9119D2A15D6}" presName="horzSpace2" presStyleCnt="0"/>
      <dgm:spPr/>
    </dgm:pt>
    <dgm:pt modelId="{1590FC32-DF94-4A21-94D7-EC9C4DAC0039}" type="pres">
      <dgm:prSet presAssocID="{C2EE3C66-6027-4B68-ACE9-C9119D2A15D6}" presName="tx2" presStyleLbl="revTx" presStyleIdx="4" presStyleCnt="11"/>
      <dgm:spPr/>
      <dgm:t>
        <a:bodyPr/>
        <a:lstStyle/>
        <a:p>
          <a:endParaRPr lang="zh-CN" altLang="en-US"/>
        </a:p>
      </dgm:t>
    </dgm:pt>
    <dgm:pt modelId="{0915DE1D-53C6-4DB6-8944-14F03E3092AD}" type="pres">
      <dgm:prSet presAssocID="{C2EE3C66-6027-4B68-ACE9-C9119D2A15D6}" presName="vert2" presStyleCnt="0"/>
      <dgm:spPr/>
    </dgm:pt>
    <dgm:pt modelId="{9C5E001D-FF29-4687-BA03-24D32CFFC1A9}" type="pres">
      <dgm:prSet presAssocID="{F32A4E5A-051F-438A-9A93-10372CDDE02C}" presName="horz3" presStyleCnt="0"/>
      <dgm:spPr/>
    </dgm:pt>
    <dgm:pt modelId="{DC664042-60EC-4500-B248-BE62B60D59CA}" type="pres">
      <dgm:prSet presAssocID="{F32A4E5A-051F-438A-9A93-10372CDDE02C}" presName="horzSpace3" presStyleCnt="0"/>
      <dgm:spPr/>
    </dgm:pt>
    <dgm:pt modelId="{93771424-47FF-4E00-BFA9-FA3C470B6B58}" type="pres">
      <dgm:prSet presAssocID="{F32A4E5A-051F-438A-9A93-10372CDDE02C}" presName="tx3" presStyleLbl="revTx" presStyleIdx="5" presStyleCnt="11"/>
      <dgm:spPr/>
      <dgm:t>
        <a:bodyPr/>
        <a:lstStyle/>
        <a:p>
          <a:endParaRPr lang="zh-CN" altLang="en-US"/>
        </a:p>
      </dgm:t>
    </dgm:pt>
    <dgm:pt modelId="{D10A7D57-5975-418C-AEBC-9B1DDF848CEF}" type="pres">
      <dgm:prSet presAssocID="{F32A4E5A-051F-438A-9A93-10372CDDE02C}" presName="vert3" presStyleCnt="0"/>
      <dgm:spPr/>
    </dgm:pt>
    <dgm:pt modelId="{95368426-117C-415A-929D-72FC1FFF6113}" type="pres">
      <dgm:prSet presAssocID="{C2EE3C66-6027-4B68-ACE9-C9119D2A15D6}" presName="thinLine2b" presStyleLbl="callout" presStyleIdx="2" presStyleCnt="6"/>
      <dgm:spPr/>
    </dgm:pt>
    <dgm:pt modelId="{C1CABFCE-B663-43E5-ACB5-292C21473E77}" type="pres">
      <dgm:prSet presAssocID="{C2EE3C66-6027-4B68-ACE9-C9119D2A15D6}" presName="vertSpace2b" presStyleCnt="0"/>
      <dgm:spPr/>
    </dgm:pt>
    <dgm:pt modelId="{07F62F97-8230-424E-9D21-751E66E8E398}" type="pres">
      <dgm:prSet presAssocID="{041F98BD-215C-42A3-8495-90CDA1B8F231}" presName="horz2" presStyleCnt="0"/>
      <dgm:spPr/>
    </dgm:pt>
    <dgm:pt modelId="{401FE486-3E89-45B1-A367-6006DC122C10}" type="pres">
      <dgm:prSet presAssocID="{041F98BD-215C-42A3-8495-90CDA1B8F231}" presName="horzSpace2" presStyleCnt="0"/>
      <dgm:spPr/>
    </dgm:pt>
    <dgm:pt modelId="{F577D8F0-F0D0-4DE7-8AC0-46AB9A015783}" type="pres">
      <dgm:prSet presAssocID="{041F98BD-215C-42A3-8495-90CDA1B8F231}" presName="tx2" presStyleLbl="revTx" presStyleIdx="6" presStyleCnt="11"/>
      <dgm:spPr/>
      <dgm:t>
        <a:bodyPr/>
        <a:lstStyle/>
        <a:p>
          <a:endParaRPr lang="zh-CN" altLang="en-US"/>
        </a:p>
      </dgm:t>
    </dgm:pt>
    <dgm:pt modelId="{5460E563-7CF7-4DAE-A3C3-6A5C5845EEEF}" type="pres">
      <dgm:prSet presAssocID="{041F98BD-215C-42A3-8495-90CDA1B8F231}" presName="vert2" presStyleCnt="0"/>
      <dgm:spPr/>
    </dgm:pt>
    <dgm:pt modelId="{3289E610-A279-4038-9DAB-80A257F47C09}" type="pres">
      <dgm:prSet presAssocID="{2B67C25B-08F5-4500-AF97-E94E77C83D9E}" presName="horz3" presStyleCnt="0"/>
      <dgm:spPr/>
    </dgm:pt>
    <dgm:pt modelId="{BB0B2E6B-3CC7-4FE4-A4C7-438FB1B9CB1B}" type="pres">
      <dgm:prSet presAssocID="{2B67C25B-08F5-4500-AF97-E94E77C83D9E}" presName="horzSpace3" presStyleCnt="0"/>
      <dgm:spPr/>
    </dgm:pt>
    <dgm:pt modelId="{884139EA-4A05-40FF-82CC-57CC2E0FE586}" type="pres">
      <dgm:prSet presAssocID="{2B67C25B-08F5-4500-AF97-E94E77C83D9E}" presName="tx3" presStyleLbl="revTx" presStyleIdx="7" presStyleCnt="11"/>
      <dgm:spPr/>
      <dgm:t>
        <a:bodyPr/>
        <a:lstStyle/>
        <a:p>
          <a:endParaRPr lang="zh-CN" altLang="en-US"/>
        </a:p>
      </dgm:t>
    </dgm:pt>
    <dgm:pt modelId="{B81076CE-AC5A-4BF5-9A84-3BC8A024B30B}" type="pres">
      <dgm:prSet presAssocID="{2B67C25B-08F5-4500-AF97-E94E77C83D9E}" presName="vert3" presStyleCnt="0"/>
      <dgm:spPr/>
    </dgm:pt>
    <dgm:pt modelId="{B34845DA-ED9C-404A-9A79-CF25991597E9}" type="pres">
      <dgm:prSet presAssocID="{041F98BD-215C-42A3-8495-90CDA1B8F231}" presName="thinLine2b" presStyleLbl="callout" presStyleIdx="3" presStyleCnt="6"/>
      <dgm:spPr/>
    </dgm:pt>
    <dgm:pt modelId="{C4FD6D30-2905-4AED-B355-C8B12932C7D3}" type="pres">
      <dgm:prSet presAssocID="{041F98BD-215C-42A3-8495-90CDA1B8F231}" presName="vertSpace2b" presStyleCnt="0"/>
      <dgm:spPr/>
    </dgm:pt>
    <dgm:pt modelId="{5F2BB2B2-D504-4851-AD00-2658C59E5BF2}" type="pres">
      <dgm:prSet presAssocID="{F757F4D6-0D1D-48EE-A05C-713FCD490D02}" presName="horz2" presStyleCnt="0"/>
      <dgm:spPr/>
    </dgm:pt>
    <dgm:pt modelId="{DB845743-F137-4DD5-90FA-A96C2C3B88B7}" type="pres">
      <dgm:prSet presAssocID="{F757F4D6-0D1D-48EE-A05C-713FCD490D02}" presName="horzSpace2" presStyleCnt="0"/>
      <dgm:spPr/>
    </dgm:pt>
    <dgm:pt modelId="{496C6BB9-65DB-496B-B6D6-DFAC76269E04}" type="pres">
      <dgm:prSet presAssocID="{F757F4D6-0D1D-48EE-A05C-713FCD490D02}" presName="tx2" presStyleLbl="revTx" presStyleIdx="8" presStyleCnt="11"/>
      <dgm:spPr/>
      <dgm:t>
        <a:bodyPr/>
        <a:lstStyle/>
        <a:p>
          <a:endParaRPr lang="en-US"/>
        </a:p>
      </dgm:t>
    </dgm:pt>
    <dgm:pt modelId="{B7F06B7F-FB46-47CC-94EE-BF00E375F633}" type="pres">
      <dgm:prSet presAssocID="{F757F4D6-0D1D-48EE-A05C-713FCD490D02}" presName="vert2" presStyleCnt="0"/>
      <dgm:spPr/>
    </dgm:pt>
    <dgm:pt modelId="{BB2E3F20-14C8-428B-9DC3-FEB7EBF50061}" type="pres">
      <dgm:prSet presAssocID="{1A799360-E857-436C-9D0C-CF68AA6CAE14}" presName="horz3" presStyleCnt="0"/>
      <dgm:spPr/>
    </dgm:pt>
    <dgm:pt modelId="{74997BD9-025B-4D0C-8A88-9011BBD90F71}" type="pres">
      <dgm:prSet presAssocID="{1A799360-E857-436C-9D0C-CF68AA6CAE14}" presName="horzSpace3" presStyleCnt="0"/>
      <dgm:spPr/>
    </dgm:pt>
    <dgm:pt modelId="{A3DD8019-8FD8-49B4-9677-CE9E7E6FBA9A}" type="pres">
      <dgm:prSet presAssocID="{1A799360-E857-436C-9D0C-CF68AA6CAE14}" presName="tx3" presStyleLbl="revTx" presStyleIdx="9" presStyleCnt="11"/>
      <dgm:spPr/>
      <dgm:t>
        <a:bodyPr/>
        <a:lstStyle/>
        <a:p>
          <a:endParaRPr lang="en-US"/>
        </a:p>
      </dgm:t>
    </dgm:pt>
    <dgm:pt modelId="{90566F12-BA63-4804-B39B-22373CDC196F}" type="pres">
      <dgm:prSet presAssocID="{1A799360-E857-436C-9D0C-CF68AA6CAE14}" presName="vert3" presStyleCnt="0"/>
      <dgm:spPr/>
    </dgm:pt>
    <dgm:pt modelId="{68ACBEAD-C15E-463B-8E68-87B550D21784}" type="pres">
      <dgm:prSet presAssocID="{76D3E5E4-AE24-4278-BCCC-2DB83CB19DA3}" presName="thinLine3" presStyleLbl="callout" presStyleIdx="4" presStyleCnt="6"/>
      <dgm:spPr/>
    </dgm:pt>
    <dgm:pt modelId="{6265311D-E2F7-4680-AD43-0F374F6D72A9}" type="pres">
      <dgm:prSet presAssocID="{77DAA820-C632-4DD0-B737-FCCEEC343836}" presName="horz3" presStyleCnt="0"/>
      <dgm:spPr/>
    </dgm:pt>
    <dgm:pt modelId="{C8794578-5256-46BC-9A23-E005863CA024}" type="pres">
      <dgm:prSet presAssocID="{77DAA820-C632-4DD0-B737-FCCEEC343836}" presName="horzSpace3" presStyleCnt="0"/>
      <dgm:spPr/>
    </dgm:pt>
    <dgm:pt modelId="{12496415-7B47-4F5D-BD3D-536D5245EB6F}" type="pres">
      <dgm:prSet presAssocID="{77DAA820-C632-4DD0-B737-FCCEEC343836}" presName="tx3" presStyleLbl="revTx" presStyleIdx="10" presStyleCnt="11"/>
      <dgm:spPr/>
      <dgm:t>
        <a:bodyPr/>
        <a:lstStyle/>
        <a:p>
          <a:endParaRPr lang="en-US"/>
        </a:p>
      </dgm:t>
    </dgm:pt>
    <dgm:pt modelId="{744E6E3E-4663-43DA-92E6-F52DF757B034}" type="pres">
      <dgm:prSet presAssocID="{77DAA820-C632-4DD0-B737-FCCEEC343836}" presName="vert3" presStyleCnt="0"/>
      <dgm:spPr/>
    </dgm:pt>
    <dgm:pt modelId="{F5A267BB-C810-4EE1-BD47-80598DD13195}" type="pres">
      <dgm:prSet presAssocID="{F757F4D6-0D1D-48EE-A05C-713FCD490D02}" presName="thinLine2b" presStyleLbl="callout" presStyleIdx="5" presStyleCnt="6"/>
      <dgm:spPr/>
    </dgm:pt>
    <dgm:pt modelId="{C2DCADC4-E779-41F1-B7A4-CA38B8C1979B}" type="pres">
      <dgm:prSet presAssocID="{F757F4D6-0D1D-48EE-A05C-713FCD490D02}" presName="vertSpace2b" presStyleCnt="0"/>
      <dgm:spPr/>
    </dgm:pt>
  </dgm:ptLst>
  <dgm:cxnLst>
    <dgm:cxn modelId="{5C4CA2B4-1D28-4809-9666-A9B65F68B5C3}" srcId="{0219600C-80D0-470C-ADCF-C8EC0F5546F1}" destId="{041F98BD-215C-42A3-8495-90CDA1B8F231}" srcOrd="2" destOrd="0" parTransId="{C1584B95-146D-4D07-B8A9-3BFAD09B4F55}" sibTransId="{88323B03-8E1C-4B72-8A89-0175C0C60179}"/>
    <dgm:cxn modelId="{30C5271B-3EBF-41C3-B045-77BFF3271F57}" type="presOf" srcId="{F32A4E5A-051F-438A-9A93-10372CDDE02C}" destId="{93771424-47FF-4E00-BFA9-FA3C470B6B58}" srcOrd="0" destOrd="0" presId="urn:microsoft.com/office/officeart/2008/layout/LinedList"/>
    <dgm:cxn modelId="{CA3B7DF5-6066-4290-83AE-5DBD0CCB6884}" type="presOf" srcId="{F757F4D6-0D1D-48EE-A05C-713FCD490D02}" destId="{496C6BB9-65DB-496B-B6D6-DFAC76269E04}" srcOrd="0" destOrd="0" presId="urn:microsoft.com/office/officeart/2008/layout/LinedList"/>
    <dgm:cxn modelId="{84B1C676-744D-49AB-9D10-5E5FAE39BF2F}" srcId="{C2EE3C66-6027-4B68-ACE9-C9119D2A15D6}" destId="{F32A4E5A-051F-438A-9A93-10372CDDE02C}" srcOrd="0" destOrd="0" parTransId="{36A5E780-DB51-4B88-9BE3-B033E6493A38}" sibTransId="{2E7A117F-61A1-4942-A38B-3C4B767B4224}"/>
    <dgm:cxn modelId="{94ABDFB5-9A97-4F0D-853F-BCA2EBF5FEF8}" srcId="{F757F4D6-0D1D-48EE-A05C-713FCD490D02}" destId="{1A799360-E857-436C-9D0C-CF68AA6CAE14}" srcOrd="0" destOrd="0" parTransId="{07121BF3-0325-48E0-9CAF-2B7B59E26A2D}" sibTransId="{76D3E5E4-AE24-4278-BCCC-2DB83CB19DA3}"/>
    <dgm:cxn modelId="{AD82E859-BF25-4DF5-9DEA-B513A6F9B953}" type="presOf" srcId="{041F98BD-215C-42A3-8495-90CDA1B8F231}" destId="{F577D8F0-F0D0-4DE7-8AC0-46AB9A015783}" srcOrd="0" destOrd="0" presId="urn:microsoft.com/office/officeart/2008/layout/LinedList"/>
    <dgm:cxn modelId="{8524B13D-894C-413A-A78E-7DCAEE64BF25}" srcId="{041F98BD-215C-42A3-8495-90CDA1B8F231}" destId="{2B67C25B-08F5-4500-AF97-E94E77C83D9E}" srcOrd="0" destOrd="0" parTransId="{CB77B56E-8B5A-4A8B-896B-4CDFF249DB1F}" sibTransId="{E64C320D-62F7-42FF-904A-ABE4806A4776}"/>
    <dgm:cxn modelId="{4B2E8342-629B-4B0D-8584-95D8DF385BA3}" type="presOf" srcId="{2D40D180-4D71-4AD9-9F76-954B1645C7F4}" destId="{1D7C008E-0E99-411A-AEA6-B253CDEFBC57}" srcOrd="0" destOrd="0" presId="urn:microsoft.com/office/officeart/2008/layout/LinedList"/>
    <dgm:cxn modelId="{D9BCACE6-7F3A-468C-B4CB-248A97F371D1}" type="presOf" srcId="{4F3046AA-789D-4DB2-B040-594D108EDC4B}" destId="{FC927341-CA03-4914-B2A5-710F958FCF6D}" srcOrd="0" destOrd="0" presId="urn:microsoft.com/office/officeart/2008/layout/LinedList"/>
    <dgm:cxn modelId="{FF0399D1-35DD-4022-B388-32DE3BA2C394}" type="presOf" srcId="{E608F08C-3104-4E32-84C4-97F99352C6EE}" destId="{D18A731E-DC66-4CB4-B555-4D73ABC46325}" srcOrd="0" destOrd="0" presId="urn:microsoft.com/office/officeart/2008/layout/LinedList"/>
    <dgm:cxn modelId="{4EBE35EB-C720-4F22-A382-2C9B997257DE}" type="presOf" srcId="{1A799360-E857-436C-9D0C-CF68AA6CAE14}" destId="{A3DD8019-8FD8-49B4-9677-CE9E7E6FBA9A}" srcOrd="0" destOrd="0" presId="urn:microsoft.com/office/officeart/2008/layout/LinedList"/>
    <dgm:cxn modelId="{E939A93C-603E-4C5C-8F78-3C16232CF7A1}" type="presOf" srcId="{8E35665A-E5F2-4E24-86F5-4DD3A2895F95}" destId="{08FED5C3-2B3D-40EC-A829-816DB8260D82}" srcOrd="0" destOrd="0" presId="urn:microsoft.com/office/officeart/2008/layout/LinedList"/>
    <dgm:cxn modelId="{61D6844C-23E0-45EA-9B1E-DDC30CF8E554}" srcId="{8E35665A-E5F2-4E24-86F5-4DD3A2895F95}" destId="{0219600C-80D0-470C-ADCF-C8EC0F5546F1}" srcOrd="0" destOrd="0" parTransId="{F72C16B0-7423-4DA5-9CA7-57FF7BC1BCEE}" sibTransId="{56B8D415-4694-4D07-A981-80B0E341AA34}"/>
    <dgm:cxn modelId="{FFF0B3B5-B0A0-4FE2-8567-BD2D3584C7FF}" srcId="{0219600C-80D0-470C-ADCF-C8EC0F5546F1}" destId="{C2EE3C66-6027-4B68-ACE9-C9119D2A15D6}" srcOrd="1" destOrd="0" parTransId="{D4B29D0C-7EC4-4050-9AFA-79DAFD13EA95}" sibTransId="{20AE6A7E-A57B-48A0-B13E-8A0B1451AA8B}"/>
    <dgm:cxn modelId="{2BA74040-BDD3-4E8D-AFB1-309D738438D7}" srcId="{0219600C-80D0-470C-ADCF-C8EC0F5546F1}" destId="{F757F4D6-0D1D-48EE-A05C-713FCD490D02}" srcOrd="3" destOrd="0" parTransId="{154F2747-E9D8-4C17-97F4-7DE03276659E}" sibTransId="{D2C1F314-D674-4A83-AE28-5A1E767B1541}"/>
    <dgm:cxn modelId="{C9D31729-A6A4-4CB1-87F1-4B8BBD213D5C}" srcId="{4F3046AA-789D-4DB2-B040-594D108EDC4B}" destId="{E608F08C-3104-4E32-84C4-97F99352C6EE}" srcOrd="0" destOrd="0" parTransId="{97B53530-18F1-402F-8EE5-F881A581677E}" sibTransId="{C426D9D4-CF21-4603-A461-FFD569A5EBA0}"/>
    <dgm:cxn modelId="{48A77A6C-6CD2-440C-B2A5-A652F4EB23C1}" type="presOf" srcId="{77DAA820-C632-4DD0-B737-FCCEEC343836}" destId="{12496415-7B47-4F5D-BD3D-536D5245EB6F}" srcOrd="0" destOrd="0" presId="urn:microsoft.com/office/officeart/2008/layout/LinedList"/>
    <dgm:cxn modelId="{92168DAD-F6A7-4150-8145-D7D35D465BAA}" srcId="{4F3046AA-789D-4DB2-B040-594D108EDC4B}" destId="{2D40D180-4D71-4AD9-9F76-954B1645C7F4}" srcOrd="1" destOrd="0" parTransId="{F703796E-08AE-413D-9D49-FAC8370CE06C}" sibTransId="{4E0FF5FF-1B1A-41B3-ABE6-103D417857CD}"/>
    <dgm:cxn modelId="{741331A3-FE83-4C15-A11B-FEBA86D43403}" type="presOf" srcId="{2B67C25B-08F5-4500-AF97-E94E77C83D9E}" destId="{884139EA-4A05-40FF-82CC-57CC2E0FE586}" srcOrd="0" destOrd="0" presId="urn:microsoft.com/office/officeart/2008/layout/LinedList"/>
    <dgm:cxn modelId="{42A21AAF-74FE-4A76-ADAA-6DF4F5E51914}" srcId="{F757F4D6-0D1D-48EE-A05C-713FCD490D02}" destId="{77DAA820-C632-4DD0-B737-FCCEEC343836}" srcOrd="1" destOrd="0" parTransId="{952B10A5-756C-4B79-9534-C1C713135F4B}" sibTransId="{1F51ED85-8C4E-464C-86C5-F4BF257D92F3}"/>
    <dgm:cxn modelId="{04C2FA47-F07E-4342-B935-379AE1CC3AA2}" srcId="{0219600C-80D0-470C-ADCF-C8EC0F5546F1}" destId="{4F3046AA-789D-4DB2-B040-594D108EDC4B}" srcOrd="0" destOrd="0" parTransId="{D9A90837-8D00-43FD-96F6-A5A751762FC1}" sibTransId="{E9494F59-7F3F-4000-A52F-569B62951A90}"/>
    <dgm:cxn modelId="{A326185A-3D35-48FB-B438-2FF3429FF7C6}" type="presOf" srcId="{C2EE3C66-6027-4B68-ACE9-C9119D2A15D6}" destId="{1590FC32-DF94-4A21-94D7-EC9C4DAC0039}" srcOrd="0" destOrd="0" presId="urn:microsoft.com/office/officeart/2008/layout/LinedList"/>
    <dgm:cxn modelId="{C18DBC16-BBE4-4822-99C9-F5AB03A5A764}" type="presOf" srcId="{0219600C-80D0-470C-ADCF-C8EC0F5546F1}" destId="{BD36DF19-1BB8-4B3C-867B-B152331CA076}" srcOrd="0" destOrd="0" presId="urn:microsoft.com/office/officeart/2008/layout/LinedList"/>
    <dgm:cxn modelId="{35035341-8653-4651-8568-7D0BD13792D7}" type="presParOf" srcId="{08FED5C3-2B3D-40EC-A829-816DB8260D82}" destId="{616539AD-CA2A-4A24-B5FF-075D989B3DBC}" srcOrd="0" destOrd="0" presId="urn:microsoft.com/office/officeart/2008/layout/LinedList"/>
    <dgm:cxn modelId="{E324FE17-FD3B-48C4-B60C-651AD5CBC95F}" type="presParOf" srcId="{08FED5C3-2B3D-40EC-A829-816DB8260D82}" destId="{78950F07-3B1E-4C8A-B76C-9E020CEC0A16}" srcOrd="1" destOrd="0" presId="urn:microsoft.com/office/officeart/2008/layout/LinedList"/>
    <dgm:cxn modelId="{7FEC7BA1-0236-471C-8048-B52ADB37B1B3}" type="presParOf" srcId="{78950F07-3B1E-4C8A-B76C-9E020CEC0A16}" destId="{BD36DF19-1BB8-4B3C-867B-B152331CA076}" srcOrd="0" destOrd="0" presId="urn:microsoft.com/office/officeart/2008/layout/LinedList"/>
    <dgm:cxn modelId="{301BF1BB-1DCA-458C-90CF-0801AFE922C8}" type="presParOf" srcId="{78950F07-3B1E-4C8A-B76C-9E020CEC0A16}" destId="{DBC659B7-68BC-4AC7-BA2F-B6481CAC925C}" srcOrd="1" destOrd="0" presId="urn:microsoft.com/office/officeart/2008/layout/LinedList"/>
    <dgm:cxn modelId="{5C8C7321-A265-46BD-89EB-D2ACF28A83EC}" type="presParOf" srcId="{DBC659B7-68BC-4AC7-BA2F-B6481CAC925C}" destId="{E66F6888-1CD4-445A-A45A-1A2CE1180DDA}" srcOrd="0" destOrd="0" presId="urn:microsoft.com/office/officeart/2008/layout/LinedList"/>
    <dgm:cxn modelId="{707E3024-647C-4A9A-A138-6C8991A703D4}" type="presParOf" srcId="{DBC659B7-68BC-4AC7-BA2F-B6481CAC925C}" destId="{BBA5E2C1-F22F-4C22-93BD-2C874226C7F7}" srcOrd="1" destOrd="0" presId="urn:microsoft.com/office/officeart/2008/layout/LinedList"/>
    <dgm:cxn modelId="{D052A3BA-8F51-4F88-81AD-470EE77A4EDD}" type="presParOf" srcId="{BBA5E2C1-F22F-4C22-93BD-2C874226C7F7}" destId="{C33E5A94-BADC-4FAF-8660-59D78E74B95D}" srcOrd="0" destOrd="0" presId="urn:microsoft.com/office/officeart/2008/layout/LinedList"/>
    <dgm:cxn modelId="{8C493852-4443-44B6-AC9B-D5205F1FD21D}" type="presParOf" srcId="{BBA5E2C1-F22F-4C22-93BD-2C874226C7F7}" destId="{FC927341-CA03-4914-B2A5-710F958FCF6D}" srcOrd="1" destOrd="0" presId="urn:microsoft.com/office/officeart/2008/layout/LinedList"/>
    <dgm:cxn modelId="{0DFD2DAD-6AA2-4CA6-9B03-A3CC3E76BA9E}" type="presParOf" srcId="{BBA5E2C1-F22F-4C22-93BD-2C874226C7F7}" destId="{58A0BB15-729E-4781-A27A-0B109BC6354B}" srcOrd="2" destOrd="0" presId="urn:microsoft.com/office/officeart/2008/layout/LinedList"/>
    <dgm:cxn modelId="{6E71439C-E79A-461D-99FB-339622EEB54C}" type="presParOf" srcId="{58A0BB15-729E-4781-A27A-0B109BC6354B}" destId="{97E93D41-536F-4D53-BA0C-054A6A6C3A44}" srcOrd="0" destOrd="0" presId="urn:microsoft.com/office/officeart/2008/layout/LinedList"/>
    <dgm:cxn modelId="{D20F5508-7363-4EEA-9873-5CC5E9680FF7}" type="presParOf" srcId="{97E93D41-536F-4D53-BA0C-054A6A6C3A44}" destId="{65981F8B-8993-4DD5-BF11-3A9D8D6A10BD}" srcOrd="0" destOrd="0" presId="urn:microsoft.com/office/officeart/2008/layout/LinedList"/>
    <dgm:cxn modelId="{B2831541-9A8C-4712-BB44-34FDBE7C8A7D}" type="presParOf" srcId="{97E93D41-536F-4D53-BA0C-054A6A6C3A44}" destId="{D18A731E-DC66-4CB4-B555-4D73ABC46325}" srcOrd="1" destOrd="0" presId="urn:microsoft.com/office/officeart/2008/layout/LinedList"/>
    <dgm:cxn modelId="{DE612FD7-5C21-44DD-87AC-74CAF5375BF7}" type="presParOf" srcId="{97E93D41-536F-4D53-BA0C-054A6A6C3A44}" destId="{053217B4-A9C6-4135-A900-B8273FAD2B5D}" srcOrd="2" destOrd="0" presId="urn:microsoft.com/office/officeart/2008/layout/LinedList"/>
    <dgm:cxn modelId="{CB2E1754-AEE0-4EF4-98CC-C01C46EE9F37}" type="presParOf" srcId="{58A0BB15-729E-4781-A27A-0B109BC6354B}" destId="{356B6AE2-9F7C-4F7A-8F55-7B137130343F}" srcOrd="1" destOrd="0" presId="urn:microsoft.com/office/officeart/2008/layout/LinedList"/>
    <dgm:cxn modelId="{5C762C11-61A4-4834-B1F4-592B313E1A57}" type="presParOf" srcId="{58A0BB15-729E-4781-A27A-0B109BC6354B}" destId="{3359A7B7-AEDB-4B06-813C-D65A255F7217}" srcOrd="2" destOrd="0" presId="urn:microsoft.com/office/officeart/2008/layout/LinedList"/>
    <dgm:cxn modelId="{12408DD9-B48B-4BBA-95B8-ADCE429C4A65}" type="presParOf" srcId="{3359A7B7-AEDB-4B06-813C-D65A255F7217}" destId="{E72B426D-7680-43AF-B7B2-1198663DAD13}" srcOrd="0" destOrd="0" presId="urn:microsoft.com/office/officeart/2008/layout/LinedList"/>
    <dgm:cxn modelId="{D8D9B2EB-E772-4F55-B3CB-8F2A0F22256E}" type="presParOf" srcId="{3359A7B7-AEDB-4B06-813C-D65A255F7217}" destId="{1D7C008E-0E99-411A-AEA6-B253CDEFBC57}" srcOrd="1" destOrd="0" presId="urn:microsoft.com/office/officeart/2008/layout/LinedList"/>
    <dgm:cxn modelId="{12A06EA3-2EDB-436F-8C61-9EA68C4B9C87}" type="presParOf" srcId="{3359A7B7-AEDB-4B06-813C-D65A255F7217}" destId="{94FC77DE-DB1D-47D7-8BB3-07092D2A6C2F}" srcOrd="2" destOrd="0" presId="urn:microsoft.com/office/officeart/2008/layout/LinedList"/>
    <dgm:cxn modelId="{ADC388D7-5A5A-4DF6-A501-7373A73418E4}" type="presParOf" srcId="{DBC659B7-68BC-4AC7-BA2F-B6481CAC925C}" destId="{737CBE86-4B2C-406B-8250-81CB61149A65}" srcOrd="2" destOrd="0" presId="urn:microsoft.com/office/officeart/2008/layout/LinedList"/>
    <dgm:cxn modelId="{EBAA86F5-B9FA-4F87-870A-BFE6C7AF245B}" type="presParOf" srcId="{DBC659B7-68BC-4AC7-BA2F-B6481CAC925C}" destId="{C7B1411A-5E40-4764-8E67-8559406D3352}" srcOrd="3" destOrd="0" presId="urn:microsoft.com/office/officeart/2008/layout/LinedList"/>
    <dgm:cxn modelId="{C6C345EB-2A9E-43D8-AA23-B9D2C7B99BCF}" type="presParOf" srcId="{DBC659B7-68BC-4AC7-BA2F-B6481CAC925C}" destId="{E17D4168-7A07-49B7-969A-0E30A2510BAF}" srcOrd="4" destOrd="0" presId="urn:microsoft.com/office/officeart/2008/layout/LinedList"/>
    <dgm:cxn modelId="{BB994A15-258C-4434-9BB2-17BE21F6DBE8}" type="presParOf" srcId="{E17D4168-7A07-49B7-969A-0E30A2510BAF}" destId="{7D69388A-DDEE-47E7-84A9-6730C75373EB}" srcOrd="0" destOrd="0" presId="urn:microsoft.com/office/officeart/2008/layout/LinedList"/>
    <dgm:cxn modelId="{7705212D-BEAF-4E2A-9EB1-263951E445B8}" type="presParOf" srcId="{E17D4168-7A07-49B7-969A-0E30A2510BAF}" destId="{1590FC32-DF94-4A21-94D7-EC9C4DAC0039}" srcOrd="1" destOrd="0" presId="urn:microsoft.com/office/officeart/2008/layout/LinedList"/>
    <dgm:cxn modelId="{D350A96A-75FC-49ED-BFFD-D22E8813E2D5}" type="presParOf" srcId="{E17D4168-7A07-49B7-969A-0E30A2510BAF}" destId="{0915DE1D-53C6-4DB6-8944-14F03E3092AD}" srcOrd="2" destOrd="0" presId="urn:microsoft.com/office/officeart/2008/layout/LinedList"/>
    <dgm:cxn modelId="{6A24610F-1DC8-4770-8739-A45714EC0541}" type="presParOf" srcId="{0915DE1D-53C6-4DB6-8944-14F03E3092AD}" destId="{9C5E001D-FF29-4687-BA03-24D32CFFC1A9}" srcOrd="0" destOrd="0" presId="urn:microsoft.com/office/officeart/2008/layout/LinedList"/>
    <dgm:cxn modelId="{AB0A8853-6B50-4262-9579-66AA2E445965}" type="presParOf" srcId="{9C5E001D-FF29-4687-BA03-24D32CFFC1A9}" destId="{DC664042-60EC-4500-B248-BE62B60D59CA}" srcOrd="0" destOrd="0" presId="urn:microsoft.com/office/officeart/2008/layout/LinedList"/>
    <dgm:cxn modelId="{FFA24D38-A1E5-41AD-823D-CA2EAE0CA032}" type="presParOf" srcId="{9C5E001D-FF29-4687-BA03-24D32CFFC1A9}" destId="{93771424-47FF-4E00-BFA9-FA3C470B6B58}" srcOrd="1" destOrd="0" presId="urn:microsoft.com/office/officeart/2008/layout/LinedList"/>
    <dgm:cxn modelId="{4B2FA649-E96A-4C2F-9D12-DC5F6C1EFAEA}" type="presParOf" srcId="{9C5E001D-FF29-4687-BA03-24D32CFFC1A9}" destId="{D10A7D57-5975-418C-AEBC-9B1DDF848CEF}" srcOrd="2" destOrd="0" presId="urn:microsoft.com/office/officeart/2008/layout/LinedList"/>
    <dgm:cxn modelId="{3DDF4B6A-FE34-4A75-94B3-DEC8092B9693}" type="presParOf" srcId="{DBC659B7-68BC-4AC7-BA2F-B6481CAC925C}" destId="{95368426-117C-415A-929D-72FC1FFF6113}" srcOrd="5" destOrd="0" presId="urn:microsoft.com/office/officeart/2008/layout/LinedList"/>
    <dgm:cxn modelId="{D063E0E3-1BD1-4C27-A349-4A63C3862A34}" type="presParOf" srcId="{DBC659B7-68BC-4AC7-BA2F-B6481CAC925C}" destId="{C1CABFCE-B663-43E5-ACB5-292C21473E77}" srcOrd="6" destOrd="0" presId="urn:microsoft.com/office/officeart/2008/layout/LinedList"/>
    <dgm:cxn modelId="{1B62DAFD-600D-4EEA-B8E8-26DC8D532E7A}" type="presParOf" srcId="{DBC659B7-68BC-4AC7-BA2F-B6481CAC925C}" destId="{07F62F97-8230-424E-9D21-751E66E8E398}" srcOrd="7" destOrd="0" presId="urn:microsoft.com/office/officeart/2008/layout/LinedList"/>
    <dgm:cxn modelId="{8A088B94-EBFA-45FB-80D2-F7FB12C54B7B}" type="presParOf" srcId="{07F62F97-8230-424E-9D21-751E66E8E398}" destId="{401FE486-3E89-45B1-A367-6006DC122C10}" srcOrd="0" destOrd="0" presId="urn:microsoft.com/office/officeart/2008/layout/LinedList"/>
    <dgm:cxn modelId="{6D43D1D5-2B30-415E-8293-B6922E6C3307}" type="presParOf" srcId="{07F62F97-8230-424E-9D21-751E66E8E398}" destId="{F577D8F0-F0D0-4DE7-8AC0-46AB9A015783}" srcOrd="1" destOrd="0" presId="urn:microsoft.com/office/officeart/2008/layout/LinedList"/>
    <dgm:cxn modelId="{B8D140DE-F05F-4C4B-9920-1B2C6FD49820}" type="presParOf" srcId="{07F62F97-8230-424E-9D21-751E66E8E398}" destId="{5460E563-7CF7-4DAE-A3C3-6A5C5845EEEF}" srcOrd="2" destOrd="0" presId="urn:microsoft.com/office/officeart/2008/layout/LinedList"/>
    <dgm:cxn modelId="{9C4AA2E5-4F81-4496-9BBA-D6FE2F11FBBE}" type="presParOf" srcId="{5460E563-7CF7-4DAE-A3C3-6A5C5845EEEF}" destId="{3289E610-A279-4038-9DAB-80A257F47C09}" srcOrd="0" destOrd="0" presId="urn:microsoft.com/office/officeart/2008/layout/LinedList"/>
    <dgm:cxn modelId="{1F760502-6BFC-4827-969D-C05F9C3638F5}" type="presParOf" srcId="{3289E610-A279-4038-9DAB-80A257F47C09}" destId="{BB0B2E6B-3CC7-4FE4-A4C7-438FB1B9CB1B}" srcOrd="0" destOrd="0" presId="urn:microsoft.com/office/officeart/2008/layout/LinedList"/>
    <dgm:cxn modelId="{4ADFD6C4-272A-4FB1-90D7-57FAD5FA400C}" type="presParOf" srcId="{3289E610-A279-4038-9DAB-80A257F47C09}" destId="{884139EA-4A05-40FF-82CC-57CC2E0FE586}" srcOrd="1" destOrd="0" presId="urn:microsoft.com/office/officeart/2008/layout/LinedList"/>
    <dgm:cxn modelId="{B0E7F8E1-9E33-45B7-9E45-E878054931DF}" type="presParOf" srcId="{3289E610-A279-4038-9DAB-80A257F47C09}" destId="{B81076CE-AC5A-4BF5-9A84-3BC8A024B30B}" srcOrd="2" destOrd="0" presId="urn:microsoft.com/office/officeart/2008/layout/LinedList"/>
    <dgm:cxn modelId="{460BDC22-C0BB-4546-9270-90658A0B13C8}" type="presParOf" srcId="{DBC659B7-68BC-4AC7-BA2F-B6481CAC925C}" destId="{B34845DA-ED9C-404A-9A79-CF25991597E9}" srcOrd="8" destOrd="0" presId="urn:microsoft.com/office/officeart/2008/layout/LinedList"/>
    <dgm:cxn modelId="{F4312654-F9E3-4061-AFEE-B11A59DEF251}" type="presParOf" srcId="{DBC659B7-68BC-4AC7-BA2F-B6481CAC925C}" destId="{C4FD6D30-2905-4AED-B355-C8B12932C7D3}" srcOrd="9" destOrd="0" presId="urn:microsoft.com/office/officeart/2008/layout/LinedList"/>
    <dgm:cxn modelId="{6D994968-264F-40AC-A127-12143B37ABD6}" type="presParOf" srcId="{DBC659B7-68BC-4AC7-BA2F-B6481CAC925C}" destId="{5F2BB2B2-D504-4851-AD00-2658C59E5BF2}" srcOrd="10" destOrd="0" presId="urn:microsoft.com/office/officeart/2008/layout/LinedList"/>
    <dgm:cxn modelId="{F4487E0E-BC37-400F-AC06-DC8E4A776264}" type="presParOf" srcId="{5F2BB2B2-D504-4851-AD00-2658C59E5BF2}" destId="{DB845743-F137-4DD5-90FA-A96C2C3B88B7}" srcOrd="0" destOrd="0" presId="urn:microsoft.com/office/officeart/2008/layout/LinedList"/>
    <dgm:cxn modelId="{4A183113-FBD9-498A-AF5E-CE758F54A16A}" type="presParOf" srcId="{5F2BB2B2-D504-4851-AD00-2658C59E5BF2}" destId="{496C6BB9-65DB-496B-B6D6-DFAC76269E04}" srcOrd="1" destOrd="0" presId="urn:microsoft.com/office/officeart/2008/layout/LinedList"/>
    <dgm:cxn modelId="{FE610E58-D6F0-4E23-9BE9-F3AD8CD374DC}" type="presParOf" srcId="{5F2BB2B2-D504-4851-AD00-2658C59E5BF2}" destId="{B7F06B7F-FB46-47CC-94EE-BF00E375F633}" srcOrd="2" destOrd="0" presId="urn:microsoft.com/office/officeart/2008/layout/LinedList"/>
    <dgm:cxn modelId="{152BE871-7B2C-430E-ADA6-5F35C7065C98}" type="presParOf" srcId="{B7F06B7F-FB46-47CC-94EE-BF00E375F633}" destId="{BB2E3F20-14C8-428B-9DC3-FEB7EBF50061}" srcOrd="0" destOrd="0" presId="urn:microsoft.com/office/officeart/2008/layout/LinedList"/>
    <dgm:cxn modelId="{E2739686-08CC-44B7-8EDE-BC061B25DFF5}" type="presParOf" srcId="{BB2E3F20-14C8-428B-9DC3-FEB7EBF50061}" destId="{74997BD9-025B-4D0C-8A88-9011BBD90F71}" srcOrd="0" destOrd="0" presId="urn:microsoft.com/office/officeart/2008/layout/LinedList"/>
    <dgm:cxn modelId="{54D5A937-A995-4441-871A-2B6147C908A7}" type="presParOf" srcId="{BB2E3F20-14C8-428B-9DC3-FEB7EBF50061}" destId="{A3DD8019-8FD8-49B4-9677-CE9E7E6FBA9A}" srcOrd="1" destOrd="0" presId="urn:microsoft.com/office/officeart/2008/layout/LinedList"/>
    <dgm:cxn modelId="{CC9C1E68-077A-4F27-B633-1D8063F3B93D}" type="presParOf" srcId="{BB2E3F20-14C8-428B-9DC3-FEB7EBF50061}" destId="{90566F12-BA63-4804-B39B-22373CDC196F}" srcOrd="2" destOrd="0" presId="urn:microsoft.com/office/officeart/2008/layout/LinedList"/>
    <dgm:cxn modelId="{1F3EF2F7-7680-4F98-B1FB-C7EE4D290EE9}" type="presParOf" srcId="{B7F06B7F-FB46-47CC-94EE-BF00E375F633}" destId="{68ACBEAD-C15E-463B-8E68-87B550D21784}" srcOrd="1" destOrd="0" presId="urn:microsoft.com/office/officeart/2008/layout/LinedList"/>
    <dgm:cxn modelId="{62B0DAA8-9159-48D2-B35C-DC0A1B3C9AF5}" type="presParOf" srcId="{B7F06B7F-FB46-47CC-94EE-BF00E375F633}" destId="{6265311D-E2F7-4680-AD43-0F374F6D72A9}" srcOrd="2" destOrd="0" presId="urn:microsoft.com/office/officeart/2008/layout/LinedList"/>
    <dgm:cxn modelId="{8CCFB0FC-7116-4F23-9EBE-7DCCB179F6DC}" type="presParOf" srcId="{6265311D-E2F7-4680-AD43-0F374F6D72A9}" destId="{C8794578-5256-46BC-9A23-E005863CA024}" srcOrd="0" destOrd="0" presId="urn:microsoft.com/office/officeart/2008/layout/LinedList"/>
    <dgm:cxn modelId="{285716F3-2E55-4468-AC8F-77DD5D0B926F}" type="presParOf" srcId="{6265311D-E2F7-4680-AD43-0F374F6D72A9}" destId="{12496415-7B47-4F5D-BD3D-536D5245EB6F}" srcOrd="1" destOrd="0" presId="urn:microsoft.com/office/officeart/2008/layout/LinedList"/>
    <dgm:cxn modelId="{FA212AFC-A575-46B0-B3FA-625153C6E22B}" type="presParOf" srcId="{6265311D-E2F7-4680-AD43-0F374F6D72A9}" destId="{744E6E3E-4663-43DA-92E6-F52DF757B034}" srcOrd="2" destOrd="0" presId="urn:microsoft.com/office/officeart/2008/layout/LinedList"/>
    <dgm:cxn modelId="{96AE3DFA-BBAA-4DEC-AE98-6D3A867A6567}" type="presParOf" srcId="{DBC659B7-68BC-4AC7-BA2F-B6481CAC925C}" destId="{F5A267BB-C810-4EE1-BD47-80598DD13195}" srcOrd="11" destOrd="0" presId="urn:microsoft.com/office/officeart/2008/layout/LinedList"/>
    <dgm:cxn modelId="{C04DD7B2-E9AB-42A2-8383-1A53BAF90037}" type="presParOf" srcId="{DBC659B7-68BC-4AC7-BA2F-B6481CAC925C}" destId="{C2DCADC4-E779-41F1-B7A4-CA38B8C1979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539AD-CA2A-4A24-B5FF-075D989B3DBC}">
      <dsp:nvSpPr>
        <dsp:cNvPr id="0" name=""/>
        <dsp:cNvSpPr/>
      </dsp:nvSpPr>
      <dsp:spPr>
        <a:xfrm>
          <a:off x="0" y="0"/>
          <a:ext cx="86953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DF19-1BB8-4B3C-867B-B152331CA076}">
      <dsp:nvSpPr>
        <dsp:cNvPr id="0" name=""/>
        <dsp:cNvSpPr/>
      </dsp:nvSpPr>
      <dsp:spPr>
        <a:xfrm>
          <a:off x="0" y="0"/>
          <a:ext cx="1739071" cy="3739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>
              <a:solidFill>
                <a:schemeClr val="bg1">
                  <a:lumMod val="50000"/>
                </a:schemeClr>
              </a:solidFill>
            </a:rPr>
            <a:t>Yang Data Model</a:t>
          </a:r>
          <a:endParaRPr lang="zh-CN" altLang="en-US" sz="4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0"/>
        <a:ext cx="1739071" cy="3739104"/>
      </dsp:txXfrm>
    </dsp:sp>
    <dsp:sp modelId="{FC927341-CA03-4914-B2A5-710F958FCF6D}">
      <dsp:nvSpPr>
        <dsp:cNvPr id="0" name=""/>
        <dsp:cNvSpPr/>
      </dsp:nvSpPr>
      <dsp:spPr>
        <a:xfrm>
          <a:off x="1869501" y="43954"/>
          <a:ext cx="3347712" cy="87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>
                  <a:lumMod val="50000"/>
                </a:schemeClr>
              </a:solidFill>
            </a:rPr>
            <a:t>Management of PCEP speakers</a:t>
          </a:r>
          <a:endParaRPr lang="zh-CN" alt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69501" y="43954"/>
        <a:ext cx="3347712" cy="879091"/>
      </dsp:txXfrm>
    </dsp:sp>
    <dsp:sp modelId="{D18A731E-DC66-4CB4-B555-4D73ABC46325}">
      <dsp:nvSpPr>
        <dsp:cNvPr id="0" name=""/>
        <dsp:cNvSpPr/>
      </dsp:nvSpPr>
      <dsp:spPr>
        <a:xfrm>
          <a:off x="5347643" y="43954"/>
          <a:ext cx="3347712" cy="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>
                  <a:lumMod val="50000"/>
                </a:schemeClr>
              </a:solidFill>
            </a:rPr>
            <a:t>Configurations</a:t>
          </a:r>
          <a:endParaRPr lang="zh-CN" alt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7643" y="43954"/>
        <a:ext cx="3347712" cy="439545"/>
      </dsp:txXfrm>
    </dsp:sp>
    <dsp:sp modelId="{356B6AE2-9F7C-4F7A-8F55-7B137130343F}">
      <dsp:nvSpPr>
        <dsp:cNvPr id="0" name=""/>
        <dsp:cNvSpPr/>
      </dsp:nvSpPr>
      <dsp:spPr>
        <a:xfrm>
          <a:off x="5217213" y="483500"/>
          <a:ext cx="3347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C008E-0E99-411A-AEA6-B253CDEFBC57}">
      <dsp:nvSpPr>
        <dsp:cNvPr id="0" name=""/>
        <dsp:cNvSpPr/>
      </dsp:nvSpPr>
      <dsp:spPr>
        <a:xfrm>
          <a:off x="5347643" y="483500"/>
          <a:ext cx="3347712" cy="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>
                  <a:lumMod val="50000"/>
                </a:schemeClr>
              </a:solidFill>
            </a:rPr>
            <a:t>State</a:t>
          </a:r>
          <a:endParaRPr lang="zh-CN" alt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7643" y="483500"/>
        <a:ext cx="3347712" cy="439545"/>
      </dsp:txXfrm>
    </dsp:sp>
    <dsp:sp modelId="{737CBE86-4B2C-406B-8250-81CB61149A65}">
      <dsp:nvSpPr>
        <dsp:cNvPr id="0" name=""/>
        <dsp:cNvSpPr/>
      </dsp:nvSpPr>
      <dsp:spPr>
        <a:xfrm>
          <a:off x="1739071" y="923045"/>
          <a:ext cx="6956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0FC32-DF94-4A21-94D7-EC9C4DAC0039}">
      <dsp:nvSpPr>
        <dsp:cNvPr id="0" name=""/>
        <dsp:cNvSpPr/>
      </dsp:nvSpPr>
      <dsp:spPr>
        <a:xfrm>
          <a:off x="1869501" y="967000"/>
          <a:ext cx="3347712" cy="87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>
                  <a:lumMod val="50000"/>
                </a:schemeClr>
              </a:solidFill>
            </a:rPr>
            <a:t>PCEP as per RFC 5440</a:t>
          </a:r>
          <a:endParaRPr lang="zh-CN" alt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69501" y="967000"/>
        <a:ext cx="3347712" cy="879091"/>
      </dsp:txXfrm>
    </dsp:sp>
    <dsp:sp modelId="{93771424-47FF-4E00-BFA9-FA3C470B6B58}">
      <dsp:nvSpPr>
        <dsp:cNvPr id="0" name=""/>
        <dsp:cNvSpPr/>
      </dsp:nvSpPr>
      <dsp:spPr>
        <a:xfrm>
          <a:off x="5347643" y="967000"/>
          <a:ext cx="3347712" cy="87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>
                  <a:lumMod val="50000"/>
                </a:schemeClr>
              </a:solidFill>
            </a:rPr>
            <a:t>Aligned to PCEP MIB</a:t>
          </a:r>
          <a:endParaRPr lang="zh-CN" alt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7643" y="967000"/>
        <a:ext cx="3347712" cy="879091"/>
      </dsp:txXfrm>
    </dsp:sp>
    <dsp:sp modelId="{95368426-117C-415A-929D-72FC1FFF6113}">
      <dsp:nvSpPr>
        <dsp:cNvPr id="0" name=""/>
        <dsp:cNvSpPr/>
      </dsp:nvSpPr>
      <dsp:spPr>
        <a:xfrm>
          <a:off x="1739071" y="1846091"/>
          <a:ext cx="6956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7D8F0-F0D0-4DE7-8AC0-46AB9A015783}">
      <dsp:nvSpPr>
        <dsp:cNvPr id="0" name=""/>
        <dsp:cNvSpPr/>
      </dsp:nvSpPr>
      <dsp:spPr>
        <a:xfrm>
          <a:off x="1869501" y="1890045"/>
          <a:ext cx="3347712" cy="87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>
                  <a:lumMod val="50000"/>
                </a:schemeClr>
              </a:solidFill>
            </a:rPr>
            <a:t>Extensions </a:t>
          </a:r>
          <a:endParaRPr lang="zh-CN" alt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1869501" y="1890045"/>
        <a:ext cx="3347712" cy="879091"/>
      </dsp:txXfrm>
    </dsp:sp>
    <dsp:sp modelId="{884139EA-4A05-40FF-82CC-57CC2E0FE586}">
      <dsp:nvSpPr>
        <dsp:cNvPr id="0" name=""/>
        <dsp:cNvSpPr/>
      </dsp:nvSpPr>
      <dsp:spPr>
        <a:xfrm>
          <a:off x="5347643" y="1890045"/>
          <a:ext cx="3347712" cy="87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>
                  <a:lumMod val="50000"/>
                </a:schemeClr>
              </a:solidFill>
            </a:rPr>
            <a:t>Stateful PCE, SR, SVEC, OF, GCO, P2MP…</a:t>
          </a:r>
        </a:p>
      </dsp:txBody>
      <dsp:txXfrm>
        <a:off x="5347643" y="1890045"/>
        <a:ext cx="3347712" cy="879091"/>
      </dsp:txXfrm>
    </dsp:sp>
    <dsp:sp modelId="{B34845DA-ED9C-404A-9A79-CF25991597E9}">
      <dsp:nvSpPr>
        <dsp:cNvPr id="0" name=""/>
        <dsp:cNvSpPr/>
      </dsp:nvSpPr>
      <dsp:spPr>
        <a:xfrm>
          <a:off x="1739071" y="2769136"/>
          <a:ext cx="6956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C6BB9-65DB-496B-B6D6-DFAC76269E04}">
      <dsp:nvSpPr>
        <dsp:cNvPr id="0" name=""/>
        <dsp:cNvSpPr/>
      </dsp:nvSpPr>
      <dsp:spPr>
        <a:xfrm>
          <a:off x="1869501" y="2813091"/>
          <a:ext cx="3347712" cy="87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>
                  <a:lumMod val="50000"/>
                </a:schemeClr>
              </a:solidFill>
            </a:rPr>
            <a:t>Statistics</a:t>
          </a:r>
        </a:p>
      </dsp:txBody>
      <dsp:txXfrm>
        <a:off x="1869501" y="2813091"/>
        <a:ext cx="3347712" cy="879091"/>
      </dsp:txXfrm>
    </dsp:sp>
    <dsp:sp modelId="{A3DD8019-8FD8-49B4-9677-CE9E7E6FBA9A}">
      <dsp:nvSpPr>
        <dsp:cNvPr id="0" name=""/>
        <dsp:cNvSpPr/>
      </dsp:nvSpPr>
      <dsp:spPr>
        <a:xfrm>
          <a:off x="5347643" y="2813091"/>
          <a:ext cx="3347712" cy="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>
                  <a:lumMod val="50000"/>
                </a:schemeClr>
              </a:solidFill>
            </a:rPr>
            <a:t>Moved as a separate model</a:t>
          </a:r>
        </a:p>
      </dsp:txBody>
      <dsp:txXfrm>
        <a:off x="5347643" y="2813091"/>
        <a:ext cx="3347712" cy="439545"/>
      </dsp:txXfrm>
    </dsp:sp>
    <dsp:sp modelId="{68ACBEAD-C15E-463B-8E68-87B550D21784}">
      <dsp:nvSpPr>
        <dsp:cNvPr id="0" name=""/>
        <dsp:cNvSpPr/>
      </dsp:nvSpPr>
      <dsp:spPr>
        <a:xfrm>
          <a:off x="5217213" y="3252637"/>
          <a:ext cx="3347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96415-7B47-4F5D-BD3D-536D5245EB6F}">
      <dsp:nvSpPr>
        <dsp:cNvPr id="0" name=""/>
        <dsp:cNvSpPr/>
      </dsp:nvSpPr>
      <dsp:spPr>
        <a:xfrm>
          <a:off x="5347643" y="3252637"/>
          <a:ext cx="3347712" cy="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>
                  <a:lumMod val="50000"/>
                </a:schemeClr>
              </a:solidFill>
            </a:rPr>
            <a:t>Augments the base model</a:t>
          </a:r>
        </a:p>
      </dsp:txBody>
      <dsp:txXfrm>
        <a:off x="5347643" y="3252637"/>
        <a:ext cx="3347712" cy="439545"/>
      </dsp:txXfrm>
    </dsp:sp>
    <dsp:sp modelId="{F5A267BB-C810-4EE1-BD47-80598DD13195}">
      <dsp:nvSpPr>
        <dsp:cNvPr id="0" name=""/>
        <dsp:cNvSpPr/>
      </dsp:nvSpPr>
      <dsp:spPr>
        <a:xfrm>
          <a:off x="1739071" y="3692182"/>
          <a:ext cx="6956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1356-C43E-46FA-9CDA-4B77D90C4E03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5648C-1A5E-417A-8D75-A6589BD2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648C-1A5E-417A-8D75-A6589BD20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367D8-AB2F-4DD1-85AD-3D0399E4C05D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32AE-3641-4D87-AC37-D5BF87B77927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A8A2-1EC4-44CF-81F3-0B7290AEA06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5467-89F0-4177-BBFC-4B4EAB06696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6119-26ED-4631-93D6-B40037149707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7EA8-E548-4F02-B074-1C9D32E7F619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98F6-F273-4777-8317-BDB3970E10FC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CD14-6069-44B5-93E4-6FC4E4B345B1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A14C-9F24-4181-A8F8-E964599B6A4B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BA82-96CC-4005-9ECC-A84CD1418DED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E9F9-E5B6-4EDC-A461-4944FB422F87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A1DBBE3-4097-40F2-AA16-E4E8EE79871A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 YANG Data Model </a:t>
            </a:r>
            <a:r>
              <a:rPr lang="en-US" b="0" dirty="0" smtClean="0"/>
              <a:t>for PCEP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5"/>
            <a:ext cx="8767860" cy="26053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draft-ietf-pce-pcep-yang-02</a:t>
            </a:r>
          </a:p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US" u="sng" dirty="0" smtClean="0">
                <a:solidFill>
                  <a:schemeClr val="bg1">
                    <a:lumMod val="95000"/>
                  </a:schemeClr>
                </a:solidFill>
              </a:rPr>
              <a:t>github.com/dhruvdhody-huawei/pcep-yang</a:t>
            </a:r>
          </a:p>
          <a:p>
            <a:endParaRPr lang="en-US" dirty="0"/>
          </a:p>
          <a:p>
            <a:r>
              <a:rPr lang="en-US" altLang="zh-CN" dirty="0"/>
              <a:t>Dhruv Dhody</a:t>
            </a:r>
          </a:p>
          <a:p>
            <a:r>
              <a:rPr lang="en-IN" altLang="zh-CN" dirty="0"/>
              <a:t>Jonathan Hardwick</a:t>
            </a:r>
          </a:p>
          <a:p>
            <a:r>
              <a:rPr lang="en-IN" altLang="zh-CN" dirty="0"/>
              <a:t>Vishnu </a:t>
            </a:r>
            <a:r>
              <a:rPr lang="en-IN" altLang="zh-CN" dirty="0" err="1"/>
              <a:t>Pavan</a:t>
            </a:r>
            <a:r>
              <a:rPr lang="en-IN" altLang="zh-CN" dirty="0"/>
              <a:t> </a:t>
            </a:r>
            <a:r>
              <a:rPr lang="en-IN" altLang="zh-CN" dirty="0" err="1"/>
              <a:t>Beeram</a:t>
            </a:r>
            <a:endParaRPr lang="en-IN" altLang="zh-CN" dirty="0"/>
          </a:p>
          <a:p>
            <a:r>
              <a:rPr lang="en-IN" altLang="zh-CN" dirty="0"/>
              <a:t>Jeff Tantsura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4056153"/>
              </p:ext>
            </p:extLst>
          </p:nvPr>
        </p:nvGraphicFramePr>
        <p:xfrm>
          <a:off x="2153876" y="2093285"/>
          <a:ext cx="8695356" cy="373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64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new 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ietf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pcep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-stats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 module that augments 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ietf-pcep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Changes in other models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etf-te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ietf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-key-chain 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Fixed various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x-path validation failures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of when statement v/s must statement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RPC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trigger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re-sync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 that operator can have a mechanism to trigger session re-synchronization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1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9" y="1634769"/>
            <a:ext cx="5467350" cy="462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179" y="1965960"/>
            <a:ext cx="6216712" cy="39667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27362" y="511728"/>
            <a:ext cx="2910551" cy="93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separate module that augments </a:t>
            </a:r>
            <a:r>
              <a:rPr lang="en-US" dirty="0" err="1" smtClean="0"/>
              <a:t>ietf-pcep’s</a:t>
            </a:r>
            <a:r>
              <a:rPr lang="en-US" dirty="0" smtClean="0"/>
              <a:t> state!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Changes </a:t>
            </a:r>
            <a:br>
              <a:rPr lang="en-US" dirty="0" smtClean="0"/>
            </a:br>
            <a:r>
              <a:rPr lang="en-US" dirty="0" smtClean="0"/>
              <a:t>in other models..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2680461"/>
            <a:ext cx="5629275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5" y="906473"/>
            <a:ext cx="5371892" cy="5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Questions..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2876" y="2075594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pcep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model has ‘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 &amp; ‘state’ constrainers separated from the inception.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*prefer* to keep it that way! 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 there any motivations to change that? 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is the impact when revised-data-store is ready?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Notifications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Draft has some notifications related to PCEP session up/down or overload.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prefer to keep them!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Are there motivations to remove even the most basic ‘notifications’ from the model? 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Adding TLS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support for PCEPS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Discussion is on-going with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netconf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authors of –</a:t>
            </a: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ietf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tls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-client</a:t>
            </a:r>
          </a:p>
          <a:p>
            <a:pPr lvl="2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ietf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tls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-server</a:t>
            </a: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Which were updated recently!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would be using the groupings defined in these model.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Plan to put an update out SOON. </a:t>
            </a:r>
          </a:p>
          <a:p>
            <a:pPr lvl="1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Joint Yang Session,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7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0932" y="2967335"/>
            <a:ext cx="3310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7034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277</TotalTime>
  <Words>302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SimSun</vt:lpstr>
      <vt:lpstr>Arial</vt:lpstr>
      <vt:lpstr>Calibri</vt:lpstr>
      <vt:lpstr>Corbel</vt:lpstr>
      <vt:lpstr>Basis</vt:lpstr>
      <vt:lpstr>A YANG Data Model for PCEP</vt:lpstr>
      <vt:lpstr>Introduction</vt:lpstr>
      <vt:lpstr>Recent Changes</vt:lpstr>
      <vt:lpstr>Statistics</vt:lpstr>
      <vt:lpstr>Grouping Changes  in other models..</vt:lpstr>
      <vt:lpstr>Questions.. </vt:lpstr>
      <vt:lpstr>To Do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PCEP</dc:title>
  <dc:creator>Dhruv Dhody</dc:creator>
  <cp:lastModifiedBy>Dhruv Dhody</cp:lastModifiedBy>
  <cp:revision>14</cp:revision>
  <dcterms:created xsi:type="dcterms:W3CDTF">2017-03-23T10:51:37Z</dcterms:created>
  <dcterms:modified xsi:type="dcterms:W3CDTF">2017-03-29T20:46:31Z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(2)fvONmeQfVxWtHmO/hM/KceVwF26JzjV+WjNVFchMv82kVzutyTGmM5+uu0n1WezJnPNRY8T/
l8wcYg8Im6f7zMOoD3sndomovdf7tC6Wu5ABqpO4hL7mGoR3IbkRF4mbjwvxhUIP3kY1a9MF
XgR+qJ0/SYo3GW6ACfVgMG6O7KzAHtgqYQ+Wounz6+Qx7s5TwRRg0J+/w7AcPIFa6p+yzxz4
m1bi2Bdg4fRHIFChn1</vt:lpwstr>
  </property>
  <property fmtid="{D5CDD505-2E9C-101B-9397-08002B2CF9AE}" pid="3" name="_2015_ms_pID_7253431">
    <vt:lpwstr>9OooIdNwtmZbOdfxQboHslx4WNYYpeCjF3Vxkpqwb0ffGEcvSitrg4
yHxvrMzyEQtmIwVk+qOibqZQQqSCmeVH76X3xU5ycxxllXRF+qy43z7FjIZO7FhVcwoc5wua
h3nWNGSxV8gCgMAP0cpPEwt+GX4kX2ys0+fF6/jYxO7sT2kowOzLSw2od1zJJHOKpLv3UTyX
HXbR5UZcNqwGXSrk</vt:lpwstr>
  </property>
</Properties>
</file>