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9" r:id="rId6"/>
    <p:sldId id="270" r:id="rId7"/>
    <p:sldId id="268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ACAD-0CD0-4982-AD73-58A4EC8E65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1D546E-1448-448F-A2A1-D330FD737BCE}">
      <dgm:prSet phldrT="[Text]"/>
      <dgm:spPr/>
      <dgm:t>
        <a:bodyPr/>
        <a:lstStyle/>
        <a:p>
          <a:r>
            <a:rPr lang="en-US" altLang="zh-CN" dirty="0" smtClean="0"/>
            <a:t>Reference to TE-Topology’s TP for the ACTN’s AP</a:t>
          </a:r>
          <a:endParaRPr lang="zh-CN" altLang="en-US" dirty="0"/>
        </a:p>
      </dgm:t>
    </dgm:pt>
    <dgm:pt modelId="{6EFFAE73-5E2C-4F74-A02A-C30E4EE13C53}" type="parTrans" cxnId="{BB8EC357-6456-45FA-AF11-63AB60711A24}">
      <dgm:prSet/>
      <dgm:spPr/>
      <dgm:t>
        <a:bodyPr/>
        <a:lstStyle/>
        <a:p>
          <a:endParaRPr lang="zh-CN" altLang="en-US"/>
        </a:p>
      </dgm:t>
    </dgm:pt>
    <dgm:pt modelId="{0766B551-CCC9-4BAC-BFB5-3018B5814C50}" type="sibTrans" cxnId="{BB8EC357-6456-45FA-AF11-63AB60711A24}">
      <dgm:prSet/>
      <dgm:spPr/>
      <dgm:t>
        <a:bodyPr/>
        <a:lstStyle/>
        <a:p>
          <a:endParaRPr lang="zh-CN" altLang="en-US"/>
        </a:p>
      </dgm:t>
    </dgm:pt>
    <dgm:pt modelId="{51EA0C99-5655-4A87-AFB0-069F9E445ED8}">
      <dgm:prSet phldrT="[Text]"/>
      <dgm:spPr/>
      <dgm:t>
        <a:bodyPr/>
        <a:lstStyle/>
        <a:p>
          <a:r>
            <a:rPr lang="en-US" altLang="zh-CN" dirty="0" smtClean="0"/>
            <a:t>Bandwidth</a:t>
          </a:r>
          <a:endParaRPr lang="zh-CN" altLang="en-US" dirty="0"/>
        </a:p>
      </dgm:t>
    </dgm:pt>
    <dgm:pt modelId="{94D51B84-E63A-4F74-8F0F-6A216D1C0BF9}" type="parTrans" cxnId="{A4CB824E-3647-459F-B831-966746D680D2}">
      <dgm:prSet/>
      <dgm:spPr/>
      <dgm:t>
        <a:bodyPr/>
        <a:lstStyle/>
        <a:p>
          <a:endParaRPr lang="zh-CN" altLang="en-US"/>
        </a:p>
      </dgm:t>
    </dgm:pt>
    <dgm:pt modelId="{82E7751E-DFFC-4CCC-A8F0-24B99277FB89}" type="sibTrans" cxnId="{A4CB824E-3647-459F-B831-966746D680D2}">
      <dgm:prSet/>
      <dgm:spPr/>
      <dgm:t>
        <a:bodyPr/>
        <a:lstStyle/>
        <a:p>
          <a:endParaRPr lang="zh-CN" altLang="en-US"/>
        </a:p>
      </dgm:t>
    </dgm:pt>
    <dgm:pt modelId="{25602602-BBA6-414A-BEB2-A8ED17ED74BF}">
      <dgm:prSet phldrT="[Text]"/>
      <dgm:spPr/>
      <dgm:t>
        <a:bodyPr/>
        <a:lstStyle/>
        <a:p>
          <a:r>
            <a:rPr lang="en-US" b="0" i="0" dirty="0" err="1" smtClean="0"/>
            <a:t>src</a:t>
          </a:r>
          <a:r>
            <a:rPr lang="en-US" b="0" i="0" dirty="0" smtClean="0"/>
            <a:t>-</a:t>
          </a:r>
          <a:r>
            <a:rPr lang="en-US" b="0" i="0" dirty="0" err="1" smtClean="0"/>
            <a:t>tp</a:t>
          </a:r>
          <a:r>
            <a:rPr lang="en-US" b="0" i="0" dirty="0" smtClean="0"/>
            <a:t>-id? binary</a:t>
          </a:r>
          <a:endParaRPr lang="zh-CN" altLang="en-US" dirty="0"/>
        </a:p>
      </dgm:t>
    </dgm:pt>
    <dgm:pt modelId="{518BB6EA-C27C-4FD8-8E83-DE174ADCA016}" type="parTrans" cxnId="{8A8ACAD9-4C18-48E7-A6BF-21EDD5C79370}">
      <dgm:prSet/>
      <dgm:spPr/>
      <dgm:t>
        <a:bodyPr/>
        <a:lstStyle/>
        <a:p>
          <a:endParaRPr lang="zh-CN" altLang="en-US"/>
        </a:p>
      </dgm:t>
    </dgm:pt>
    <dgm:pt modelId="{66728770-19CD-4EFB-8EB6-904D2759E026}" type="sibTrans" cxnId="{8A8ACAD9-4C18-48E7-A6BF-21EDD5C79370}">
      <dgm:prSet/>
      <dgm:spPr/>
      <dgm:t>
        <a:bodyPr/>
        <a:lstStyle/>
        <a:p>
          <a:endParaRPr lang="zh-CN" altLang="en-US"/>
        </a:p>
      </dgm:t>
    </dgm:pt>
    <dgm:pt modelId="{55448F60-E746-4EA2-9B9D-9208B018F7BF}">
      <dgm:prSet phldrT="[Text]"/>
      <dgm:spPr/>
      <dgm:t>
        <a:bodyPr/>
        <a:lstStyle/>
        <a:p>
          <a:r>
            <a:rPr lang="en-US" b="0" i="0" dirty="0" err="1" smtClean="0"/>
            <a:t>dst</a:t>
          </a:r>
          <a:r>
            <a:rPr lang="en-US" b="0" i="0" dirty="0" smtClean="0"/>
            <a:t>-</a:t>
          </a:r>
          <a:r>
            <a:rPr lang="en-US" b="0" i="0" dirty="0" err="1" smtClean="0"/>
            <a:t>tp</a:t>
          </a:r>
          <a:r>
            <a:rPr lang="en-US" b="0" i="0" dirty="0" smtClean="0"/>
            <a:t>-id? binary</a:t>
          </a:r>
          <a:endParaRPr lang="zh-CN" altLang="en-US" dirty="0"/>
        </a:p>
      </dgm:t>
    </dgm:pt>
    <dgm:pt modelId="{05CFE3A4-739B-4548-9010-ECF53C0CC8B6}" type="parTrans" cxnId="{F00333AF-A1C4-4204-A536-290A68033C63}">
      <dgm:prSet/>
      <dgm:spPr/>
      <dgm:t>
        <a:bodyPr/>
        <a:lstStyle/>
        <a:p>
          <a:endParaRPr lang="en-US"/>
        </a:p>
      </dgm:t>
    </dgm:pt>
    <dgm:pt modelId="{DFADFB68-F7CF-42D1-ACCA-8A7ED8576430}" type="sibTrans" cxnId="{F00333AF-A1C4-4204-A536-290A68033C63}">
      <dgm:prSet/>
      <dgm:spPr/>
      <dgm:t>
        <a:bodyPr/>
        <a:lstStyle/>
        <a:p>
          <a:endParaRPr lang="en-US"/>
        </a:p>
      </dgm:t>
    </dgm:pt>
    <dgm:pt modelId="{890D995B-DE0E-4BD7-B705-0A004C3B1223}">
      <dgm:prSet phldrT="[Text]"/>
      <dgm:spPr/>
      <dgm:t>
        <a:bodyPr/>
        <a:lstStyle/>
        <a:p>
          <a:r>
            <a:rPr lang="en-US" b="0" i="0" dirty="0" smtClean="0"/>
            <a:t>network-ref? -&gt; /</a:t>
          </a:r>
          <a:r>
            <a:rPr lang="en-US" b="0" i="0" dirty="0" err="1" smtClean="0"/>
            <a:t>nw:networks</a:t>
          </a:r>
          <a:r>
            <a:rPr lang="en-US" b="0" i="0" dirty="0" smtClean="0"/>
            <a:t>/network/network-id</a:t>
          </a:r>
          <a:endParaRPr lang="zh-CN" altLang="en-US" dirty="0"/>
        </a:p>
      </dgm:t>
    </dgm:pt>
    <dgm:pt modelId="{D91FC10E-B937-433A-9C7F-842D6D852173}" type="parTrans" cxnId="{3D925A7B-57E4-40D2-AD13-18232303A198}">
      <dgm:prSet/>
      <dgm:spPr/>
      <dgm:t>
        <a:bodyPr/>
        <a:lstStyle/>
        <a:p>
          <a:endParaRPr lang="en-US"/>
        </a:p>
      </dgm:t>
    </dgm:pt>
    <dgm:pt modelId="{FD923411-0CDB-4C4C-A515-184FD799658D}" type="sibTrans" cxnId="{3D925A7B-57E4-40D2-AD13-18232303A198}">
      <dgm:prSet/>
      <dgm:spPr/>
      <dgm:t>
        <a:bodyPr/>
        <a:lstStyle/>
        <a:p>
          <a:endParaRPr lang="en-US"/>
        </a:p>
      </dgm:t>
    </dgm:pt>
    <dgm:pt modelId="{C68CD3D1-C33A-4B87-BAFC-F40155DFBAFC}">
      <dgm:prSet phldrT="[Text]"/>
      <dgm:spPr/>
      <dgm:t>
        <a:bodyPr/>
        <a:lstStyle/>
        <a:p>
          <a:r>
            <a:rPr lang="en-US" altLang="zh-CN" smtClean="0"/>
            <a:t>Reference to the abstract te topology</a:t>
          </a:r>
          <a:endParaRPr lang="zh-CN" altLang="en-US" dirty="0"/>
        </a:p>
      </dgm:t>
    </dgm:pt>
    <dgm:pt modelId="{F092A1BC-E4E2-40F0-98B7-B4C198663D78}" type="parTrans" cxnId="{7D3A00EA-B7BC-420A-B87C-1031813D0769}">
      <dgm:prSet/>
      <dgm:spPr/>
      <dgm:t>
        <a:bodyPr/>
        <a:lstStyle/>
        <a:p>
          <a:endParaRPr lang="en-US"/>
        </a:p>
      </dgm:t>
    </dgm:pt>
    <dgm:pt modelId="{D8154221-9058-47CF-881A-EA40F0384523}" type="sibTrans" cxnId="{7D3A00EA-B7BC-420A-B87C-1031813D0769}">
      <dgm:prSet/>
      <dgm:spPr/>
      <dgm:t>
        <a:bodyPr/>
        <a:lstStyle/>
        <a:p>
          <a:endParaRPr lang="en-US"/>
        </a:p>
      </dgm:t>
    </dgm:pt>
    <dgm:pt modelId="{C7D9A2D6-E62A-4B62-9EE0-289C42285BA6}">
      <dgm:prSet phldrT="[Text]"/>
      <dgm:spPr/>
      <dgm:t>
        <a:bodyPr/>
        <a:lstStyle/>
        <a:p>
          <a:r>
            <a:rPr lang="en-US" b="0" i="0" dirty="0" smtClean="0"/>
            <a:t>bandwidth? </a:t>
          </a:r>
          <a:r>
            <a:rPr lang="en-US" b="0" i="0" dirty="0" err="1" smtClean="0"/>
            <a:t>tet:te-bandwidth</a:t>
          </a:r>
          <a:endParaRPr lang="zh-CN" altLang="en-US" dirty="0"/>
        </a:p>
      </dgm:t>
    </dgm:pt>
    <dgm:pt modelId="{B394AEE8-FB2D-4774-B288-8FDAA04A10F6}" type="parTrans" cxnId="{3FAC394E-6A57-41A7-A2A5-09EB190057A6}">
      <dgm:prSet/>
      <dgm:spPr/>
      <dgm:t>
        <a:bodyPr/>
        <a:lstStyle/>
        <a:p>
          <a:endParaRPr lang="en-US"/>
        </a:p>
      </dgm:t>
    </dgm:pt>
    <dgm:pt modelId="{C1887AA9-2A12-4D84-A1BB-2ACCE606B24F}" type="sibTrans" cxnId="{3FAC394E-6A57-41A7-A2A5-09EB190057A6}">
      <dgm:prSet/>
      <dgm:spPr/>
      <dgm:t>
        <a:bodyPr/>
        <a:lstStyle/>
        <a:p>
          <a:endParaRPr lang="en-US"/>
        </a:p>
      </dgm:t>
    </dgm:pt>
    <dgm:pt modelId="{F3714C0F-10A2-450E-A65F-77103C46EA1A}">
      <dgm:prSet phldrT="[Text]"/>
      <dgm:spPr/>
      <dgm:t>
        <a:bodyPr/>
        <a:lstStyle/>
        <a:p>
          <a:r>
            <a:rPr lang="en-US" altLang="zh-CN" dirty="0" smtClean="0"/>
            <a:t>Added Justifications for this Yang Model</a:t>
          </a:r>
          <a:endParaRPr lang="zh-CN" altLang="en-US" dirty="0"/>
        </a:p>
      </dgm:t>
    </dgm:pt>
    <dgm:pt modelId="{77C1D2D2-7108-4E70-BC16-287EEA711615}" type="parTrans" cxnId="{F06AEA48-2E07-4F05-92FC-9822B56A5DDF}">
      <dgm:prSet/>
      <dgm:spPr/>
      <dgm:t>
        <a:bodyPr/>
        <a:lstStyle/>
        <a:p>
          <a:endParaRPr lang="en-US"/>
        </a:p>
      </dgm:t>
    </dgm:pt>
    <dgm:pt modelId="{7260A2C8-6246-4EC7-9292-F2514021C909}" type="sibTrans" cxnId="{F06AEA48-2E07-4F05-92FC-9822B56A5DDF}">
      <dgm:prSet/>
      <dgm:spPr/>
      <dgm:t>
        <a:bodyPr/>
        <a:lstStyle/>
        <a:p>
          <a:endParaRPr lang="en-US"/>
        </a:p>
      </dgm:t>
    </dgm:pt>
    <dgm:pt modelId="{D4731B29-ACE8-426E-B22B-83E34DBFBC20}" type="pres">
      <dgm:prSet presAssocID="{2631ACAD-0CD0-4982-AD73-58A4EC8E65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E3A1B-DB38-48F5-83CE-0AF0AD5A3A0A}" type="pres">
      <dgm:prSet presAssocID="{F3714C0F-10A2-450E-A65F-77103C46EA1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14F26-01DF-46A3-B860-124B51E95D9A}" type="pres">
      <dgm:prSet presAssocID="{7260A2C8-6246-4EC7-9292-F2514021C909}" presName="spacer" presStyleCnt="0"/>
      <dgm:spPr/>
    </dgm:pt>
    <dgm:pt modelId="{53C2AC7D-2466-4650-9AD5-073ACF0092F6}" type="pres">
      <dgm:prSet presAssocID="{181D546E-1448-448F-A2A1-D330FD737B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FC5E2-E013-4E18-93BC-7C07009A1A49}" type="pres">
      <dgm:prSet presAssocID="{181D546E-1448-448F-A2A1-D330FD737BC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C369B-543D-451B-97F8-AA73EA5232BC}" type="pres">
      <dgm:prSet presAssocID="{51EA0C99-5655-4A87-AFB0-069F9E445E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4BC0-FDE2-45AE-8252-2FA6E8F4D66E}" type="pres">
      <dgm:prSet presAssocID="{51EA0C99-5655-4A87-AFB0-069F9E445E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C85324-36E6-45D8-A15E-BF9F30F9CBE2}" type="pres">
      <dgm:prSet presAssocID="{C68CD3D1-C33A-4B87-BAFC-F40155DFBA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AA76-21A1-40D2-8223-823695028B70}" type="pres">
      <dgm:prSet presAssocID="{C68CD3D1-C33A-4B87-BAFC-F40155DFBA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AEA48-2E07-4F05-92FC-9822B56A5DDF}" srcId="{2631ACAD-0CD0-4982-AD73-58A4EC8E65E0}" destId="{F3714C0F-10A2-450E-A65F-77103C46EA1A}" srcOrd="0" destOrd="0" parTransId="{77C1D2D2-7108-4E70-BC16-287EEA711615}" sibTransId="{7260A2C8-6246-4EC7-9292-F2514021C909}"/>
    <dgm:cxn modelId="{A4CB824E-3647-459F-B831-966746D680D2}" srcId="{2631ACAD-0CD0-4982-AD73-58A4EC8E65E0}" destId="{51EA0C99-5655-4A87-AFB0-069F9E445ED8}" srcOrd="2" destOrd="0" parTransId="{94D51B84-E63A-4F74-8F0F-6A216D1C0BF9}" sibTransId="{82E7751E-DFFC-4CCC-A8F0-24B99277FB89}"/>
    <dgm:cxn modelId="{26DE40EF-1F2C-4B12-93FF-F81A7E9A6B83}" type="presOf" srcId="{F3714C0F-10A2-450E-A65F-77103C46EA1A}" destId="{10BE3A1B-DB38-48F5-83CE-0AF0AD5A3A0A}" srcOrd="0" destOrd="0" presId="urn:microsoft.com/office/officeart/2005/8/layout/vList2"/>
    <dgm:cxn modelId="{F00333AF-A1C4-4204-A536-290A68033C63}" srcId="{181D546E-1448-448F-A2A1-D330FD737BCE}" destId="{55448F60-E746-4EA2-9B9D-9208B018F7BF}" srcOrd="1" destOrd="0" parTransId="{05CFE3A4-739B-4548-9010-ECF53C0CC8B6}" sibTransId="{DFADFB68-F7CF-42D1-ACCA-8A7ED8576430}"/>
    <dgm:cxn modelId="{BB8EC357-6456-45FA-AF11-63AB60711A24}" srcId="{2631ACAD-0CD0-4982-AD73-58A4EC8E65E0}" destId="{181D546E-1448-448F-A2A1-D330FD737BCE}" srcOrd="1" destOrd="0" parTransId="{6EFFAE73-5E2C-4F74-A02A-C30E4EE13C53}" sibTransId="{0766B551-CCC9-4BAC-BFB5-3018B5814C50}"/>
    <dgm:cxn modelId="{599C4823-A6AC-40C5-8E61-A58AB222FCD6}" type="presOf" srcId="{2631ACAD-0CD0-4982-AD73-58A4EC8E65E0}" destId="{D4731B29-ACE8-426E-B22B-83E34DBFBC20}" srcOrd="0" destOrd="0" presId="urn:microsoft.com/office/officeart/2005/8/layout/vList2"/>
    <dgm:cxn modelId="{3FAC394E-6A57-41A7-A2A5-09EB190057A6}" srcId="{51EA0C99-5655-4A87-AFB0-069F9E445ED8}" destId="{C7D9A2D6-E62A-4B62-9EE0-289C42285BA6}" srcOrd="0" destOrd="0" parTransId="{B394AEE8-FB2D-4774-B288-8FDAA04A10F6}" sibTransId="{C1887AA9-2A12-4D84-A1BB-2ACCE606B24F}"/>
    <dgm:cxn modelId="{7D3A00EA-B7BC-420A-B87C-1031813D0769}" srcId="{2631ACAD-0CD0-4982-AD73-58A4EC8E65E0}" destId="{C68CD3D1-C33A-4B87-BAFC-F40155DFBAFC}" srcOrd="3" destOrd="0" parTransId="{F092A1BC-E4E2-40F0-98B7-B4C198663D78}" sibTransId="{D8154221-9058-47CF-881A-EA40F0384523}"/>
    <dgm:cxn modelId="{9B83F39D-BDF3-495A-B255-B759ABB8487A}" type="presOf" srcId="{C7D9A2D6-E62A-4B62-9EE0-289C42285BA6}" destId="{39B74BC0-FDE2-45AE-8252-2FA6E8F4D66E}" srcOrd="0" destOrd="0" presId="urn:microsoft.com/office/officeart/2005/8/layout/vList2"/>
    <dgm:cxn modelId="{3FBB00D9-C288-4062-B8BD-8693DF68A6B2}" type="presOf" srcId="{C68CD3D1-C33A-4B87-BAFC-F40155DFBAFC}" destId="{31C85324-36E6-45D8-A15E-BF9F30F9CBE2}" srcOrd="0" destOrd="0" presId="urn:microsoft.com/office/officeart/2005/8/layout/vList2"/>
    <dgm:cxn modelId="{E7AABDF5-C5C0-4A39-B5DC-49F5801FBC6E}" type="presOf" srcId="{51EA0C99-5655-4A87-AFB0-069F9E445ED8}" destId="{09AC369B-543D-451B-97F8-AA73EA5232BC}" srcOrd="0" destOrd="0" presId="urn:microsoft.com/office/officeart/2005/8/layout/vList2"/>
    <dgm:cxn modelId="{8A8ACAD9-4C18-48E7-A6BF-21EDD5C79370}" srcId="{181D546E-1448-448F-A2A1-D330FD737BCE}" destId="{25602602-BBA6-414A-BEB2-A8ED17ED74BF}" srcOrd="0" destOrd="0" parTransId="{518BB6EA-C27C-4FD8-8E83-DE174ADCA016}" sibTransId="{66728770-19CD-4EFB-8EB6-904D2759E026}"/>
    <dgm:cxn modelId="{2A8A164E-7576-4E82-990E-185D6946D8EF}" type="presOf" srcId="{55448F60-E746-4EA2-9B9D-9208B018F7BF}" destId="{2B6FC5E2-E013-4E18-93BC-7C07009A1A49}" srcOrd="0" destOrd="1" presId="urn:microsoft.com/office/officeart/2005/8/layout/vList2"/>
    <dgm:cxn modelId="{3D925A7B-57E4-40D2-AD13-18232303A198}" srcId="{C68CD3D1-C33A-4B87-BAFC-F40155DFBAFC}" destId="{890D995B-DE0E-4BD7-B705-0A004C3B1223}" srcOrd="0" destOrd="0" parTransId="{D91FC10E-B937-433A-9C7F-842D6D852173}" sibTransId="{FD923411-0CDB-4C4C-A515-184FD799658D}"/>
    <dgm:cxn modelId="{A1ABEE82-41A5-4F8A-9C9B-4B74032A1FE3}" type="presOf" srcId="{890D995B-DE0E-4BD7-B705-0A004C3B1223}" destId="{4A65AA76-21A1-40D2-8223-823695028B70}" srcOrd="0" destOrd="0" presId="urn:microsoft.com/office/officeart/2005/8/layout/vList2"/>
    <dgm:cxn modelId="{7D2CF79A-E5E8-40C1-AF4A-1E8DC7F1D8FE}" type="presOf" srcId="{181D546E-1448-448F-A2A1-D330FD737BCE}" destId="{53C2AC7D-2466-4650-9AD5-073ACF0092F6}" srcOrd="0" destOrd="0" presId="urn:microsoft.com/office/officeart/2005/8/layout/vList2"/>
    <dgm:cxn modelId="{7CC1E74F-4283-41F1-9535-986134335ABC}" type="presOf" srcId="{25602602-BBA6-414A-BEB2-A8ED17ED74BF}" destId="{2B6FC5E2-E013-4E18-93BC-7C07009A1A49}" srcOrd="0" destOrd="0" presId="urn:microsoft.com/office/officeart/2005/8/layout/vList2"/>
    <dgm:cxn modelId="{84CC0C4A-905E-40BF-881B-996A00B1F200}" type="presParOf" srcId="{D4731B29-ACE8-426E-B22B-83E34DBFBC20}" destId="{10BE3A1B-DB38-48F5-83CE-0AF0AD5A3A0A}" srcOrd="0" destOrd="0" presId="urn:microsoft.com/office/officeart/2005/8/layout/vList2"/>
    <dgm:cxn modelId="{29730ABA-E875-45E0-B1C7-3ED62B961009}" type="presParOf" srcId="{D4731B29-ACE8-426E-B22B-83E34DBFBC20}" destId="{D8314F26-01DF-46A3-B860-124B51E95D9A}" srcOrd="1" destOrd="0" presId="urn:microsoft.com/office/officeart/2005/8/layout/vList2"/>
    <dgm:cxn modelId="{64506043-2212-4FC8-B0D5-36FDE35D705B}" type="presParOf" srcId="{D4731B29-ACE8-426E-B22B-83E34DBFBC20}" destId="{53C2AC7D-2466-4650-9AD5-073ACF0092F6}" srcOrd="2" destOrd="0" presId="urn:microsoft.com/office/officeart/2005/8/layout/vList2"/>
    <dgm:cxn modelId="{716D9EE3-A37F-4A90-9DDA-91DF8329E996}" type="presParOf" srcId="{D4731B29-ACE8-426E-B22B-83E34DBFBC20}" destId="{2B6FC5E2-E013-4E18-93BC-7C07009A1A49}" srcOrd="3" destOrd="0" presId="urn:microsoft.com/office/officeart/2005/8/layout/vList2"/>
    <dgm:cxn modelId="{6DDAC751-7FE1-4F53-AFD1-3CE83CB2E760}" type="presParOf" srcId="{D4731B29-ACE8-426E-B22B-83E34DBFBC20}" destId="{09AC369B-543D-451B-97F8-AA73EA5232BC}" srcOrd="4" destOrd="0" presId="urn:microsoft.com/office/officeart/2005/8/layout/vList2"/>
    <dgm:cxn modelId="{78F17CCD-808A-4945-95D0-D90BDFCC9574}" type="presParOf" srcId="{D4731B29-ACE8-426E-B22B-83E34DBFBC20}" destId="{39B74BC0-FDE2-45AE-8252-2FA6E8F4D66E}" srcOrd="5" destOrd="0" presId="urn:microsoft.com/office/officeart/2005/8/layout/vList2"/>
    <dgm:cxn modelId="{D4A7D5A4-5F18-4660-A052-B31E77AA51DD}" type="presParOf" srcId="{D4731B29-ACE8-426E-B22B-83E34DBFBC20}" destId="{31C85324-36E6-45D8-A15E-BF9F30F9CBE2}" srcOrd="6" destOrd="0" presId="urn:microsoft.com/office/officeart/2005/8/layout/vList2"/>
    <dgm:cxn modelId="{F9ECE588-133C-40B3-BB6B-BC0E41111E15}" type="presParOf" srcId="{D4731B29-ACE8-426E-B22B-83E34DBFBC20}" destId="{4A65AA76-21A1-40D2-8223-823695028B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E3A1B-DB38-48F5-83CE-0AF0AD5A3A0A}">
      <dsp:nvSpPr>
        <dsp:cNvPr id="0" name=""/>
        <dsp:cNvSpPr/>
      </dsp:nvSpPr>
      <dsp:spPr>
        <a:xfrm>
          <a:off x="0" y="82330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Added Justifications for this Yang Model</a:t>
          </a:r>
          <a:endParaRPr lang="zh-CN" altLang="en-US" sz="2300" kern="1200" dirty="0"/>
        </a:p>
      </dsp:txBody>
      <dsp:txXfrm>
        <a:off x="26930" y="109260"/>
        <a:ext cx="11242789" cy="497795"/>
      </dsp:txXfrm>
    </dsp:sp>
    <dsp:sp modelId="{53C2AC7D-2466-4650-9AD5-073ACF0092F6}">
      <dsp:nvSpPr>
        <dsp:cNvPr id="0" name=""/>
        <dsp:cNvSpPr/>
      </dsp:nvSpPr>
      <dsp:spPr>
        <a:xfrm>
          <a:off x="0" y="700225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Reference to TE-Topology’s TP for the ACTN’s AP</a:t>
          </a:r>
          <a:endParaRPr lang="zh-CN" altLang="en-US" sz="2300" kern="1200" dirty="0"/>
        </a:p>
      </dsp:txBody>
      <dsp:txXfrm>
        <a:off x="26930" y="727155"/>
        <a:ext cx="11242789" cy="497795"/>
      </dsp:txXfrm>
    </dsp:sp>
    <dsp:sp modelId="{2B6FC5E2-E013-4E18-93BC-7C07009A1A49}">
      <dsp:nvSpPr>
        <dsp:cNvPr id="0" name=""/>
        <dsp:cNvSpPr/>
      </dsp:nvSpPr>
      <dsp:spPr>
        <a:xfrm>
          <a:off x="0" y="1251880"/>
          <a:ext cx="1129664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err="1" smtClean="0"/>
            <a:t>src</a:t>
          </a:r>
          <a:r>
            <a:rPr lang="en-US" sz="1800" b="0" i="0" kern="1200" dirty="0" smtClean="0"/>
            <a:t>-</a:t>
          </a:r>
          <a:r>
            <a:rPr lang="en-US" sz="1800" b="0" i="0" kern="1200" dirty="0" err="1" smtClean="0"/>
            <a:t>tp</a:t>
          </a:r>
          <a:r>
            <a:rPr lang="en-US" sz="1800" b="0" i="0" kern="1200" dirty="0" smtClean="0"/>
            <a:t>-id? binary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err="1" smtClean="0"/>
            <a:t>dst</a:t>
          </a:r>
          <a:r>
            <a:rPr lang="en-US" sz="1800" b="0" i="0" kern="1200" dirty="0" smtClean="0"/>
            <a:t>-</a:t>
          </a:r>
          <a:r>
            <a:rPr lang="en-US" sz="1800" b="0" i="0" kern="1200" dirty="0" err="1" smtClean="0"/>
            <a:t>tp</a:t>
          </a:r>
          <a:r>
            <a:rPr lang="en-US" sz="1800" b="0" i="0" kern="1200" dirty="0" smtClean="0"/>
            <a:t>-id? binary</a:t>
          </a:r>
          <a:endParaRPr lang="zh-CN" altLang="en-US" sz="1800" kern="1200" dirty="0"/>
        </a:p>
      </dsp:txBody>
      <dsp:txXfrm>
        <a:off x="0" y="1251880"/>
        <a:ext cx="11296649" cy="618930"/>
      </dsp:txXfrm>
    </dsp:sp>
    <dsp:sp modelId="{09AC369B-543D-451B-97F8-AA73EA5232BC}">
      <dsp:nvSpPr>
        <dsp:cNvPr id="0" name=""/>
        <dsp:cNvSpPr/>
      </dsp:nvSpPr>
      <dsp:spPr>
        <a:xfrm>
          <a:off x="0" y="1870810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Bandwidth</a:t>
          </a:r>
          <a:endParaRPr lang="zh-CN" altLang="en-US" sz="2300" kern="1200" dirty="0"/>
        </a:p>
      </dsp:txBody>
      <dsp:txXfrm>
        <a:off x="26930" y="1897740"/>
        <a:ext cx="11242789" cy="497795"/>
      </dsp:txXfrm>
    </dsp:sp>
    <dsp:sp modelId="{39B74BC0-FDE2-45AE-8252-2FA6E8F4D66E}">
      <dsp:nvSpPr>
        <dsp:cNvPr id="0" name=""/>
        <dsp:cNvSpPr/>
      </dsp:nvSpPr>
      <dsp:spPr>
        <a:xfrm>
          <a:off x="0" y="2422465"/>
          <a:ext cx="1129664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bandwidth? </a:t>
          </a:r>
          <a:r>
            <a:rPr lang="en-US" sz="1800" b="0" i="0" kern="1200" dirty="0" err="1" smtClean="0"/>
            <a:t>tet:te-bandwidth</a:t>
          </a:r>
          <a:endParaRPr lang="zh-CN" altLang="en-US" sz="1800" kern="1200" dirty="0"/>
        </a:p>
      </dsp:txBody>
      <dsp:txXfrm>
        <a:off x="0" y="2422465"/>
        <a:ext cx="11296649" cy="380880"/>
      </dsp:txXfrm>
    </dsp:sp>
    <dsp:sp modelId="{31C85324-36E6-45D8-A15E-BF9F30F9CBE2}">
      <dsp:nvSpPr>
        <dsp:cNvPr id="0" name=""/>
        <dsp:cNvSpPr/>
      </dsp:nvSpPr>
      <dsp:spPr>
        <a:xfrm>
          <a:off x="0" y="2803345"/>
          <a:ext cx="1129664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smtClean="0"/>
            <a:t>Reference to the abstract te topology</a:t>
          </a:r>
          <a:endParaRPr lang="zh-CN" altLang="en-US" sz="2300" kern="1200" dirty="0"/>
        </a:p>
      </dsp:txBody>
      <dsp:txXfrm>
        <a:off x="26930" y="2830275"/>
        <a:ext cx="11242789" cy="497795"/>
      </dsp:txXfrm>
    </dsp:sp>
    <dsp:sp modelId="{4A65AA76-21A1-40D2-8223-823695028B70}">
      <dsp:nvSpPr>
        <dsp:cNvPr id="0" name=""/>
        <dsp:cNvSpPr/>
      </dsp:nvSpPr>
      <dsp:spPr>
        <a:xfrm>
          <a:off x="0" y="3355000"/>
          <a:ext cx="1129664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66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network-ref? -&gt; /</a:t>
          </a:r>
          <a:r>
            <a:rPr lang="en-US" sz="1800" b="0" i="0" kern="1200" dirty="0" err="1" smtClean="0"/>
            <a:t>nw:networks</a:t>
          </a:r>
          <a:r>
            <a:rPr lang="en-US" sz="1800" b="0" i="0" kern="1200" dirty="0" smtClean="0"/>
            <a:t>/network/network-id</a:t>
          </a:r>
          <a:endParaRPr lang="zh-CN" altLang="en-US" sz="1800" kern="1200" dirty="0"/>
        </a:p>
      </dsp:txBody>
      <dsp:txXfrm>
        <a:off x="0" y="3355000"/>
        <a:ext cx="1129664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3112-1146-4D0E-BEAF-EB16400C8F3D}" type="datetimeFigureOut">
              <a:rPr lang="zh-CN" altLang="en-US" smtClean="0"/>
              <a:pPr/>
              <a:t>2017/3/24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1A4-8D6F-40F9-A34D-570AF83E57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7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21A4-8D6F-40F9-A34D-570AF83E57D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D21A4-8D6F-40F9-A34D-570AF83E57D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A1BFF-8D03-4564-8C89-55304B8F36E7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8B6A-7527-4ED5-BFE6-BC52077B595A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CDC86-DBA2-4A69-8840-02CD6384403A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AD0D-AAD0-4A45-92BD-AA3B9615FA39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D733C7-C498-47E9-BC77-57BD62F1169F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87BC-F7F2-4D32-B200-C4DC3FC85321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EA18-30CB-4D16-AF93-7F31B0C4BCB7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521D-E1B2-4EE0-9E3E-422474C83A5D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1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555F-7788-4670-AD88-261CB467F397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521935-5C9B-4683-92A6-EBBD75F22C10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6B71-F7E3-499A-977F-1777D9C504B9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618B54-6E10-4E1F-B49E-0FC9CD3EFA3F}" type="datetime1">
              <a:rPr lang="en-US" altLang="zh-CN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6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Yang Data Model for ACTN VN Operation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 smtClean="0"/>
              <a:t>draft-lee-teas-actn-vn-yang-03</a:t>
            </a:r>
            <a:endParaRPr lang="zh-CN" alt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520601" y="3749041"/>
            <a:ext cx="5054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</a:rPr>
              <a:t>Young Lee, Huawei</a:t>
            </a:r>
          </a:p>
          <a:p>
            <a:pPr algn="r"/>
            <a:r>
              <a:rPr lang="en-US" altLang="zh-CN" sz="2000" dirty="0" smtClean="0">
                <a:solidFill>
                  <a:schemeClr val="bg1"/>
                </a:solidFill>
              </a:rPr>
              <a:t>Dhruv Dhody, Huawei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Daniele </a:t>
            </a:r>
            <a:r>
              <a:rPr lang="en-US" altLang="zh-CN" sz="2000" dirty="0" smtClean="0">
                <a:solidFill>
                  <a:schemeClr val="bg1"/>
                </a:solidFill>
              </a:rPr>
              <a:t>Ceccarelli, </a:t>
            </a:r>
            <a:r>
              <a:rPr lang="en-US" altLang="zh-CN" sz="2000" dirty="0">
                <a:solidFill>
                  <a:schemeClr val="bg1"/>
                </a:solidFill>
              </a:rPr>
              <a:t>Ericsson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Takuya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Miyasaka</a:t>
            </a:r>
            <a:r>
              <a:rPr lang="en-US" altLang="zh-CN" sz="2000" dirty="0" smtClean="0">
                <a:solidFill>
                  <a:schemeClr val="bg1"/>
                </a:solidFill>
              </a:rPr>
              <a:t>, KDDI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Peter </a:t>
            </a:r>
            <a:r>
              <a:rPr lang="en-US" altLang="zh-CN" sz="2000" dirty="0" smtClean="0">
                <a:solidFill>
                  <a:schemeClr val="bg1"/>
                </a:solidFill>
              </a:rPr>
              <a:t>Park, KT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</a:rPr>
              <a:t>Bin Yeong </a:t>
            </a:r>
            <a:r>
              <a:rPr lang="en-US" altLang="zh-CN" sz="2000" dirty="0" smtClean="0">
                <a:solidFill>
                  <a:schemeClr val="bg1"/>
                </a:solidFill>
              </a:rPr>
              <a:t>Yoon, ETRI</a:t>
            </a:r>
          </a:p>
        </p:txBody>
      </p:sp>
    </p:spTree>
    <p:extLst>
      <p:ext uri="{BB962C8B-B14F-4D97-AF65-F5344CB8AC3E}">
        <p14:creationId xmlns:p14="http://schemas.microsoft.com/office/powerpoint/2010/main" val="26682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825" y="2194560"/>
            <a:ext cx="5877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Yang Data Model for ACTN VN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This is for CMI i.e. CNC – MDSC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Maps to Customer Service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Support for VN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set of E2E tunnels (VN-Member)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 abstract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Support for Access Point (AP) as per the ACTN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MDSC </a:t>
            </a:r>
            <a:r>
              <a:rPr lang="en-US" altLang="zh-CN" dirty="0" smtClean="0"/>
              <a:t>translates </a:t>
            </a:r>
            <a:r>
              <a:rPr lang="en-US" altLang="zh-CN" dirty="0"/>
              <a:t>and </a:t>
            </a:r>
            <a:r>
              <a:rPr lang="en-US" altLang="zh-CN" dirty="0" smtClean="0"/>
              <a:t>maps </a:t>
            </a:r>
            <a:r>
              <a:rPr lang="en-US" altLang="zh-CN" dirty="0"/>
              <a:t>the VN request into </a:t>
            </a:r>
            <a:r>
              <a:rPr lang="en-US" altLang="zh-CN" dirty="0" smtClean="0"/>
              <a:t>specific network </a:t>
            </a:r>
            <a:r>
              <a:rPr lang="en-US" altLang="zh-CN" dirty="0"/>
              <a:t>centric-models 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e.g</a:t>
            </a:r>
            <a:r>
              <a:rPr lang="en-US" altLang="zh-CN" dirty="0"/>
              <a:t>., TE-tunnels [TE-Tunnel], </a:t>
            </a:r>
            <a:r>
              <a:rPr lang="en-US" altLang="zh-CN" dirty="0" smtClean="0"/>
              <a:t>TE-topology [TE-TOPO</a:t>
            </a:r>
            <a:r>
              <a:rPr lang="en-US" altLang="zh-CN" dirty="0"/>
              <a:t>], etc</a:t>
            </a:r>
            <a:r>
              <a:rPr lang="en-US" altLang="zh-CN" dirty="0" smtClean="0"/>
              <a:t>. and its augmented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Coordinate </a:t>
            </a:r>
            <a:r>
              <a:rPr lang="en-US" altLang="zh-CN" dirty="0"/>
              <a:t>the multi-domain network </a:t>
            </a:r>
            <a:r>
              <a:rPr lang="en-US" altLang="zh-CN" dirty="0" smtClean="0"/>
              <a:t>operations with </a:t>
            </a:r>
            <a:r>
              <a:rPr lang="en-US" altLang="zh-CN" dirty="0"/>
              <a:t>PNCs.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2" name="Picture 111" descr="actn arch con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5" y="2130724"/>
            <a:ext cx="5414397" cy="34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025" y="5956137"/>
            <a:ext cx="6917210" cy="365125"/>
          </a:xfrm>
        </p:spPr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Virtual Network groups </a:t>
            </a:r>
            <a:r>
              <a:rPr lang="en-US" dirty="0"/>
              <a:t>multiple E</a:t>
            </a:r>
            <a:r>
              <a:rPr lang="en-US" dirty="0" smtClean="0"/>
              <a:t>2E </a:t>
            </a:r>
            <a:r>
              <a:rPr lang="en-US" dirty="0"/>
              <a:t>tunnels as a VN. </a:t>
            </a:r>
          </a:p>
          <a:p>
            <a:pPr lvl="1"/>
            <a:r>
              <a:rPr lang="en-US" dirty="0"/>
              <a:t>VN is a unit for concurrency.  </a:t>
            </a:r>
          </a:p>
          <a:p>
            <a:pPr lvl="1"/>
            <a:r>
              <a:rPr lang="en-US" dirty="0"/>
              <a:t>TE-tunnel model deals each VN member as a separate entity, so it loses concurrent allocation of TE resources.  TE-tunnel model is a sequential provisioning approach.	</a:t>
            </a:r>
          </a:p>
          <a:p>
            <a:pPr lvl="0"/>
            <a:r>
              <a:rPr lang="en-US" dirty="0"/>
              <a:t>It is easier for some customers to work on VN level (Network slice) rather than individual TE tunnels.	</a:t>
            </a:r>
          </a:p>
          <a:p>
            <a:pPr lvl="0"/>
            <a:r>
              <a:rPr lang="en-US" dirty="0"/>
              <a:t>ACTN VN supports multi-source and multi-destination use-case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Doing this without this model, would require multiple requests and a sophisticated client to look out for changes.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ACTN VN supports VN compute  (pre-instantiation mode) for the whole VN.</a:t>
            </a:r>
          </a:p>
          <a:p>
            <a:pPr lvl="0"/>
            <a:r>
              <a:rPr lang="en-US" dirty="0"/>
              <a:t>There are certain advantages to keep a set of TE-tunnels as one VN unit for applying policy, reroute, protection, restoration, etc. rather than treating each TE-tunnel as individual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Updates in this version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1463998"/>
              </p:ext>
            </p:extLst>
          </p:nvPr>
        </p:nvGraphicFramePr>
        <p:xfrm>
          <a:off x="428625" y="2133600"/>
          <a:ext cx="11296649" cy="38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Yang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59" y="950757"/>
            <a:ext cx="5867400" cy="55721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831067" cy="3678303"/>
          </a:xfrm>
        </p:spPr>
        <p:txBody>
          <a:bodyPr/>
          <a:lstStyle/>
          <a:p>
            <a:r>
              <a:rPr lang="en-US" dirty="0" smtClean="0"/>
              <a:t>List of AP</a:t>
            </a:r>
          </a:p>
          <a:p>
            <a:r>
              <a:rPr lang="en-US" dirty="0" smtClean="0"/>
              <a:t>List of VN</a:t>
            </a:r>
          </a:p>
          <a:p>
            <a:pPr lvl="1"/>
            <a:r>
              <a:rPr lang="en-US" dirty="0" smtClean="0"/>
              <a:t>VN-member list</a:t>
            </a:r>
          </a:p>
          <a:p>
            <a:pPr lvl="1"/>
            <a:r>
              <a:rPr lang="en-US" dirty="0" smtClean="0"/>
              <a:t>Support for multi-</a:t>
            </a:r>
            <a:r>
              <a:rPr lang="en-US" dirty="0" err="1" smtClean="0"/>
              <a:t>src</a:t>
            </a:r>
            <a:r>
              <a:rPr lang="en-US" dirty="0" smtClean="0"/>
              <a:t> and multi-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Objective Functions</a:t>
            </a:r>
          </a:p>
          <a:p>
            <a:pPr lvl="1"/>
            <a:r>
              <a:rPr lang="en-US" dirty="0" smtClean="0"/>
              <a:t>Metrics</a:t>
            </a:r>
          </a:p>
          <a:p>
            <a:pPr lvl="2"/>
            <a:r>
              <a:rPr lang="en-US" dirty="0" smtClean="0"/>
              <a:t>Limit </a:t>
            </a:r>
          </a:p>
          <a:p>
            <a:pPr lvl="2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201770" cy="3678303"/>
          </a:xfrm>
        </p:spPr>
        <p:txBody>
          <a:bodyPr/>
          <a:lstStyle/>
          <a:p>
            <a:r>
              <a:rPr lang="en-US" altLang="zh-CN" dirty="0" smtClean="0"/>
              <a:t>RPC: VN-Compute</a:t>
            </a:r>
          </a:p>
          <a:p>
            <a:pPr lvl="1"/>
            <a:r>
              <a:rPr lang="en-US" altLang="zh-CN" dirty="0" smtClean="0"/>
              <a:t>Pre-Instantiation</a:t>
            </a:r>
          </a:p>
          <a:p>
            <a:pPr lvl="1"/>
            <a:r>
              <a:rPr lang="en-US" altLang="zh-CN" dirty="0" smtClean="0"/>
              <a:t>Input </a:t>
            </a:r>
          </a:p>
          <a:p>
            <a:pPr lvl="2"/>
            <a:r>
              <a:rPr lang="en-US" altLang="zh-CN" dirty="0" smtClean="0"/>
              <a:t>VN-Members with source</a:t>
            </a:r>
            <a:r>
              <a:rPr lang="en-US" altLang="zh-CN" dirty="0"/>
              <a:t>, </a:t>
            </a:r>
            <a:r>
              <a:rPr lang="en-US" altLang="zh-CN" dirty="0" smtClean="0"/>
              <a:t>destinations </a:t>
            </a:r>
          </a:p>
          <a:p>
            <a:pPr lvl="2"/>
            <a:r>
              <a:rPr lang="en-US" altLang="zh-CN" dirty="0" smtClean="0"/>
              <a:t>OF and  metric 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</a:t>
            </a:r>
          </a:p>
          <a:p>
            <a:pPr lvl="2"/>
            <a:r>
              <a:rPr lang="en-US" altLang="zh-CN" dirty="0" smtClean="0"/>
              <a:t>VN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06" y="0"/>
            <a:ext cx="5454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 to enhance the VN Model to meet all requirements of </a:t>
            </a:r>
            <a:r>
              <a:rPr lang="en-US" sz="2400" dirty="0" smtClean="0"/>
              <a:t>ACTN</a:t>
            </a:r>
          </a:p>
          <a:p>
            <a:pPr lvl="1"/>
            <a:r>
              <a:rPr lang="en-US" sz="2200" i="1" dirty="0" smtClean="0"/>
              <a:t>VN-Compute RPC output can be </a:t>
            </a:r>
            <a:r>
              <a:rPr lang="en-US" sz="2200" i="1" dirty="0" smtClean="0"/>
              <a:t>enhanced</a:t>
            </a:r>
            <a:endParaRPr lang="en-US" sz="2200" i="1" dirty="0"/>
          </a:p>
          <a:p>
            <a:r>
              <a:rPr lang="en-US" sz="2400" dirty="0" smtClean="0"/>
              <a:t>Keep </a:t>
            </a:r>
            <a:r>
              <a:rPr lang="en-US" sz="2400" dirty="0"/>
              <a:t>align with all ACTN documents including [Info-Model]</a:t>
            </a:r>
          </a:p>
          <a:p>
            <a:r>
              <a:rPr lang="en-US" sz="2400" dirty="0" smtClean="0"/>
              <a:t>Comments</a:t>
            </a:r>
            <a:r>
              <a:rPr lang="en-US" sz="2400" dirty="0"/>
              <a:t>?  </a:t>
            </a:r>
          </a:p>
          <a:p>
            <a:r>
              <a:rPr lang="en-US" sz="2400" dirty="0" smtClean="0"/>
              <a:t>WG </a:t>
            </a:r>
            <a:r>
              <a:rPr lang="en-US" sz="2400" dirty="0"/>
              <a:t>adoption!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@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2580</TotalTime>
  <Words>344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 2</vt:lpstr>
      <vt:lpstr>Dividend</vt:lpstr>
      <vt:lpstr>A Yang Data Model for ACTN VN Operation</vt:lpstr>
      <vt:lpstr>Introduction</vt:lpstr>
      <vt:lpstr>Why?</vt:lpstr>
      <vt:lpstr>Updates in this version</vt:lpstr>
      <vt:lpstr>ACTN VN Yang</vt:lpstr>
      <vt:lpstr>ACTN VN Yang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ACTN VN Operation</dc:title>
  <dc:creator>Dhruv Dhody</dc:creator>
  <cp:lastModifiedBy>Dhruv Dhody</cp:lastModifiedBy>
  <cp:revision>28</cp:revision>
  <dcterms:created xsi:type="dcterms:W3CDTF">2016-11-07T10:04:48Z</dcterms:created>
  <dcterms:modified xsi:type="dcterms:W3CDTF">2017-03-26T14:33:59Z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(2)5DJE6dsjZiYED1D4zNOVj2p4RHMm9oC7oiiwsieP4562kArOpCqg/N913KMdt4p8xuGp2+2e
FkwHfHzjL6et9RmTjCXb/3o6N3KM5OTnMh1MC3mfh2NjyLxH4gpuABWBHreYmwUlpwgk2TcT
tu88LU1Xeotkp/W1+k/YU8ahyQrUBUdUCmXOLlOLf9/zsMUu3j3B4TknMJ3vfyuy3NnZK17A
RUpf6jQaH4rE8yrZFF</vt:lpwstr>
  </property>
  <property fmtid="{D5CDD505-2E9C-101B-9397-08002B2CF9AE}" pid="3" name="_2015_ms_pID_7253431">
    <vt:lpwstr>krsgG8WU8XsshhKOgtY/j9qJF/wDru+hu/3ibX+26hRZfshjGynU2z
qI8TwNkC3H9nv+OzF5Li5vh7RxDdBUE3MTAmc0zInwgO0U3oc4ZO9Z8Aa1q8UpAOBzJBJPp+
S6csxu1+KGyVVx818UyVaCgUufuzdLtGkF459zxGQVWYbYH+8VzwZ7spK+2lZnNgJzsNOQAu
DeErFqLLqzw6/rBn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1490379490</vt:lpwstr>
  </property>
</Properties>
</file>