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2" r:id="rId5"/>
    <p:sldId id="263" r:id="rId6"/>
    <p:sldId id="270" r:id="rId7"/>
    <p:sldId id="271" r:id="rId8"/>
    <p:sldId id="272" r:id="rId9"/>
    <p:sldId id="268" r:id="rId10"/>
    <p:sldId id="25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2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665A-E5F2-4E24-86F5-4DD3A2895F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19600C-80D0-470C-ADCF-C8EC0F5546F1}">
      <dgm:prSet phldrT="[Text]"/>
      <dgm:spPr/>
      <dgm:t>
        <a:bodyPr/>
        <a:lstStyle/>
        <a:p>
          <a:r>
            <a:rPr lang="en-US" altLang="zh-CN" dirty="0" smtClean="0"/>
            <a:t>Yang Data Model</a:t>
          </a:r>
          <a:endParaRPr lang="zh-CN" altLang="en-US" dirty="0"/>
        </a:p>
      </dgm:t>
    </dgm:pt>
    <dgm:pt modelId="{F72C16B0-7423-4DA5-9CA7-57FF7BC1BCEE}" type="parTrans" cxnId="{61D6844C-23E0-45EA-9B1E-DDC30CF8E554}">
      <dgm:prSet/>
      <dgm:spPr/>
      <dgm:t>
        <a:bodyPr/>
        <a:lstStyle/>
        <a:p>
          <a:endParaRPr lang="zh-CN" altLang="en-US"/>
        </a:p>
      </dgm:t>
    </dgm:pt>
    <dgm:pt modelId="{56B8D415-4694-4D07-A981-80B0E341AA34}" type="sibTrans" cxnId="{61D6844C-23E0-45EA-9B1E-DDC30CF8E554}">
      <dgm:prSet/>
      <dgm:spPr/>
      <dgm:t>
        <a:bodyPr/>
        <a:lstStyle/>
        <a:p>
          <a:endParaRPr lang="zh-CN" altLang="en-US"/>
        </a:p>
      </dgm:t>
    </dgm:pt>
    <dgm:pt modelId="{E608F08C-3104-4E32-84C4-97F99352C6EE}">
      <dgm:prSet phldrT="[Text]"/>
      <dgm:spPr/>
      <dgm:t>
        <a:bodyPr/>
        <a:lstStyle/>
        <a:p>
          <a:r>
            <a:rPr lang="en-US" altLang="zh-CN" dirty="0" smtClean="0"/>
            <a:t>Configurations</a:t>
          </a:r>
          <a:endParaRPr lang="zh-CN" altLang="en-US" dirty="0"/>
        </a:p>
      </dgm:t>
    </dgm:pt>
    <dgm:pt modelId="{97B53530-18F1-402F-8EE5-F881A581677E}" type="parTrans" cxnId="{C9D31729-A6A4-4CB1-87F1-4B8BBD213D5C}">
      <dgm:prSet/>
      <dgm:spPr/>
      <dgm:t>
        <a:bodyPr/>
        <a:lstStyle/>
        <a:p>
          <a:endParaRPr lang="zh-CN" altLang="en-US"/>
        </a:p>
      </dgm:t>
    </dgm:pt>
    <dgm:pt modelId="{C426D9D4-CF21-4603-A461-FFD569A5EBA0}" type="sibTrans" cxnId="{C9D31729-A6A4-4CB1-87F1-4B8BBD213D5C}">
      <dgm:prSet/>
      <dgm:spPr/>
      <dgm:t>
        <a:bodyPr/>
        <a:lstStyle/>
        <a:p>
          <a:endParaRPr lang="zh-CN" altLang="en-US"/>
        </a:p>
      </dgm:t>
    </dgm:pt>
    <dgm:pt modelId="{C2EE3C66-6027-4B68-ACE9-C9119D2A15D6}">
      <dgm:prSet phldrT="[Text]"/>
      <dgm:spPr/>
      <dgm:t>
        <a:bodyPr/>
        <a:lstStyle/>
        <a:p>
          <a:r>
            <a:rPr lang="en-US" altLang="zh-CN" dirty="0" smtClean="0"/>
            <a:t>NTP as per RFC 5905</a:t>
          </a:r>
          <a:endParaRPr lang="zh-CN" altLang="en-US" dirty="0"/>
        </a:p>
      </dgm:t>
    </dgm:pt>
    <dgm:pt modelId="{D4B29D0C-7EC4-4050-9AFA-79DAFD13EA95}" type="parTrans" cxnId="{FFF0B3B5-B0A0-4FE2-8567-BD2D3584C7FF}">
      <dgm:prSet/>
      <dgm:spPr/>
      <dgm:t>
        <a:bodyPr/>
        <a:lstStyle/>
        <a:p>
          <a:endParaRPr lang="zh-CN" altLang="en-US"/>
        </a:p>
      </dgm:t>
    </dgm:pt>
    <dgm:pt modelId="{20AE6A7E-A57B-48A0-B13E-8A0B1451AA8B}" type="sibTrans" cxnId="{FFF0B3B5-B0A0-4FE2-8567-BD2D3584C7FF}">
      <dgm:prSet/>
      <dgm:spPr/>
      <dgm:t>
        <a:bodyPr/>
        <a:lstStyle/>
        <a:p>
          <a:endParaRPr lang="zh-CN" altLang="en-US"/>
        </a:p>
      </dgm:t>
    </dgm:pt>
    <dgm:pt modelId="{041F98BD-215C-42A3-8495-90CDA1B8F231}">
      <dgm:prSet phldrT="[Text]"/>
      <dgm:spPr/>
      <dgm:t>
        <a:bodyPr/>
        <a:lstStyle/>
        <a:p>
          <a:r>
            <a:rPr lang="en-US" altLang="zh-CN" dirty="0" smtClean="0"/>
            <a:t>Extensions </a:t>
          </a:r>
          <a:endParaRPr lang="zh-CN" altLang="en-US" dirty="0"/>
        </a:p>
      </dgm:t>
    </dgm:pt>
    <dgm:pt modelId="{C1584B95-146D-4D07-B8A9-3BFAD09B4F55}" type="parTrans" cxnId="{5C4CA2B4-1D28-4809-9666-A9B65F68B5C3}">
      <dgm:prSet/>
      <dgm:spPr/>
      <dgm:t>
        <a:bodyPr/>
        <a:lstStyle/>
        <a:p>
          <a:endParaRPr lang="zh-CN" altLang="en-US"/>
        </a:p>
      </dgm:t>
    </dgm:pt>
    <dgm:pt modelId="{88323B03-8E1C-4B72-8A89-0175C0C60179}" type="sibTrans" cxnId="{5C4CA2B4-1D28-4809-9666-A9B65F68B5C3}">
      <dgm:prSet/>
      <dgm:spPr/>
      <dgm:t>
        <a:bodyPr/>
        <a:lstStyle/>
        <a:p>
          <a:endParaRPr lang="zh-CN" altLang="en-US"/>
        </a:p>
      </dgm:t>
    </dgm:pt>
    <dgm:pt modelId="{4F3046AA-789D-4DB2-B040-594D108EDC4B}">
      <dgm:prSet phldrT="[Text]"/>
      <dgm:spPr/>
      <dgm:t>
        <a:bodyPr/>
        <a:lstStyle/>
        <a:p>
          <a:r>
            <a:rPr lang="en-US" altLang="zh-CN" dirty="0" smtClean="0"/>
            <a:t>Management of NTP demon – client and server</a:t>
          </a:r>
          <a:endParaRPr lang="zh-CN" altLang="en-US" dirty="0"/>
        </a:p>
      </dgm:t>
    </dgm:pt>
    <dgm:pt modelId="{D9A90837-8D00-43FD-96F6-A5A751762FC1}" type="parTrans" cxnId="{04C2FA47-F07E-4342-B935-379AE1CC3AA2}">
      <dgm:prSet/>
      <dgm:spPr/>
      <dgm:t>
        <a:bodyPr/>
        <a:lstStyle/>
        <a:p>
          <a:endParaRPr lang="zh-CN" altLang="en-US"/>
        </a:p>
      </dgm:t>
    </dgm:pt>
    <dgm:pt modelId="{E9494F59-7F3F-4000-A52F-569B62951A90}" type="sibTrans" cxnId="{04C2FA47-F07E-4342-B935-379AE1CC3AA2}">
      <dgm:prSet/>
      <dgm:spPr/>
      <dgm:t>
        <a:bodyPr/>
        <a:lstStyle/>
        <a:p>
          <a:endParaRPr lang="zh-CN" altLang="en-US"/>
        </a:p>
      </dgm:t>
    </dgm:pt>
    <dgm:pt modelId="{2D40D180-4D71-4AD9-9F76-954B1645C7F4}">
      <dgm:prSet phldrT="[Text]"/>
      <dgm:spPr/>
      <dgm:t>
        <a:bodyPr/>
        <a:lstStyle/>
        <a:p>
          <a:r>
            <a:rPr lang="en-US" altLang="zh-CN" dirty="0" smtClean="0"/>
            <a:t>State</a:t>
          </a:r>
          <a:endParaRPr lang="zh-CN" altLang="en-US" dirty="0"/>
        </a:p>
      </dgm:t>
    </dgm:pt>
    <dgm:pt modelId="{F703796E-08AE-413D-9D49-FAC8370CE06C}" type="parTrans" cxnId="{92168DAD-F6A7-4150-8145-D7D35D465BAA}">
      <dgm:prSet/>
      <dgm:spPr/>
      <dgm:t>
        <a:bodyPr/>
        <a:lstStyle/>
        <a:p>
          <a:endParaRPr lang="zh-CN" altLang="en-US"/>
        </a:p>
      </dgm:t>
    </dgm:pt>
    <dgm:pt modelId="{4E0FF5FF-1B1A-41B3-ABE6-103D417857CD}" type="sibTrans" cxnId="{92168DAD-F6A7-4150-8145-D7D35D465BAA}">
      <dgm:prSet/>
      <dgm:spPr/>
      <dgm:t>
        <a:bodyPr/>
        <a:lstStyle/>
        <a:p>
          <a:endParaRPr lang="zh-CN" altLang="en-US"/>
        </a:p>
      </dgm:t>
    </dgm:pt>
    <dgm:pt modelId="{F32A4E5A-051F-438A-9A93-10372CDDE02C}">
      <dgm:prSet phldrT="[Text]"/>
      <dgm:spPr/>
      <dgm:t>
        <a:bodyPr/>
        <a:lstStyle/>
        <a:p>
          <a:r>
            <a:rPr lang="en-US" altLang="zh-CN" dirty="0" smtClean="0"/>
            <a:t>Most features of NTPv4 are covered</a:t>
          </a:r>
          <a:endParaRPr lang="zh-CN" altLang="en-US" dirty="0"/>
        </a:p>
      </dgm:t>
    </dgm:pt>
    <dgm:pt modelId="{36A5E780-DB51-4B88-9BE3-B033E6493A38}" type="parTrans" cxnId="{84B1C676-744D-49AB-9D10-5E5FAE39BF2F}">
      <dgm:prSet/>
      <dgm:spPr/>
      <dgm:t>
        <a:bodyPr/>
        <a:lstStyle/>
        <a:p>
          <a:endParaRPr lang="zh-CN" altLang="en-US"/>
        </a:p>
      </dgm:t>
    </dgm:pt>
    <dgm:pt modelId="{2E7A117F-61A1-4942-A38B-3C4B767B4224}" type="sibTrans" cxnId="{84B1C676-744D-49AB-9D10-5E5FAE39BF2F}">
      <dgm:prSet/>
      <dgm:spPr/>
      <dgm:t>
        <a:bodyPr/>
        <a:lstStyle/>
        <a:p>
          <a:endParaRPr lang="zh-CN" altLang="en-US"/>
        </a:p>
      </dgm:t>
    </dgm:pt>
    <dgm:pt modelId="{2B67C25B-08F5-4500-AF97-E94E77C83D9E}">
      <dgm:prSet phldrT="[Text]"/>
      <dgm:spPr/>
      <dgm:t>
        <a:bodyPr/>
        <a:lstStyle/>
        <a:p>
          <a:r>
            <a:rPr lang="en-US" altLang="zh-CN" dirty="0" smtClean="0"/>
            <a:t>Auto-key</a:t>
          </a:r>
        </a:p>
      </dgm:t>
    </dgm:pt>
    <dgm:pt modelId="{CB77B56E-8B5A-4A8B-896B-4CDFF249DB1F}" type="parTrans" cxnId="{8524B13D-894C-413A-A78E-7DCAEE64BF25}">
      <dgm:prSet/>
      <dgm:spPr/>
      <dgm:t>
        <a:bodyPr/>
        <a:lstStyle/>
        <a:p>
          <a:endParaRPr lang="zh-CN" altLang="en-US"/>
        </a:p>
      </dgm:t>
    </dgm:pt>
    <dgm:pt modelId="{E64C320D-62F7-42FF-904A-ABE4806A4776}" type="sibTrans" cxnId="{8524B13D-894C-413A-A78E-7DCAEE64BF25}">
      <dgm:prSet/>
      <dgm:spPr/>
      <dgm:t>
        <a:bodyPr/>
        <a:lstStyle/>
        <a:p>
          <a:endParaRPr lang="zh-CN" altLang="en-US"/>
        </a:p>
      </dgm:t>
    </dgm:pt>
    <dgm:pt modelId="{08DA7069-F5B0-4EBB-ADB5-9BD9520A0726}">
      <dgm:prSet phldrT="[Text]"/>
      <dgm:spPr/>
      <dgm:t>
        <a:bodyPr/>
        <a:lstStyle/>
        <a:p>
          <a:r>
            <a:rPr lang="en-US" altLang="zh-CN" dirty="0" smtClean="0"/>
            <a:t>New Author</a:t>
          </a:r>
        </a:p>
      </dgm:t>
    </dgm:pt>
    <dgm:pt modelId="{8C47083D-7342-4D1D-A441-EEAC94F3D857}" type="parTrans" cxnId="{3ED0553D-563D-4677-B92D-6ADB09216A64}">
      <dgm:prSet/>
      <dgm:spPr/>
      <dgm:t>
        <a:bodyPr/>
        <a:lstStyle/>
        <a:p>
          <a:endParaRPr lang="en-US"/>
        </a:p>
      </dgm:t>
    </dgm:pt>
    <dgm:pt modelId="{AA7A8C9C-7633-44CE-B689-BF6B8B4CD8CA}" type="sibTrans" cxnId="{3ED0553D-563D-4677-B92D-6ADB09216A64}">
      <dgm:prSet/>
      <dgm:spPr/>
      <dgm:t>
        <a:bodyPr/>
        <a:lstStyle/>
        <a:p>
          <a:endParaRPr lang="en-US"/>
        </a:p>
      </dgm:t>
    </dgm:pt>
    <dgm:pt modelId="{22E56D38-7039-4A3A-A27A-A6CA74D0419A}">
      <dgm:prSet phldrT="[Text]"/>
      <dgm:spPr/>
      <dgm:t>
        <a:bodyPr/>
        <a:lstStyle/>
        <a:p>
          <a:r>
            <a:rPr lang="en-IN" altLang="zh-CN" dirty="0" smtClean="0"/>
            <a:t>Yi Zhao, Ericsson</a:t>
          </a:r>
          <a:endParaRPr lang="en-US" altLang="zh-CN" dirty="0" smtClean="0"/>
        </a:p>
      </dgm:t>
    </dgm:pt>
    <dgm:pt modelId="{5F6A6CD5-3C9E-4742-BB07-D4D846523CE0}" type="parTrans" cxnId="{EDE26F25-5573-4E5F-AE28-342EB1651C42}">
      <dgm:prSet/>
      <dgm:spPr/>
      <dgm:t>
        <a:bodyPr/>
        <a:lstStyle/>
        <a:p>
          <a:endParaRPr lang="en-US"/>
        </a:p>
      </dgm:t>
    </dgm:pt>
    <dgm:pt modelId="{8BB358AA-C915-42F3-9FF2-26CDD3B560DA}" type="sibTrans" cxnId="{EDE26F25-5573-4E5F-AE28-342EB1651C42}">
      <dgm:prSet/>
      <dgm:spPr/>
      <dgm:t>
        <a:bodyPr/>
        <a:lstStyle/>
        <a:p>
          <a:endParaRPr lang="en-US"/>
        </a:p>
      </dgm:t>
    </dgm:pt>
    <dgm:pt modelId="{E239B8E9-442F-4DD6-908B-3BBBE9B13573}">
      <dgm:prSet phldrT="[Text]"/>
      <dgm:spPr/>
      <dgm:t>
        <a:bodyPr/>
        <a:lstStyle/>
        <a:p>
          <a:r>
            <a:rPr lang="en-US" altLang="zh-CN" dirty="0" smtClean="0"/>
            <a:t>Ankit, Dhruv </a:t>
          </a:r>
          <a:r>
            <a:rPr lang="en-US" altLang="zh-CN" i="1" dirty="0" smtClean="0"/>
            <a:t>(new recruits) </a:t>
          </a:r>
        </a:p>
      </dgm:t>
    </dgm:pt>
    <dgm:pt modelId="{13B3FD1B-1C19-497F-8B94-03C33F7FFA56}" type="parTrans" cxnId="{04CE5932-3499-4371-B3A1-7C8E6351133B}">
      <dgm:prSet/>
      <dgm:spPr/>
      <dgm:t>
        <a:bodyPr/>
        <a:lstStyle/>
        <a:p>
          <a:endParaRPr lang="en-US"/>
        </a:p>
      </dgm:t>
    </dgm:pt>
    <dgm:pt modelId="{BFB090AF-4204-42E3-B813-E6C25AF20C39}" type="sibTrans" cxnId="{04CE5932-3499-4371-B3A1-7C8E6351133B}">
      <dgm:prSet/>
      <dgm:spPr/>
      <dgm:t>
        <a:bodyPr/>
        <a:lstStyle/>
        <a:p>
          <a:endParaRPr lang="en-US"/>
        </a:p>
      </dgm:t>
    </dgm:pt>
    <dgm:pt modelId="{08FED5C3-2B3D-40EC-A829-816DB8260D82}" type="pres">
      <dgm:prSet presAssocID="{8E35665A-E5F2-4E24-86F5-4DD3A2895F9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16539AD-CA2A-4A24-B5FF-075D989B3DBC}" type="pres">
      <dgm:prSet presAssocID="{0219600C-80D0-470C-ADCF-C8EC0F5546F1}" presName="thickLine" presStyleLbl="alignNode1" presStyleIdx="0" presStyleCnt="1"/>
      <dgm:spPr/>
    </dgm:pt>
    <dgm:pt modelId="{78950F07-3B1E-4C8A-B76C-9E020CEC0A16}" type="pres">
      <dgm:prSet presAssocID="{0219600C-80D0-470C-ADCF-C8EC0F5546F1}" presName="horz1" presStyleCnt="0"/>
      <dgm:spPr/>
    </dgm:pt>
    <dgm:pt modelId="{BD36DF19-1BB8-4B3C-867B-B152331CA076}" type="pres">
      <dgm:prSet presAssocID="{0219600C-80D0-470C-ADCF-C8EC0F5546F1}" presName="tx1" presStyleLbl="revTx" presStyleIdx="0" presStyleCnt="11"/>
      <dgm:spPr/>
      <dgm:t>
        <a:bodyPr/>
        <a:lstStyle/>
        <a:p>
          <a:endParaRPr lang="zh-CN" altLang="en-US"/>
        </a:p>
      </dgm:t>
    </dgm:pt>
    <dgm:pt modelId="{DBC659B7-68BC-4AC7-BA2F-B6481CAC925C}" type="pres">
      <dgm:prSet presAssocID="{0219600C-80D0-470C-ADCF-C8EC0F5546F1}" presName="vert1" presStyleCnt="0"/>
      <dgm:spPr/>
    </dgm:pt>
    <dgm:pt modelId="{E66F6888-1CD4-445A-A45A-1A2CE1180DDA}" type="pres">
      <dgm:prSet presAssocID="{4F3046AA-789D-4DB2-B040-594D108EDC4B}" presName="vertSpace2a" presStyleCnt="0"/>
      <dgm:spPr/>
    </dgm:pt>
    <dgm:pt modelId="{BBA5E2C1-F22F-4C22-93BD-2C874226C7F7}" type="pres">
      <dgm:prSet presAssocID="{4F3046AA-789D-4DB2-B040-594D108EDC4B}" presName="horz2" presStyleCnt="0"/>
      <dgm:spPr/>
    </dgm:pt>
    <dgm:pt modelId="{C33E5A94-BADC-4FAF-8660-59D78E74B95D}" type="pres">
      <dgm:prSet presAssocID="{4F3046AA-789D-4DB2-B040-594D108EDC4B}" presName="horzSpace2" presStyleCnt="0"/>
      <dgm:spPr/>
    </dgm:pt>
    <dgm:pt modelId="{FC927341-CA03-4914-B2A5-710F958FCF6D}" type="pres">
      <dgm:prSet presAssocID="{4F3046AA-789D-4DB2-B040-594D108EDC4B}" presName="tx2" presStyleLbl="revTx" presStyleIdx="1" presStyleCnt="11"/>
      <dgm:spPr/>
      <dgm:t>
        <a:bodyPr/>
        <a:lstStyle/>
        <a:p>
          <a:endParaRPr lang="zh-CN" altLang="en-US"/>
        </a:p>
      </dgm:t>
    </dgm:pt>
    <dgm:pt modelId="{58A0BB15-729E-4781-A27A-0B109BC6354B}" type="pres">
      <dgm:prSet presAssocID="{4F3046AA-789D-4DB2-B040-594D108EDC4B}" presName="vert2" presStyleCnt="0"/>
      <dgm:spPr/>
    </dgm:pt>
    <dgm:pt modelId="{97E93D41-536F-4D53-BA0C-054A6A6C3A44}" type="pres">
      <dgm:prSet presAssocID="{E608F08C-3104-4E32-84C4-97F99352C6EE}" presName="horz3" presStyleCnt="0"/>
      <dgm:spPr/>
    </dgm:pt>
    <dgm:pt modelId="{65981F8B-8993-4DD5-BF11-3A9D8D6A10BD}" type="pres">
      <dgm:prSet presAssocID="{E608F08C-3104-4E32-84C4-97F99352C6EE}" presName="horzSpace3" presStyleCnt="0"/>
      <dgm:spPr/>
    </dgm:pt>
    <dgm:pt modelId="{D18A731E-DC66-4CB4-B555-4D73ABC46325}" type="pres">
      <dgm:prSet presAssocID="{E608F08C-3104-4E32-84C4-97F99352C6EE}" presName="tx3" presStyleLbl="revTx" presStyleIdx="2" presStyleCnt="11"/>
      <dgm:spPr/>
      <dgm:t>
        <a:bodyPr/>
        <a:lstStyle/>
        <a:p>
          <a:endParaRPr lang="zh-CN" altLang="en-US"/>
        </a:p>
      </dgm:t>
    </dgm:pt>
    <dgm:pt modelId="{053217B4-A9C6-4135-A900-B8273FAD2B5D}" type="pres">
      <dgm:prSet presAssocID="{E608F08C-3104-4E32-84C4-97F99352C6EE}" presName="vert3" presStyleCnt="0"/>
      <dgm:spPr/>
    </dgm:pt>
    <dgm:pt modelId="{356B6AE2-9F7C-4F7A-8F55-7B137130343F}" type="pres">
      <dgm:prSet presAssocID="{C426D9D4-CF21-4603-A461-FFD569A5EBA0}" presName="thinLine3" presStyleLbl="callout" presStyleIdx="0" presStyleCnt="6"/>
      <dgm:spPr/>
    </dgm:pt>
    <dgm:pt modelId="{3359A7B7-AEDB-4B06-813C-D65A255F7217}" type="pres">
      <dgm:prSet presAssocID="{2D40D180-4D71-4AD9-9F76-954B1645C7F4}" presName="horz3" presStyleCnt="0"/>
      <dgm:spPr/>
    </dgm:pt>
    <dgm:pt modelId="{E72B426D-7680-43AF-B7B2-1198663DAD13}" type="pres">
      <dgm:prSet presAssocID="{2D40D180-4D71-4AD9-9F76-954B1645C7F4}" presName="horzSpace3" presStyleCnt="0"/>
      <dgm:spPr/>
    </dgm:pt>
    <dgm:pt modelId="{1D7C008E-0E99-411A-AEA6-B253CDEFBC57}" type="pres">
      <dgm:prSet presAssocID="{2D40D180-4D71-4AD9-9F76-954B1645C7F4}" presName="tx3" presStyleLbl="revTx" presStyleIdx="3" presStyleCnt="11"/>
      <dgm:spPr/>
      <dgm:t>
        <a:bodyPr/>
        <a:lstStyle/>
        <a:p>
          <a:endParaRPr lang="zh-CN" altLang="en-US"/>
        </a:p>
      </dgm:t>
    </dgm:pt>
    <dgm:pt modelId="{94FC77DE-DB1D-47D7-8BB3-07092D2A6C2F}" type="pres">
      <dgm:prSet presAssocID="{2D40D180-4D71-4AD9-9F76-954B1645C7F4}" presName="vert3" presStyleCnt="0"/>
      <dgm:spPr/>
    </dgm:pt>
    <dgm:pt modelId="{737CBE86-4B2C-406B-8250-81CB61149A65}" type="pres">
      <dgm:prSet presAssocID="{4F3046AA-789D-4DB2-B040-594D108EDC4B}" presName="thinLine2b" presStyleLbl="callout" presStyleIdx="1" presStyleCnt="6"/>
      <dgm:spPr/>
    </dgm:pt>
    <dgm:pt modelId="{C7B1411A-5E40-4764-8E67-8559406D3352}" type="pres">
      <dgm:prSet presAssocID="{4F3046AA-789D-4DB2-B040-594D108EDC4B}" presName="vertSpace2b" presStyleCnt="0"/>
      <dgm:spPr/>
    </dgm:pt>
    <dgm:pt modelId="{E17D4168-7A07-49B7-969A-0E30A2510BAF}" type="pres">
      <dgm:prSet presAssocID="{C2EE3C66-6027-4B68-ACE9-C9119D2A15D6}" presName="horz2" presStyleCnt="0"/>
      <dgm:spPr/>
    </dgm:pt>
    <dgm:pt modelId="{7D69388A-DDEE-47E7-84A9-6730C75373EB}" type="pres">
      <dgm:prSet presAssocID="{C2EE3C66-6027-4B68-ACE9-C9119D2A15D6}" presName="horzSpace2" presStyleCnt="0"/>
      <dgm:spPr/>
    </dgm:pt>
    <dgm:pt modelId="{1590FC32-DF94-4A21-94D7-EC9C4DAC0039}" type="pres">
      <dgm:prSet presAssocID="{C2EE3C66-6027-4B68-ACE9-C9119D2A15D6}" presName="tx2" presStyleLbl="revTx" presStyleIdx="4" presStyleCnt="11"/>
      <dgm:spPr/>
      <dgm:t>
        <a:bodyPr/>
        <a:lstStyle/>
        <a:p>
          <a:endParaRPr lang="zh-CN" altLang="en-US"/>
        </a:p>
      </dgm:t>
    </dgm:pt>
    <dgm:pt modelId="{0915DE1D-53C6-4DB6-8944-14F03E3092AD}" type="pres">
      <dgm:prSet presAssocID="{C2EE3C66-6027-4B68-ACE9-C9119D2A15D6}" presName="vert2" presStyleCnt="0"/>
      <dgm:spPr/>
    </dgm:pt>
    <dgm:pt modelId="{9C5E001D-FF29-4687-BA03-24D32CFFC1A9}" type="pres">
      <dgm:prSet presAssocID="{F32A4E5A-051F-438A-9A93-10372CDDE02C}" presName="horz3" presStyleCnt="0"/>
      <dgm:spPr/>
    </dgm:pt>
    <dgm:pt modelId="{DC664042-60EC-4500-B248-BE62B60D59CA}" type="pres">
      <dgm:prSet presAssocID="{F32A4E5A-051F-438A-9A93-10372CDDE02C}" presName="horzSpace3" presStyleCnt="0"/>
      <dgm:spPr/>
    </dgm:pt>
    <dgm:pt modelId="{93771424-47FF-4E00-BFA9-FA3C470B6B58}" type="pres">
      <dgm:prSet presAssocID="{F32A4E5A-051F-438A-9A93-10372CDDE02C}" presName="tx3" presStyleLbl="revTx" presStyleIdx="5" presStyleCnt="11"/>
      <dgm:spPr/>
      <dgm:t>
        <a:bodyPr/>
        <a:lstStyle/>
        <a:p>
          <a:endParaRPr lang="zh-CN" altLang="en-US"/>
        </a:p>
      </dgm:t>
    </dgm:pt>
    <dgm:pt modelId="{D10A7D57-5975-418C-AEBC-9B1DDF848CEF}" type="pres">
      <dgm:prSet presAssocID="{F32A4E5A-051F-438A-9A93-10372CDDE02C}" presName="vert3" presStyleCnt="0"/>
      <dgm:spPr/>
    </dgm:pt>
    <dgm:pt modelId="{95368426-117C-415A-929D-72FC1FFF6113}" type="pres">
      <dgm:prSet presAssocID="{C2EE3C66-6027-4B68-ACE9-C9119D2A15D6}" presName="thinLine2b" presStyleLbl="callout" presStyleIdx="2" presStyleCnt="6"/>
      <dgm:spPr/>
    </dgm:pt>
    <dgm:pt modelId="{C1CABFCE-B663-43E5-ACB5-292C21473E77}" type="pres">
      <dgm:prSet presAssocID="{C2EE3C66-6027-4B68-ACE9-C9119D2A15D6}" presName="vertSpace2b" presStyleCnt="0"/>
      <dgm:spPr/>
    </dgm:pt>
    <dgm:pt modelId="{07F62F97-8230-424E-9D21-751E66E8E398}" type="pres">
      <dgm:prSet presAssocID="{041F98BD-215C-42A3-8495-90CDA1B8F231}" presName="horz2" presStyleCnt="0"/>
      <dgm:spPr/>
    </dgm:pt>
    <dgm:pt modelId="{401FE486-3E89-45B1-A367-6006DC122C10}" type="pres">
      <dgm:prSet presAssocID="{041F98BD-215C-42A3-8495-90CDA1B8F231}" presName="horzSpace2" presStyleCnt="0"/>
      <dgm:spPr/>
    </dgm:pt>
    <dgm:pt modelId="{F577D8F0-F0D0-4DE7-8AC0-46AB9A015783}" type="pres">
      <dgm:prSet presAssocID="{041F98BD-215C-42A3-8495-90CDA1B8F231}" presName="tx2" presStyleLbl="revTx" presStyleIdx="6" presStyleCnt="11"/>
      <dgm:spPr/>
      <dgm:t>
        <a:bodyPr/>
        <a:lstStyle/>
        <a:p>
          <a:endParaRPr lang="zh-CN" altLang="en-US"/>
        </a:p>
      </dgm:t>
    </dgm:pt>
    <dgm:pt modelId="{5460E563-7CF7-4DAE-A3C3-6A5C5845EEEF}" type="pres">
      <dgm:prSet presAssocID="{041F98BD-215C-42A3-8495-90CDA1B8F231}" presName="vert2" presStyleCnt="0"/>
      <dgm:spPr/>
    </dgm:pt>
    <dgm:pt modelId="{3289E610-A279-4038-9DAB-80A257F47C09}" type="pres">
      <dgm:prSet presAssocID="{2B67C25B-08F5-4500-AF97-E94E77C83D9E}" presName="horz3" presStyleCnt="0"/>
      <dgm:spPr/>
    </dgm:pt>
    <dgm:pt modelId="{BB0B2E6B-3CC7-4FE4-A4C7-438FB1B9CB1B}" type="pres">
      <dgm:prSet presAssocID="{2B67C25B-08F5-4500-AF97-E94E77C83D9E}" presName="horzSpace3" presStyleCnt="0"/>
      <dgm:spPr/>
    </dgm:pt>
    <dgm:pt modelId="{884139EA-4A05-40FF-82CC-57CC2E0FE586}" type="pres">
      <dgm:prSet presAssocID="{2B67C25B-08F5-4500-AF97-E94E77C83D9E}" presName="tx3" presStyleLbl="revTx" presStyleIdx="7" presStyleCnt="11"/>
      <dgm:spPr/>
      <dgm:t>
        <a:bodyPr/>
        <a:lstStyle/>
        <a:p>
          <a:endParaRPr lang="zh-CN" altLang="en-US"/>
        </a:p>
      </dgm:t>
    </dgm:pt>
    <dgm:pt modelId="{B81076CE-AC5A-4BF5-9A84-3BC8A024B30B}" type="pres">
      <dgm:prSet presAssocID="{2B67C25B-08F5-4500-AF97-E94E77C83D9E}" presName="vert3" presStyleCnt="0"/>
      <dgm:spPr/>
    </dgm:pt>
    <dgm:pt modelId="{B34845DA-ED9C-404A-9A79-CF25991597E9}" type="pres">
      <dgm:prSet presAssocID="{041F98BD-215C-42A3-8495-90CDA1B8F231}" presName="thinLine2b" presStyleLbl="callout" presStyleIdx="3" presStyleCnt="6"/>
      <dgm:spPr/>
    </dgm:pt>
    <dgm:pt modelId="{C4FD6D30-2905-4AED-B355-C8B12932C7D3}" type="pres">
      <dgm:prSet presAssocID="{041F98BD-215C-42A3-8495-90CDA1B8F231}" presName="vertSpace2b" presStyleCnt="0"/>
      <dgm:spPr/>
    </dgm:pt>
    <dgm:pt modelId="{B3249A33-8A51-4536-BF2A-973FA409D5BE}" type="pres">
      <dgm:prSet presAssocID="{08DA7069-F5B0-4EBB-ADB5-9BD9520A0726}" presName="horz2" presStyleCnt="0"/>
      <dgm:spPr/>
    </dgm:pt>
    <dgm:pt modelId="{2305F4A1-032C-4BA4-935A-0C4110FAB5F1}" type="pres">
      <dgm:prSet presAssocID="{08DA7069-F5B0-4EBB-ADB5-9BD9520A0726}" presName="horzSpace2" presStyleCnt="0"/>
      <dgm:spPr/>
    </dgm:pt>
    <dgm:pt modelId="{917BAABA-6048-4089-AC5F-9582C81B741B}" type="pres">
      <dgm:prSet presAssocID="{08DA7069-F5B0-4EBB-ADB5-9BD9520A0726}" presName="tx2" presStyleLbl="revTx" presStyleIdx="8" presStyleCnt="11"/>
      <dgm:spPr/>
      <dgm:t>
        <a:bodyPr/>
        <a:lstStyle/>
        <a:p>
          <a:endParaRPr lang="en-US"/>
        </a:p>
      </dgm:t>
    </dgm:pt>
    <dgm:pt modelId="{A9B6C345-9E1F-47AB-92F1-6632219FEE9D}" type="pres">
      <dgm:prSet presAssocID="{08DA7069-F5B0-4EBB-ADB5-9BD9520A0726}" presName="vert2" presStyleCnt="0"/>
      <dgm:spPr/>
    </dgm:pt>
    <dgm:pt modelId="{821C8109-6FBE-4247-9A8F-E9D82B4A838D}" type="pres">
      <dgm:prSet presAssocID="{22E56D38-7039-4A3A-A27A-A6CA74D0419A}" presName="horz3" presStyleCnt="0"/>
      <dgm:spPr/>
    </dgm:pt>
    <dgm:pt modelId="{3D5BB0F6-F887-4B95-94B6-5C31F60EA3D6}" type="pres">
      <dgm:prSet presAssocID="{22E56D38-7039-4A3A-A27A-A6CA74D0419A}" presName="horzSpace3" presStyleCnt="0"/>
      <dgm:spPr/>
    </dgm:pt>
    <dgm:pt modelId="{5C9CF206-38D4-44D8-9F32-BC2EDC405226}" type="pres">
      <dgm:prSet presAssocID="{22E56D38-7039-4A3A-A27A-A6CA74D0419A}" presName="tx3" presStyleLbl="revTx" presStyleIdx="9" presStyleCnt="11"/>
      <dgm:spPr/>
      <dgm:t>
        <a:bodyPr/>
        <a:lstStyle/>
        <a:p>
          <a:endParaRPr lang="en-US"/>
        </a:p>
      </dgm:t>
    </dgm:pt>
    <dgm:pt modelId="{4561C120-DC60-4E78-87B0-BE5BB0F7B5D3}" type="pres">
      <dgm:prSet presAssocID="{22E56D38-7039-4A3A-A27A-A6CA74D0419A}" presName="vert3" presStyleCnt="0"/>
      <dgm:spPr/>
    </dgm:pt>
    <dgm:pt modelId="{0ACC8BCF-CDD2-4E83-8BC9-C94070E35FA9}" type="pres">
      <dgm:prSet presAssocID="{8BB358AA-C915-42F3-9FF2-26CDD3B560DA}" presName="thinLine3" presStyleLbl="callout" presStyleIdx="4" presStyleCnt="6"/>
      <dgm:spPr/>
    </dgm:pt>
    <dgm:pt modelId="{48F5D344-EE52-4647-8677-6107E3F63950}" type="pres">
      <dgm:prSet presAssocID="{E239B8E9-442F-4DD6-908B-3BBBE9B13573}" presName="horz3" presStyleCnt="0"/>
      <dgm:spPr/>
    </dgm:pt>
    <dgm:pt modelId="{4512A3E7-7670-47C6-B23B-86901554E11C}" type="pres">
      <dgm:prSet presAssocID="{E239B8E9-442F-4DD6-908B-3BBBE9B13573}" presName="horzSpace3" presStyleCnt="0"/>
      <dgm:spPr/>
    </dgm:pt>
    <dgm:pt modelId="{ED82235C-C8E1-4109-9C04-8976E9DD5C4F}" type="pres">
      <dgm:prSet presAssocID="{E239B8E9-442F-4DD6-908B-3BBBE9B13573}" presName="tx3" presStyleLbl="revTx" presStyleIdx="10" presStyleCnt="11"/>
      <dgm:spPr/>
      <dgm:t>
        <a:bodyPr/>
        <a:lstStyle/>
        <a:p>
          <a:endParaRPr lang="en-US"/>
        </a:p>
      </dgm:t>
    </dgm:pt>
    <dgm:pt modelId="{E5EBE217-2B1D-4A8F-A869-ACB4EFAE6A93}" type="pres">
      <dgm:prSet presAssocID="{E239B8E9-442F-4DD6-908B-3BBBE9B13573}" presName="vert3" presStyleCnt="0"/>
      <dgm:spPr/>
    </dgm:pt>
    <dgm:pt modelId="{11DD233A-CD87-4A5B-97FC-C593F7601331}" type="pres">
      <dgm:prSet presAssocID="{08DA7069-F5B0-4EBB-ADB5-9BD9520A0726}" presName="thinLine2b" presStyleLbl="callout" presStyleIdx="5" presStyleCnt="6"/>
      <dgm:spPr/>
    </dgm:pt>
    <dgm:pt modelId="{B9F71E50-95F0-4425-AE50-159CF6BA172E}" type="pres">
      <dgm:prSet presAssocID="{08DA7069-F5B0-4EBB-ADB5-9BD9520A0726}" presName="vertSpace2b" presStyleCnt="0"/>
      <dgm:spPr/>
    </dgm:pt>
  </dgm:ptLst>
  <dgm:cxnLst>
    <dgm:cxn modelId="{8524B13D-894C-413A-A78E-7DCAEE64BF25}" srcId="{041F98BD-215C-42A3-8495-90CDA1B8F231}" destId="{2B67C25B-08F5-4500-AF97-E94E77C83D9E}" srcOrd="0" destOrd="0" parTransId="{CB77B56E-8B5A-4A8B-896B-4CDFF249DB1F}" sibTransId="{E64C320D-62F7-42FF-904A-ABE4806A4776}"/>
    <dgm:cxn modelId="{9B0C5302-C130-4CD6-9454-03C507BAC2CC}" type="presOf" srcId="{C2EE3C66-6027-4B68-ACE9-C9119D2A15D6}" destId="{1590FC32-DF94-4A21-94D7-EC9C4DAC0039}" srcOrd="0" destOrd="0" presId="urn:microsoft.com/office/officeart/2008/layout/LinedList"/>
    <dgm:cxn modelId="{4D0A0AA9-1F40-485E-AFAB-3A8D9454B166}" type="presOf" srcId="{2B67C25B-08F5-4500-AF97-E94E77C83D9E}" destId="{884139EA-4A05-40FF-82CC-57CC2E0FE586}" srcOrd="0" destOrd="0" presId="urn:microsoft.com/office/officeart/2008/layout/LinedList"/>
    <dgm:cxn modelId="{EDE26F25-5573-4E5F-AE28-342EB1651C42}" srcId="{08DA7069-F5B0-4EBB-ADB5-9BD9520A0726}" destId="{22E56D38-7039-4A3A-A27A-A6CA74D0419A}" srcOrd="0" destOrd="0" parTransId="{5F6A6CD5-3C9E-4742-BB07-D4D846523CE0}" sibTransId="{8BB358AA-C915-42F3-9FF2-26CDD3B560DA}"/>
    <dgm:cxn modelId="{61D6844C-23E0-45EA-9B1E-DDC30CF8E554}" srcId="{8E35665A-E5F2-4E24-86F5-4DD3A2895F95}" destId="{0219600C-80D0-470C-ADCF-C8EC0F5546F1}" srcOrd="0" destOrd="0" parTransId="{F72C16B0-7423-4DA5-9CA7-57FF7BC1BCEE}" sibTransId="{56B8D415-4694-4D07-A981-80B0E341AA34}"/>
    <dgm:cxn modelId="{92168DAD-F6A7-4150-8145-D7D35D465BAA}" srcId="{4F3046AA-789D-4DB2-B040-594D108EDC4B}" destId="{2D40D180-4D71-4AD9-9F76-954B1645C7F4}" srcOrd="1" destOrd="0" parTransId="{F703796E-08AE-413D-9D49-FAC8370CE06C}" sibTransId="{4E0FF5FF-1B1A-41B3-ABE6-103D417857CD}"/>
    <dgm:cxn modelId="{84B1C676-744D-49AB-9D10-5E5FAE39BF2F}" srcId="{C2EE3C66-6027-4B68-ACE9-C9119D2A15D6}" destId="{F32A4E5A-051F-438A-9A93-10372CDDE02C}" srcOrd="0" destOrd="0" parTransId="{36A5E780-DB51-4B88-9BE3-B033E6493A38}" sibTransId="{2E7A117F-61A1-4942-A38B-3C4B767B4224}"/>
    <dgm:cxn modelId="{5C4CA2B4-1D28-4809-9666-A9B65F68B5C3}" srcId="{0219600C-80D0-470C-ADCF-C8EC0F5546F1}" destId="{041F98BD-215C-42A3-8495-90CDA1B8F231}" srcOrd="2" destOrd="0" parTransId="{C1584B95-146D-4D07-B8A9-3BFAD09B4F55}" sibTransId="{88323B03-8E1C-4B72-8A89-0175C0C60179}"/>
    <dgm:cxn modelId="{10C709D7-B896-4445-8916-E67E5F3ED75D}" type="presOf" srcId="{0219600C-80D0-470C-ADCF-C8EC0F5546F1}" destId="{BD36DF19-1BB8-4B3C-867B-B152331CA076}" srcOrd="0" destOrd="0" presId="urn:microsoft.com/office/officeart/2008/layout/LinedList"/>
    <dgm:cxn modelId="{9CF2B8C1-DDDF-49B2-AD17-B823250D28E4}" type="presOf" srcId="{E239B8E9-442F-4DD6-908B-3BBBE9B13573}" destId="{ED82235C-C8E1-4109-9C04-8976E9DD5C4F}" srcOrd="0" destOrd="0" presId="urn:microsoft.com/office/officeart/2008/layout/LinedList"/>
    <dgm:cxn modelId="{D46F9565-5FDA-4248-9E0B-6AF61930C52C}" type="presOf" srcId="{8E35665A-E5F2-4E24-86F5-4DD3A2895F95}" destId="{08FED5C3-2B3D-40EC-A829-816DB8260D82}" srcOrd="0" destOrd="0" presId="urn:microsoft.com/office/officeart/2008/layout/LinedList"/>
    <dgm:cxn modelId="{9B8DF6BD-379A-4FF3-BA95-1C2E9B4349BF}" type="presOf" srcId="{F32A4E5A-051F-438A-9A93-10372CDDE02C}" destId="{93771424-47FF-4E00-BFA9-FA3C470B6B58}" srcOrd="0" destOrd="0" presId="urn:microsoft.com/office/officeart/2008/layout/LinedList"/>
    <dgm:cxn modelId="{436F9C81-67F1-4CE0-BB0A-9DBC81EDF733}" type="presOf" srcId="{22E56D38-7039-4A3A-A27A-A6CA74D0419A}" destId="{5C9CF206-38D4-44D8-9F32-BC2EDC405226}" srcOrd="0" destOrd="0" presId="urn:microsoft.com/office/officeart/2008/layout/LinedList"/>
    <dgm:cxn modelId="{94268F76-4360-4E4D-9C6C-3241AF9380DF}" type="presOf" srcId="{4F3046AA-789D-4DB2-B040-594D108EDC4B}" destId="{FC927341-CA03-4914-B2A5-710F958FCF6D}" srcOrd="0" destOrd="0" presId="urn:microsoft.com/office/officeart/2008/layout/LinedList"/>
    <dgm:cxn modelId="{F7199D02-DCD8-4FC9-ACAD-C944AA0E8BC8}" type="presOf" srcId="{E608F08C-3104-4E32-84C4-97F99352C6EE}" destId="{D18A731E-DC66-4CB4-B555-4D73ABC46325}" srcOrd="0" destOrd="0" presId="urn:microsoft.com/office/officeart/2008/layout/LinedList"/>
    <dgm:cxn modelId="{04CE5932-3499-4371-B3A1-7C8E6351133B}" srcId="{08DA7069-F5B0-4EBB-ADB5-9BD9520A0726}" destId="{E239B8E9-442F-4DD6-908B-3BBBE9B13573}" srcOrd="1" destOrd="0" parTransId="{13B3FD1B-1C19-497F-8B94-03C33F7FFA56}" sibTransId="{BFB090AF-4204-42E3-B813-E6C25AF20C39}"/>
    <dgm:cxn modelId="{C9D31729-A6A4-4CB1-87F1-4B8BBD213D5C}" srcId="{4F3046AA-789D-4DB2-B040-594D108EDC4B}" destId="{E608F08C-3104-4E32-84C4-97F99352C6EE}" srcOrd="0" destOrd="0" parTransId="{97B53530-18F1-402F-8EE5-F881A581677E}" sibTransId="{C426D9D4-CF21-4603-A461-FFD569A5EBA0}"/>
    <dgm:cxn modelId="{BFEF2496-D652-4D06-B8A2-116063D054BF}" type="presOf" srcId="{041F98BD-215C-42A3-8495-90CDA1B8F231}" destId="{F577D8F0-F0D0-4DE7-8AC0-46AB9A015783}" srcOrd="0" destOrd="0" presId="urn:microsoft.com/office/officeart/2008/layout/LinedList"/>
    <dgm:cxn modelId="{8CDEFC9D-3B4C-4915-8936-65FD661B5EAA}" type="presOf" srcId="{08DA7069-F5B0-4EBB-ADB5-9BD9520A0726}" destId="{917BAABA-6048-4089-AC5F-9582C81B741B}" srcOrd="0" destOrd="0" presId="urn:microsoft.com/office/officeart/2008/layout/LinedList"/>
    <dgm:cxn modelId="{57BE48CC-39A1-4D10-96BE-5A40DFAFC03A}" type="presOf" srcId="{2D40D180-4D71-4AD9-9F76-954B1645C7F4}" destId="{1D7C008E-0E99-411A-AEA6-B253CDEFBC57}" srcOrd="0" destOrd="0" presId="urn:microsoft.com/office/officeart/2008/layout/LinedList"/>
    <dgm:cxn modelId="{FFF0B3B5-B0A0-4FE2-8567-BD2D3584C7FF}" srcId="{0219600C-80D0-470C-ADCF-C8EC0F5546F1}" destId="{C2EE3C66-6027-4B68-ACE9-C9119D2A15D6}" srcOrd="1" destOrd="0" parTransId="{D4B29D0C-7EC4-4050-9AFA-79DAFD13EA95}" sibTransId="{20AE6A7E-A57B-48A0-B13E-8A0B1451AA8B}"/>
    <dgm:cxn modelId="{04C2FA47-F07E-4342-B935-379AE1CC3AA2}" srcId="{0219600C-80D0-470C-ADCF-C8EC0F5546F1}" destId="{4F3046AA-789D-4DB2-B040-594D108EDC4B}" srcOrd="0" destOrd="0" parTransId="{D9A90837-8D00-43FD-96F6-A5A751762FC1}" sibTransId="{E9494F59-7F3F-4000-A52F-569B62951A90}"/>
    <dgm:cxn modelId="{3ED0553D-563D-4677-B92D-6ADB09216A64}" srcId="{0219600C-80D0-470C-ADCF-C8EC0F5546F1}" destId="{08DA7069-F5B0-4EBB-ADB5-9BD9520A0726}" srcOrd="3" destOrd="0" parTransId="{8C47083D-7342-4D1D-A441-EEAC94F3D857}" sibTransId="{AA7A8C9C-7633-44CE-B689-BF6B8B4CD8CA}"/>
    <dgm:cxn modelId="{9F97CF68-1328-45B2-B9A8-77E91637256C}" type="presParOf" srcId="{08FED5C3-2B3D-40EC-A829-816DB8260D82}" destId="{616539AD-CA2A-4A24-B5FF-075D989B3DBC}" srcOrd="0" destOrd="0" presId="urn:microsoft.com/office/officeart/2008/layout/LinedList"/>
    <dgm:cxn modelId="{D13E874E-2850-4927-AE71-59F2925CC611}" type="presParOf" srcId="{08FED5C3-2B3D-40EC-A829-816DB8260D82}" destId="{78950F07-3B1E-4C8A-B76C-9E020CEC0A16}" srcOrd="1" destOrd="0" presId="urn:microsoft.com/office/officeart/2008/layout/LinedList"/>
    <dgm:cxn modelId="{92DEC6F9-5BDE-479E-B4F9-9C00FB3E86A0}" type="presParOf" srcId="{78950F07-3B1E-4C8A-B76C-9E020CEC0A16}" destId="{BD36DF19-1BB8-4B3C-867B-B152331CA076}" srcOrd="0" destOrd="0" presId="urn:microsoft.com/office/officeart/2008/layout/LinedList"/>
    <dgm:cxn modelId="{7AA7A0B8-865C-420B-9DEA-2AE0393EF918}" type="presParOf" srcId="{78950F07-3B1E-4C8A-B76C-9E020CEC0A16}" destId="{DBC659B7-68BC-4AC7-BA2F-B6481CAC925C}" srcOrd="1" destOrd="0" presId="urn:microsoft.com/office/officeart/2008/layout/LinedList"/>
    <dgm:cxn modelId="{24B66F56-56DC-4CCA-BB36-C8EE2776E2AD}" type="presParOf" srcId="{DBC659B7-68BC-4AC7-BA2F-B6481CAC925C}" destId="{E66F6888-1CD4-445A-A45A-1A2CE1180DDA}" srcOrd="0" destOrd="0" presId="urn:microsoft.com/office/officeart/2008/layout/LinedList"/>
    <dgm:cxn modelId="{C2F31ED2-C4A3-4020-8B36-9C532C2AF58E}" type="presParOf" srcId="{DBC659B7-68BC-4AC7-BA2F-B6481CAC925C}" destId="{BBA5E2C1-F22F-4C22-93BD-2C874226C7F7}" srcOrd="1" destOrd="0" presId="urn:microsoft.com/office/officeart/2008/layout/LinedList"/>
    <dgm:cxn modelId="{A1D436FF-9BB7-4F43-A6AC-90E7C675C5BB}" type="presParOf" srcId="{BBA5E2C1-F22F-4C22-93BD-2C874226C7F7}" destId="{C33E5A94-BADC-4FAF-8660-59D78E74B95D}" srcOrd="0" destOrd="0" presId="urn:microsoft.com/office/officeart/2008/layout/LinedList"/>
    <dgm:cxn modelId="{24D089A6-2D2F-4518-8C46-F8EB7E3B4687}" type="presParOf" srcId="{BBA5E2C1-F22F-4C22-93BD-2C874226C7F7}" destId="{FC927341-CA03-4914-B2A5-710F958FCF6D}" srcOrd="1" destOrd="0" presId="urn:microsoft.com/office/officeart/2008/layout/LinedList"/>
    <dgm:cxn modelId="{63DD6931-3F4A-45A8-A1D1-BAE179F54B1B}" type="presParOf" srcId="{BBA5E2C1-F22F-4C22-93BD-2C874226C7F7}" destId="{58A0BB15-729E-4781-A27A-0B109BC6354B}" srcOrd="2" destOrd="0" presId="urn:microsoft.com/office/officeart/2008/layout/LinedList"/>
    <dgm:cxn modelId="{CB30AF06-5DB0-4114-825A-B72548B35B8E}" type="presParOf" srcId="{58A0BB15-729E-4781-A27A-0B109BC6354B}" destId="{97E93D41-536F-4D53-BA0C-054A6A6C3A44}" srcOrd="0" destOrd="0" presId="urn:microsoft.com/office/officeart/2008/layout/LinedList"/>
    <dgm:cxn modelId="{A88E20E0-B05D-4D3B-83E7-A7B761641534}" type="presParOf" srcId="{97E93D41-536F-4D53-BA0C-054A6A6C3A44}" destId="{65981F8B-8993-4DD5-BF11-3A9D8D6A10BD}" srcOrd="0" destOrd="0" presId="urn:microsoft.com/office/officeart/2008/layout/LinedList"/>
    <dgm:cxn modelId="{1B41F1F1-5B94-46B9-87C6-2FB0776BF17E}" type="presParOf" srcId="{97E93D41-536F-4D53-BA0C-054A6A6C3A44}" destId="{D18A731E-DC66-4CB4-B555-4D73ABC46325}" srcOrd="1" destOrd="0" presId="urn:microsoft.com/office/officeart/2008/layout/LinedList"/>
    <dgm:cxn modelId="{115E08BE-553E-40E7-AF07-076FA15A6648}" type="presParOf" srcId="{97E93D41-536F-4D53-BA0C-054A6A6C3A44}" destId="{053217B4-A9C6-4135-A900-B8273FAD2B5D}" srcOrd="2" destOrd="0" presId="urn:microsoft.com/office/officeart/2008/layout/LinedList"/>
    <dgm:cxn modelId="{085F28F7-816E-4FDF-948B-7A90A230A6DB}" type="presParOf" srcId="{58A0BB15-729E-4781-A27A-0B109BC6354B}" destId="{356B6AE2-9F7C-4F7A-8F55-7B137130343F}" srcOrd="1" destOrd="0" presId="urn:microsoft.com/office/officeart/2008/layout/LinedList"/>
    <dgm:cxn modelId="{60D9C9AA-7091-4C05-964A-B1E07256250E}" type="presParOf" srcId="{58A0BB15-729E-4781-A27A-0B109BC6354B}" destId="{3359A7B7-AEDB-4B06-813C-D65A255F7217}" srcOrd="2" destOrd="0" presId="urn:microsoft.com/office/officeart/2008/layout/LinedList"/>
    <dgm:cxn modelId="{1FBA394E-24A2-4F06-9705-FE152152754F}" type="presParOf" srcId="{3359A7B7-AEDB-4B06-813C-D65A255F7217}" destId="{E72B426D-7680-43AF-B7B2-1198663DAD13}" srcOrd="0" destOrd="0" presId="urn:microsoft.com/office/officeart/2008/layout/LinedList"/>
    <dgm:cxn modelId="{6261F6DB-0146-4B58-9A89-AEC86A4BD72B}" type="presParOf" srcId="{3359A7B7-AEDB-4B06-813C-D65A255F7217}" destId="{1D7C008E-0E99-411A-AEA6-B253CDEFBC57}" srcOrd="1" destOrd="0" presId="urn:microsoft.com/office/officeart/2008/layout/LinedList"/>
    <dgm:cxn modelId="{D57EF80C-796F-4FF2-A521-349616AFF46F}" type="presParOf" srcId="{3359A7B7-AEDB-4B06-813C-D65A255F7217}" destId="{94FC77DE-DB1D-47D7-8BB3-07092D2A6C2F}" srcOrd="2" destOrd="0" presId="urn:microsoft.com/office/officeart/2008/layout/LinedList"/>
    <dgm:cxn modelId="{6E0F97A9-3321-48C1-987C-587F9828F56A}" type="presParOf" srcId="{DBC659B7-68BC-4AC7-BA2F-B6481CAC925C}" destId="{737CBE86-4B2C-406B-8250-81CB61149A65}" srcOrd="2" destOrd="0" presId="urn:microsoft.com/office/officeart/2008/layout/LinedList"/>
    <dgm:cxn modelId="{72185ABE-99C2-4D61-B38B-4FF50595E815}" type="presParOf" srcId="{DBC659B7-68BC-4AC7-BA2F-B6481CAC925C}" destId="{C7B1411A-5E40-4764-8E67-8559406D3352}" srcOrd="3" destOrd="0" presId="urn:microsoft.com/office/officeart/2008/layout/LinedList"/>
    <dgm:cxn modelId="{5D5AF112-4A19-4AEA-A102-5B3CE2DAEE50}" type="presParOf" srcId="{DBC659B7-68BC-4AC7-BA2F-B6481CAC925C}" destId="{E17D4168-7A07-49B7-969A-0E30A2510BAF}" srcOrd="4" destOrd="0" presId="urn:microsoft.com/office/officeart/2008/layout/LinedList"/>
    <dgm:cxn modelId="{C10DF550-BE54-4D99-BC9C-A30F5BA8E3F1}" type="presParOf" srcId="{E17D4168-7A07-49B7-969A-0E30A2510BAF}" destId="{7D69388A-DDEE-47E7-84A9-6730C75373EB}" srcOrd="0" destOrd="0" presId="urn:microsoft.com/office/officeart/2008/layout/LinedList"/>
    <dgm:cxn modelId="{AC6A99FD-7924-43D4-975C-C5400AE51C5A}" type="presParOf" srcId="{E17D4168-7A07-49B7-969A-0E30A2510BAF}" destId="{1590FC32-DF94-4A21-94D7-EC9C4DAC0039}" srcOrd="1" destOrd="0" presId="urn:microsoft.com/office/officeart/2008/layout/LinedList"/>
    <dgm:cxn modelId="{EE29283E-BDE2-4735-91A4-C9544C1B8F28}" type="presParOf" srcId="{E17D4168-7A07-49B7-969A-0E30A2510BAF}" destId="{0915DE1D-53C6-4DB6-8944-14F03E3092AD}" srcOrd="2" destOrd="0" presId="urn:microsoft.com/office/officeart/2008/layout/LinedList"/>
    <dgm:cxn modelId="{EBFB4B5F-9382-4703-B98D-1E386DC01B64}" type="presParOf" srcId="{0915DE1D-53C6-4DB6-8944-14F03E3092AD}" destId="{9C5E001D-FF29-4687-BA03-24D32CFFC1A9}" srcOrd="0" destOrd="0" presId="urn:microsoft.com/office/officeart/2008/layout/LinedList"/>
    <dgm:cxn modelId="{5A27AA4F-7C82-48DB-BE4B-8B081A2D7F20}" type="presParOf" srcId="{9C5E001D-FF29-4687-BA03-24D32CFFC1A9}" destId="{DC664042-60EC-4500-B248-BE62B60D59CA}" srcOrd="0" destOrd="0" presId="urn:microsoft.com/office/officeart/2008/layout/LinedList"/>
    <dgm:cxn modelId="{F50BDA9B-886A-4F35-AD17-8295FA336F01}" type="presParOf" srcId="{9C5E001D-FF29-4687-BA03-24D32CFFC1A9}" destId="{93771424-47FF-4E00-BFA9-FA3C470B6B58}" srcOrd="1" destOrd="0" presId="urn:microsoft.com/office/officeart/2008/layout/LinedList"/>
    <dgm:cxn modelId="{8DD65110-A8CD-4C6C-A1B6-2234F6AA9E7C}" type="presParOf" srcId="{9C5E001D-FF29-4687-BA03-24D32CFFC1A9}" destId="{D10A7D57-5975-418C-AEBC-9B1DDF848CEF}" srcOrd="2" destOrd="0" presId="urn:microsoft.com/office/officeart/2008/layout/LinedList"/>
    <dgm:cxn modelId="{660EC67A-D758-4D3E-8306-C6F5F77D339F}" type="presParOf" srcId="{DBC659B7-68BC-4AC7-BA2F-B6481CAC925C}" destId="{95368426-117C-415A-929D-72FC1FFF6113}" srcOrd="5" destOrd="0" presId="urn:microsoft.com/office/officeart/2008/layout/LinedList"/>
    <dgm:cxn modelId="{3E5275BA-55CE-494F-A561-D4EE1F1AABA4}" type="presParOf" srcId="{DBC659B7-68BC-4AC7-BA2F-B6481CAC925C}" destId="{C1CABFCE-B663-43E5-ACB5-292C21473E77}" srcOrd="6" destOrd="0" presId="urn:microsoft.com/office/officeart/2008/layout/LinedList"/>
    <dgm:cxn modelId="{11485C45-FD99-4739-B20A-3F0164D8C51A}" type="presParOf" srcId="{DBC659B7-68BC-4AC7-BA2F-B6481CAC925C}" destId="{07F62F97-8230-424E-9D21-751E66E8E398}" srcOrd="7" destOrd="0" presId="urn:microsoft.com/office/officeart/2008/layout/LinedList"/>
    <dgm:cxn modelId="{719124DE-853B-464B-BAC7-1C7BDD75FFF3}" type="presParOf" srcId="{07F62F97-8230-424E-9D21-751E66E8E398}" destId="{401FE486-3E89-45B1-A367-6006DC122C10}" srcOrd="0" destOrd="0" presId="urn:microsoft.com/office/officeart/2008/layout/LinedList"/>
    <dgm:cxn modelId="{FAC331B2-71B1-4B49-B4CD-3BAAC4964E14}" type="presParOf" srcId="{07F62F97-8230-424E-9D21-751E66E8E398}" destId="{F577D8F0-F0D0-4DE7-8AC0-46AB9A015783}" srcOrd="1" destOrd="0" presId="urn:microsoft.com/office/officeart/2008/layout/LinedList"/>
    <dgm:cxn modelId="{D4C45AA2-7ED3-474A-A909-7E812DA362A2}" type="presParOf" srcId="{07F62F97-8230-424E-9D21-751E66E8E398}" destId="{5460E563-7CF7-4DAE-A3C3-6A5C5845EEEF}" srcOrd="2" destOrd="0" presId="urn:microsoft.com/office/officeart/2008/layout/LinedList"/>
    <dgm:cxn modelId="{79E11C69-F598-4ABF-83C0-D1B160C5D72D}" type="presParOf" srcId="{5460E563-7CF7-4DAE-A3C3-6A5C5845EEEF}" destId="{3289E610-A279-4038-9DAB-80A257F47C09}" srcOrd="0" destOrd="0" presId="urn:microsoft.com/office/officeart/2008/layout/LinedList"/>
    <dgm:cxn modelId="{3E465FCB-1258-4C99-AC30-E38302BE98ED}" type="presParOf" srcId="{3289E610-A279-4038-9DAB-80A257F47C09}" destId="{BB0B2E6B-3CC7-4FE4-A4C7-438FB1B9CB1B}" srcOrd="0" destOrd="0" presId="urn:microsoft.com/office/officeart/2008/layout/LinedList"/>
    <dgm:cxn modelId="{E2F41F09-EF47-4846-8176-EBC219743ACD}" type="presParOf" srcId="{3289E610-A279-4038-9DAB-80A257F47C09}" destId="{884139EA-4A05-40FF-82CC-57CC2E0FE586}" srcOrd="1" destOrd="0" presId="urn:microsoft.com/office/officeart/2008/layout/LinedList"/>
    <dgm:cxn modelId="{D5C45F15-E186-4A37-8BA8-DD5B7CD4845D}" type="presParOf" srcId="{3289E610-A279-4038-9DAB-80A257F47C09}" destId="{B81076CE-AC5A-4BF5-9A84-3BC8A024B30B}" srcOrd="2" destOrd="0" presId="urn:microsoft.com/office/officeart/2008/layout/LinedList"/>
    <dgm:cxn modelId="{B21DFB38-81F4-4E91-B4AF-29983E0106E1}" type="presParOf" srcId="{DBC659B7-68BC-4AC7-BA2F-B6481CAC925C}" destId="{B34845DA-ED9C-404A-9A79-CF25991597E9}" srcOrd="8" destOrd="0" presId="urn:microsoft.com/office/officeart/2008/layout/LinedList"/>
    <dgm:cxn modelId="{7EC299AF-54FD-4C39-B0B9-BAA56CE5B039}" type="presParOf" srcId="{DBC659B7-68BC-4AC7-BA2F-B6481CAC925C}" destId="{C4FD6D30-2905-4AED-B355-C8B12932C7D3}" srcOrd="9" destOrd="0" presId="urn:microsoft.com/office/officeart/2008/layout/LinedList"/>
    <dgm:cxn modelId="{9A46C1E6-0839-4F4E-B070-8AF5B370024B}" type="presParOf" srcId="{DBC659B7-68BC-4AC7-BA2F-B6481CAC925C}" destId="{B3249A33-8A51-4536-BF2A-973FA409D5BE}" srcOrd="10" destOrd="0" presId="urn:microsoft.com/office/officeart/2008/layout/LinedList"/>
    <dgm:cxn modelId="{B85784DA-3F02-49AF-9384-348EDE815AA0}" type="presParOf" srcId="{B3249A33-8A51-4536-BF2A-973FA409D5BE}" destId="{2305F4A1-032C-4BA4-935A-0C4110FAB5F1}" srcOrd="0" destOrd="0" presId="urn:microsoft.com/office/officeart/2008/layout/LinedList"/>
    <dgm:cxn modelId="{6BCA6C47-284F-476F-8B0A-94BC1F73AEC8}" type="presParOf" srcId="{B3249A33-8A51-4536-BF2A-973FA409D5BE}" destId="{917BAABA-6048-4089-AC5F-9582C81B741B}" srcOrd="1" destOrd="0" presId="urn:microsoft.com/office/officeart/2008/layout/LinedList"/>
    <dgm:cxn modelId="{D06A90C2-DC24-4A2D-8B3E-3EAA95F167A7}" type="presParOf" srcId="{B3249A33-8A51-4536-BF2A-973FA409D5BE}" destId="{A9B6C345-9E1F-47AB-92F1-6632219FEE9D}" srcOrd="2" destOrd="0" presId="urn:microsoft.com/office/officeart/2008/layout/LinedList"/>
    <dgm:cxn modelId="{B4E9B6BE-80D8-4B86-A5A0-FF9F8C625499}" type="presParOf" srcId="{A9B6C345-9E1F-47AB-92F1-6632219FEE9D}" destId="{821C8109-6FBE-4247-9A8F-E9D82B4A838D}" srcOrd="0" destOrd="0" presId="urn:microsoft.com/office/officeart/2008/layout/LinedList"/>
    <dgm:cxn modelId="{E6259E3D-B435-46DF-8CA8-45E7C4F9BD9C}" type="presParOf" srcId="{821C8109-6FBE-4247-9A8F-E9D82B4A838D}" destId="{3D5BB0F6-F887-4B95-94B6-5C31F60EA3D6}" srcOrd="0" destOrd="0" presId="urn:microsoft.com/office/officeart/2008/layout/LinedList"/>
    <dgm:cxn modelId="{5D77DFA0-3FB3-4369-8D0B-CE6BC34EE3C7}" type="presParOf" srcId="{821C8109-6FBE-4247-9A8F-E9D82B4A838D}" destId="{5C9CF206-38D4-44D8-9F32-BC2EDC405226}" srcOrd="1" destOrd="0" presId="urn:microsoft.com/office/officeart/2008/layout/LinedList"/>
    <dgm:cxn modelId="{41F77854-89A0-4FDB-A96F-9DFE64A2B052}" type="presParOf" srcId="{821C8109-6FBE-4247-9A8F-E9D82B4A838D}" destId="{4561C120-DC60-4E78-87B0-BE5BB0F7B5D3}" srcOrd="2" destOrd="0" presId="urn:microsoft.com/office/officeart/2008/layout/LinedList"/>
    <dgm:cxn modelId="{DFE43907-1A1E-44DC-8057-E9C8469464F0}" type="presParOf" srcId="{A9B6C345-9E1F-47AB-92F1-6632219FEE9D}" destId="{0ACC8BCF-CDD2-4E83-8BC9-C94070E35FA9}" srcOrd="1" destOrd="0" presId="urn:microsoft.com/office/officeart/2008/layout/LinedList"/>
    <dgm:cxn modelId="{6874106E-2017-4F3E-A984-D3C19EEBF782}" type="presParOf" srcId="{A9B6C345-9E1F-47AB-92F1-6632219FEE9D}" destId="{48F5D344-EE52-4647-8677-6107E3F63950}" srcOrd="2" destOrd="0" presId="urn:microsoft.com/office/officeart/2008/layout/LinedList"/>
    <dgm:cxn modelId="{3FE008E7-BA5E-45FC-BF9A-2CC78B20F2C7}" type="presParOf" srcId="{48F5D344-EE52-4647-8677-6107E3F63950}" destId="{4512A3E7-7670-47C6-B23B-86901554E11C}" srcOrd="0" destOrd="0" presId="urn:microsoft.com/office/officeart/2008/layout/LinedList"/>
    <dgm:cxn modelId="{A7D259B2-1B74-4482-B0A1-83B8DF64C075}" type="presParOf" srcId="{48F5D344-EE52-4647-8677-6107E3F63950}" destId="{ED82235C-C8E1-4109-9C04-8976E9DD5C4F}" srcOrd="1" destOrd="0" presId="urn:microsoft.com/office/officeart/2008/layout/LinedList"/>
    <dgm:cxn modelId="{488696FB-EC54-41CB-903E-77B6D83DE42B}" type="presParOf" srcId="{48F5D344-EE52-4647-8677-6107E3F63950}" destId="{E5EBE217-2B1D-4A8F-A869-ACB4EFAE6A93}" srcOrd="2" destOrd="0" presId="urn:microsoft.com/office/officeart/2008/layout/LinedList"/>
    <dgm:cxn modelId="{E3013915-7DBC-474C-8759-93A8FA76A703}" type="presParOf" srcId="{DBC659B7-68BC-4AC7-BA2F-B6481CAC925C}" destId="{11DD233A-CD87-4A5B-97FC-C593F7601331}" srcOrd="11" destOrd="0" presId="urn:microsoft.com/office/officeart/2008/layout/LinedList"/>
    <dgm:cxn modelId="{CC7F9E98-FD67-4F6A-9C92-43CBA296A7B4}" type="presParOf" srcId="{DBC659B7-68BC-4AC7-BA2F-B6481CAC925C}" destId="{B9F71E50-95F0-4425-AE50-159CF6BA172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B1838-7C2F-400C-87CE-C5E553A2D6F1}" type="doc">
      <dgm:prSet loTypeId="urn:microsoft.com/office/officeart/2005/8/layout/list1" loCatId="list" qsTypeId="urn:microsoft.com/office/officeart/2005/8/quickstyle/simple3" qsCatId="simple" csTypeId="urn:microsoft.com/office/officeart/2005/8/colors/colorful1#5" csCatId="colorful" phldr="1"/>
      <dgm:spPr/>
      <dgm:t>
        <a:bodyPr/>
        <a:lstStyle/>
        <a:p>
          <a:endParaRPr lang="zh-CN" altLang="en-US"/>
        </a:p>
      </dgm:t>
    </dgm:pt>
    <dgm:pt modelId="{F423204B-5731-484A-A2B5-587D6196CD74}">
      <dgm:prSet phldrT="[Text]"/>
      <dgm:spPr/>
      <dgm:t>
        <a:bodyPr/>
        <a:lstStyle/>
        <a:p>
          <a:r>
            <a:rPr lang="en-IN" dirty="0" smtClean="0"/>
            <a:t>Authentication</a:t>
          </a:r>
          <a:endParaRPr lang="zh-CN" altLang="en-US" dirty="0"/>
        </a:p>
      </dgm:t>
    </dgm:pt>
    <dgm:pt modelId="{763B2423-30DB-4FBD-A620-DCC17AA25AB9}" type="parTrans" cxnId="{FE6C6FED-B1BF-45F3-B675-4076F191ED94}">
      <dgm:prSet/>
      <dgm:spPr/>
      <dgm:t>
        <a:bodyPr/>
        <a:lstStyle/>
        <a:p>
          <a:endParaRPr lang="zh-CN" altLang="en-US"/>
        </a:p>
      </dgm:t>
    </dgm:pt>
    <dgm:pt modelId="{439BD23E-8956-4294-BE16-9A4BCA677B9D}" type="sibTrans" cxnId="{FE6C6FED-B1BF-45F3-B675-4076F191ED94}">
      <dgm:prSet/>
      <dgm:spPr/>
      <dgm:t>
        <a:bodyPr/>
        <a:lstStyle/>
        <a:p>
          <a:endParaRPr lang="zh-CN" altLang="en-US"/>
        </a:p>
      </dgm:t>
    </dgm:pt>
    <dgm:pt modelId="{B5628AF1-F893-4CED-9510-B10248ABF358}">
      <dgm:prSet phldrT="[Text]"/>
      <dgm:spPr/>
      <dgm:t>
        <a:bodyPr/>
        <a:lstStyle/>
        <a:p>
          <a:r>
            <a:rPr lang="en-US" altLang="zh-CN" dirty="0" smtClean="0"/>
            <a:t>Non Standard Port</a:t>
          </a:r>
          <a:endParaRPr lang="zh-CN" altLang="en-US" dirty="0"/>
        </a:p>
      </dgm:t>
    </dgm:pt>
    <dgm:pt modelId="{6E1654EB-F00C-4730-B737-F764B3264FD3}" type="parTrans" cxnId="{07F01980-6AEC-49F4-B6D5-C39376662DDA}">
      <dgm:prSet/>
      <dgm:spPr/>
      <dgm:t>
        <a:bodyPr/>
        <a:lstStyle/>
        <a:p>
          <a:endParaRPr lang="zh-CN" altLang="en-US"/>
        </a:p>
      </dgm:t>
    </dgm:pt>
    <dgm:pt modelId="{BC119098-EE67-4BD2-A026-92EE85C2C2BB}" type="sibTrans" cxnId="{07F01980-6AEC-49F4-B6D5-C39376662DDA}">
      <dgm:prSet/>
      <dgm:spPr/>
      <dgm:t>
        <a:bodyPr/>
        <a:lstStyle/>
        <a:p>
          <a:endParaRPr lang="zh-CN" altLang="en-US"/>
        </a:p>
      </dgm:t>
    </dgm:pt>
    <dgm:pt modelId="{9B715181-2504-4DF4-8CA2-65504BBE1FBC}">
      <dgm:prSet phldrT="[Text]"/>
      <dgm:spPr/>
      <dgm:t>
        <a:bodyPr/>
        <a:lstStyle/>
        <a:p>
          <a:r>
            <a:rPr lang="en-IN" dirty="0" smtClean="0"/>
            <a:t>Association</a:t>
          </a:r>
          <a:endParaRPr lang="zh-CN" altLang="en-US" dirty="0"/>
        </a:p>
      </dgm:t>
    </dgm:pt>
    <dgm:pt modelId="{34FEA7EC-8227-4F45-9F5C-D5921BF665E3}" type="parTrans" cxnId="{BA9AA978-CD08-40DC-A555-313B26DB7585}">
      <dgm:prSet/>
      <dgm:spPr/>
      <dgm:t>
        <a:bodyPr/>
        <a:lstStyle/>
        <a:p>
          <a:endParaRPr lang="en-US"/>
        </a:p>
      </dgm:t>
    </dgm:pt>
    <dgm:pt modelId="{0766AE67-E7B7-4D86-9C1E-5C7565F73C79}" type="sibTrans" cxnId="{BA9AA978-CD08-40DC-A555-313B26DB7585}">
      <dgm:prSet/>
      <dgm:spPr/>
      <dgm:t>
        <a:bodyPr/>
        <a:lstStyle/>
        <a:p>
          <a:endParaRPr lang="en-US"/>
        </a:p>
      </dgm:t>
    </dgm:pt>
    <dgm:pt modelId="{3326B80A-7885-4F97-845D-479080D80849}">
      <dgm:prSet phldrT="[Text]"/>
      <dgm:spPr/>
      <dgm:t>
        <a:bodyPr/>
        <a:lstStyle/>
        <a:p>
          <a:r>
            <a:rPr lang="en-IN" dirty="0" smtClean="0"/>
            <a:t>Interface</a:t>
          </a:r>
          <a:endParaRPr lang="zh-CN" altLang="en-US" dirty="0"/>
        </a:p>
      </dgm:t>
    </dgm:pt>
    <dgm:pt modelId="{388137D0-1F3E-49C7-99DE-8A534B2F3A46}" type="parTrans" cxnId="{BC95E2C3-B580-41CA-9F6E-A6F03ABB62DB}">
      <dgm:prSet/>
      <dgm:spPr/>
      <dgm:t>
        <a:bodyPr/>
        <a:lstStyle/>
        <a:p>
          <a:endParaRPr lang="en-US"/>
        </a:p>
      </dgm:t>
    </dgm:pt>
    <dgm:pt modelId="{3E2D6751-8CC3-4852-875D-002BC60143FB}" type="sibTrans" cxnId="{BC95E2C3-B580-41CA-9F6E-A6F03ABB62DB}">
      <dgm:prSet/>
      <dgm:spPr/>
      <dgm:t>
        <a:bodyPr/>
        <a:lstStyle/>
        <a:p>
          <a:endParaRPr lang="en-US"/>
        </a:p>
      </dgm:t>
    </dgm:pt>
    <dgm:pt modelId="{D13E8582-A7DD-488E-8AF3-518903718BA7}">
      <dgm:prSet phldrT="[Text]"/>
      <dgm:spPr/>
      <dgm:t>
        <a:bodyPr/>
        <a:lstStyle/>
        <a:p>
          <a:r>
            <a:rPr lang="en-US" altLang="zh-CN" dirty="0" smtClean="0"/>
            <a:t>Port leaf added</a:t>
          </a:r>
          <a:endParaRPr lang="zh-CN" altLang="en-US" dirty="0"/>
        </a:p>
      </dgm:t>
    </dgm:pt>
    <dgm:pt modelId="{2832775F-61ED-4BF9-A97C-0C7D00337B84}" type="parTrans" cxnId="{A021826A-E7A3-413B-9B92-9F377A3FBB71}">
      <dgm:prSet/>
      <dgm:spPr/>
      <dgm:t>
        <a:bodyPr/>
        <a:lstStyle/>
        <a:p>
          <a:endParaRPr lang="en-US"/>
        </a:p>
      </dgm:t>
    </dgm:pt>
    <dgm:pt modelId="{5152779F-7E29-42CD-A2BD-5605FBE605ED}" type="sibTrans" cxnId="{A021826A-E7A3-413B-9B92-9F377A3FBB71}">
      <dgm:prSet/>
      <dgm:spPr/>
      <dgm:t>
        <a:bodyPr/>
        <a:lstStyle/>
        <a:p>
          <a:endParaRPr lang="en-US"/>
        </a:p>
      </dgm:t>
    </dgm:pt>
    <dgm:pt modelId="{F3E11C3E-ECA9-430C-9C29-8AB84E4C1E06}">
      <dgm:prSet phldrT="[Text]"/>
      <dgm:spPr/>
      <dgm:t>
        <a:bodyPr/>
        <a:lstStyle/>
        <a:p>
          <a:r>
            <a:rPr lang="en-US" altLang="zh-CN" dirty="0" smtClean="0"/>
            <a:t>A list of ‘trusted’ keys</a:t>
          </a:r>
          <a:endParaRPr lang="zh-CN" altLang="en-US" dirty="0"/>
        </a:p>
      </dgm:t>
    </dgm:pt>
    <dgm:pt modelId="{A6813E56-4B79-415B-AC71-B59CEC70BFCC}" type="parTrans" cxnId="{E5790C9B-FB71-4CD7-9B25-F2FE76F615A2}">
      <dgm:prSet/>
      <dgm:spPr/>
      <dgm:t>
        <a:bodyPr/>
        <a:lstStyle/>
        <a:p>
          <a:endParaRPr lang="en-US"/>
        </a:p>
      </dgm:t>
    </dgm:pt>
    <dgm:pt modelId="{84BAA9DD-5D8B-48CA-9FFC-ED3D41BDA3BE}" type="sibTrans" cxnId="{E5790C9B-FB71-4CD7-9B25-F2FE76F615A2}">
      <dgm:prSet/>
      <dgm:spPr/>
      <dgm:t>
        <a:bodyPr/>
        <a:lstStyle/>
        <a:p>
          <a:endParaRPr lang="en-US"/>
        </a:p>
      </dgm:t>
    </dgm:pt>
    <dgm:pt modelId="{C3041A31-B287-4B59-9D2A-8EA31DF40C4D}">
      <dgm:prSet phldrT="[Text]"/>
      <dgm:spPr/>
      <dgm:t>
        <a:bodyPr/>
        <a:lstStyle/>
        <a:p>
          <a:r>
            <a:rPr lang="en-US" altLang="zh-CN" dirty="0" smtClean="0"/>
            <a:t>Auto-key</a:t>
          </a:r>
          <a:endParaRPr lang="zh-CN" altLang="en-US" dirty="0"/>
        </a:p>
      </dgm:t>
    </dgm:pt>
    <dgm:pt modelId="{BC21EFEC-5411-44E0-9244-492503F0ABE1}" type="parTrans" cxnId="{887CEC7A-590D-47C9-9647-D7B6AD09898E}">
      <dgm:prSet/>
      <dgm:spPr/>
      <dgm:t>
        <a:bodyPr/>
        <a:lstStyle/>
        <a:p>
          <a:endParaRPr lang="en-US"/>
        </a:p>
      </dgm:t>
    </dgm:pt>
    <dgm:pt modelId="{4B739DA9-B958-49AB-B9A5-1FF93ABB905E}" type="sibTrans" cxnId="{887CEC7A-590D-47C9-9647-D7B6AD09898E}">
      <dgm:prSet/>
      <dgm:spPr/>
      <dgm:t>
        <a:bodyPr/>
        <a:lstStyle/>
        <a:p>
          <a:endParaRPr lang="en-US"/>
        </a:p>
      </dgm:t>
    </dgm:pt>
    <dgm:pt modelId="{23118F8C-D63B-41E0-A8F2-91DBEC394A80}">
      <dgm:prSet phldrT="[Text]"/>
      <dgm:spPr/>
      <dgm:t>
        <a:bodyPr/>
        <a:lstStyle/>
        <a:p>
          <a:r>
            <a:rPr lang="en-US" altLang="zh-CN" dirty="0" smtClean="0"/>
            <a:t>Handling of association-type</a:t>
          </a:r>
          <a:endParaRPr lang="zh-CN" altLang="en-US" dirty="0"/>
        </a:p>
      </dgm:t>
    </dgm:pt>
    <dgm:pt modelId="{1AAB4F63-FB69-4E44-AB76-257CAD08A1B2}" type="parTrans" cxnId="{50A77BC0-C135-4366-87D1-8973E19B6663}">
      <dgm:prSet/>
      <dgm:spPr/>
      <dgm:t>
        <a:bodyPr/>
        <a:lstStyle/>
        <a:p>
          <a:endParaRPr lang="en-US"/>
        </a:p>
      </dgm:t>
    </dgm:pt>
    <dgm:pt modelId="{1ED51584-FF45-4AF7-A1F2-48BC52B990F0}" type="sibTrans" cxnId="{50A77BC0-C135-4366-87D1-8973E19B6663}">
      <dgm:prSet/>
      <dgm:spPr/>
      <dgm:t>
        <a:bodyPr/>
        <a:lstStyle/>
        <a:p>
          <a:endParaRPr lang="en-US"/>
        </a:p>
      </dgm:t>
    </dgm:pt>
    <dgm:pt modelId="{68074E46-CAF8-45C1-AB84-E61A10A34D6B}">
      <dgm:prSet phldrT="[Text]"/>
      <dgm:spPr/>
      <dgm:t>
        <a:bodyPr/>
        <a:lstStyle/>
        <a:p>
          <a:r>
            <a:rPr lang="en-US" altLang="zh-CN" dirty="0" err="1" smtClean="0"/>
            <a:t>Manycast</a:t>
          </a:r>
          <a:r>
            <a:rPr lang="en-US" altLang="zh-CN" dirty="0" smtClean="0"/>
            <a:t> </a:t>
          </a:r>
          <a:r>
            <a:rPr lang="en-US" altLang="zh-CN" dirty="0" err="1" smtClean="0"/>
            <a:t>etc</a:t>
          </a:r>
          <a:endParaRPr lang="zh-CN" altLang="en-US" dirty="0"/>
        </a:p>
      </dgm:t>
    </dgm:pt>
    <dgm:pt modelId="{7909C370-4D7C-4590-93C1-00C1A88F067C}" type="parTrans" cxnId="{DA2031EE-35A3-432D-AA65-128214CABC93}">
      <dgm:prSet/>
      <dgm:spPr/>
      <dgm:t>
        <a:bodyPr/>
        <a:lstStyle/>
        <a:p>
          <a:endParaRPr lang="en-US"/>
        </a:p>
      </dgm:t>
    </dgm:pt>
    <dgm:pt modelId="{2DA68AB7-284C-4F25-9F8A-3772DEA9DC65}" type="sibTrans" cxnId="{DA2031EE-35A3-432D-AA65-128214CABC93}">
      <dgm:prSet/>
      <dgm:spPr/>
      <dgm:t>
        <a:bodyPr/>
        <a:lstStyle/>
        <a:p>
          <a:endParaRPr lang="en-US"/>
        </a:p>
      </dgm:t>
    </dgm:pt>
    <dgm:pt modelId="{41FDEB2B-48A6-454C-B49E-DE0F555D8008}" type="pres">
      <dgm:prSet presAssocID="{8E2B1838-7C2F-400C-87CE-C5E553A2D6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5D4EDB-4ED6-4B96-A8C7-BE1389E684E6}" type="pres">
      <dgm:prSet presAssocID="{B5628AF1-F893-4CED-9510-B10248ABF358}" presName="parentLin" presStyleCnt="0"/>
      <dgm:spPr/>
    </dgm:pt>
    <dgm:pt modelId="{E9B3F8A4-DE09-44DD-B9B9-8549C632C42C}" type="pres">
      <dgm:prSet presAssocID="{B5628AF1-F893-4CED-9510-B10248ABF35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4DCB09F-F420-4B5D-9473-99680F0B1DD9}" type="pres">
      <dgm:prSet presAssocID="{B5628AF1-F893-4CED-9510-B10248ABF35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786CE-B449-4493-97CD-336D1B41CD56}" type="pres">
      <dgm:prSet presAssocID="{B5628AF1-F893-4CED-9510-B10248ABF358}" presName="negativeSpace" presStyleCnt="0"/>
      <dgm:spPr/>
    </dgm:pt>
    <dgm:pt modelId="{F357642D-2B44-4F31-9256-FD580B4B1BE9}" type="pres">
      <dgm:prSet presAssocID="{B5628AF1-F893-4CED-9510-B10248ABF35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A08E8-3EBC-407C-9647-9EB291B7563E}" type="pres">
      <dgm:prSet presAssocID="{BC119098-EE67-4BD2-A026-92EE85C2C2BB}" presName="spaceBetweenRectangles" presStyleCnt="0"/>
      <dgm:spPr/>
    </dgm:pt>
    <dgm:pt modelId="{52026884-06DC-41A2-8AE8-80D41C91B1FB}" type="pres">
      <dgm:prSet presAssocID="{F423204B-5731-484A-A2B5-587D6196CD74}" presName="parentLin" presStyleCnt="0"/>
      <dgm:spPr/>
    </dgm:pt>
    <dgm:pt modelId="{B28A012F-C048-4046-9E28-37086A162586}" type="pres">
      <dgm:prSet presAssocID="{F423204B-5731-484A-A2B5-587D6196CD7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C50B2F1-C5F8-4DCD-8863-A50EFE718831}" type="pres">
      <dgm:prSet presAssocID="{F423204B-5731-484A-A2B5-587D6196CD7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2BB48-1E7F-40E0-9CEE-B1061D686EE5}" type="pres">
      <dgm:prSet presAssocID="{F423204B-5731-484A-A2B5-587D6196CD74}" presName="negativeSpace" presStyleCnt="0"/>
      <dgm:spPr/>
    </dgm:pt>
    <dgm:pt modelId="{D06DF5DF-5F2D-44FE-961E-36AB59AFA02C}" type="pres">
      <dgm:prSet presAssocID="{F423204B-5731-484A-A2B5-587D6196CD7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5A30F-CE4C-46B8-9EFF-1FC9A6D0BAFD}" type="pres">
      <dgm:prSet presAssocID="{439BD23E-8956-4294-BE16-9A4BCA677B9D}" presName="spaceBetweenRectangles" presStyleCnt="0"/>
      <dgm:spPr/>
    </dgm:pt>
    <dgm:pt modelId="{2A6A4A5B-35DC-4C78-A1C7-FDB25D04D873}" type="pres">
      <dgm:prSet presAssocID="{9B715181-2504-4DF4-8CA2-65504BBE1FBC}" presName="parentLin" presStyleCnt="0"/>
      <dgm:spPr/>
    </dgm:pt>
    <dgm:pt modelId="{A3AAB64A-F277-4D5F-AD30-B2A4F79DF25E}" type="pres">
      <dgm:prSet presAssocID="{9B715181-2504-4DF4-8CA2-65504BBE1FB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6649B76-F2A2-4FAB-BE00-5470FD485B84}" type="pres">
      <dgm:prSet presAssocID="{9B715181-2504-4DF4-8CA2-65504BBE1FB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9C9BC-60D8-498F-A17C-8FC7F3C66F4C}" type="pres">
      <dgm:prSet presAssocID="{9B715181-2504-4DF4-8CA2-65504BBE1FBC}" presName="negativeSpace" presStyleCnt="0"/>
      <dgm:spPr/>
    </dgm:pt>
    <dgm:pt modelId="{57CF90F0-CC67-4B6B-BB06-EAAAB8336F89}" type="pres">
      <dgm:prSet presAssocID="{9B715181-2504-4DF4-8CA2-65504BBE1FB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1B88E-6E7D-4C7B-A7EF-4E0C417EFBF9}" type="pres">
      <dgm:prSet presAssocID="{0766AE67-E7B7-4D86-9C1E-5C7565F73C79}" presName="spaceBetweenRectangles" presStyleCnt="0"/>
      <dgm:spPr/>
    </dgm:pt>
    <dgm:pt modelId="{45666948-9AB6-4764-93D9-8F3CBF72FB00}" type="pres">
      <dgm:prSet presAssocID="{3326B80A-7885-4F97-845D-479080D80849}" presName="parentLin" presStyleCnt="0"/>
      <dgm:spPr/>
    </dgm:pt>
    <dgm:pt modelId="{4E270CB7-E0A3-41E1-8D38-E83C9CE87D90}" type="pres">
      <dgm:prSet presAssocID="{3326B80A-7885-4F97-845D-479080D8084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3D635F3-389F-4FBE-95A8-F915DF6026A1}" type="pres">
      <dgm:prSet presAssocID="{3326B80A-7885-4F97-845D-479080D8084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6E352-1759-4D9E-B143-4C69B977CD26}" type="pres">
      <dgm:prSet presAssocID="{3326B80A-7885-4F97-845D-479080D80849}" presName="negativeSpace" presStyleCnt="0"/>
      <dgm:spPr/>
    </dgm:pt>
    <dgm:pt modelId="{60D9194B-30E5-4623-AAFF-702882EB4AFA}" type="pres">
      <dgm:prSet presAssocID="{3326B80A-7885-4F97-845D-479080D8084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120467-56D4-4CE7-9386-5B5F9820427D}" type="presOf" srcId="{9B715181-2504-4DF4-8CA2-65504BBE1FBC}" destId="{A3AAB64A-F277-4D5F-AD30-B2A4F79DF25E}" srcOrd="0" destOrd="0" presId="urn:microsoft.com/office/officeart/2005/8/layout/list1"/>
    <dgm:cxn modelId="{B351E3D3-4729-4E60-BE70-5D3119A5CBAF}" type="presOf" srcId="{D13E8582-A7DD-488E-8AF3-518903718BA7}" destId="{F357642D-2B44-4F31-9256-FD580B4B1BE9}" srcOrd="0" destOrd="0" presId="urn:microsoft.com/office/officeart/2005/8/layout/list1"/>
    <dgm:cxn modelId="{492F99CE-3AE4-4EA6-B4A7-01DAD66B3241}" type="presOf" srcId="{23118F8C-D63B-41E0-A8F2-91DBEC394A80}" destId="{57CF90F0-CC67-4B6B-BB06-EAAAB8336F89}" srcOrd="0" destOrd="0" presId="urn:microsoft.com/office/officeart/2005/8/layout/list1"/>
    <dgm:cxn modelId="{EE21DD70-952A-45AB-8F43-DB21632BDBB4}" type="presOf" srcId="{B5628AF1-F893-4CED-9510-B10248ABF358}" destId="{E9B3F8A4-DE09-44DD-B9B9-8549C632C42C}" srcOrd="0" destOrd="0" presId="urn:microsoft.com/office/officeart/2005/8/layout/list1"/>
    <dgm:cxn modelId="{A021826A-E7A3-413B-9B92-9F377A3FBB71}" srcId="{B5628AF1-F893-4CED-9510-B10248ABF358}" destId="{D13E8582-A7DD-488E-8AF3-518903718BA7}" srcOrd="0" destOrd="0" parTransId="{2832775F-61ED-4BF9-A97C-0C7D00337B84}" sibTransId="{5152779F-7E29-42CD-A2BD-5605FBE605ED}"/>
    <dgm:cxn modelId="{3595345B-4B82-45E5-BDCD-54F195BC04F9}" type="presOf" srcId="{3326B80A-7885-4F97-845D-479080D80849}" destId="{D3D635F3-389F-4FBE-95A8-F915DF6026A1}" srcOrd="1" destOrd="0" presId="urn:microsoft.com/office/officeart/2005/8/layout/list1"/>
    <dgm:cxn modelId="{6AAC516E-371E-4601-A407-0BC811760F0A}" type="presOf" srcId="{F3E11C3E-ECA9-430C-9C29-8AB84E4C1E06}" destId="{D06DF5DF-5F2D-44FE-961E-36AB59AFA02C}" srcOrd="0" destOrd="0" presId="urn:microsoft.com/office/officeart/2005/8/layout/list1"/>
    <dgm:cxn modelId="{DA2031EE-35A3-432D-AA65-128214CABC93}" srcId="{3326B80A-7885-4F97-845D-479080D80849}" destId="{68074E46-CAF8-45C1-AB84-E61A10A34D6B}" srcOrd="0" destOrd="0" parTransId="{7909C370-4D7C-4590-93C1-00C1A88F067C}" sibTransId="{2DA68AB7-284C-4F25-9F8A-3772DEA9DC65}"/>
    <dgm:cxn modelId="{63AAF80F-24BD-4D03-967B-93A28E74AD68}" type="presOf" srcId="{F423204B-5731-484A-A2B5-587D6196CD74}" destId="{EC50B2F1-C5F8-4DCD-8863-A50EFE718831}" srcOrd="1" destOrd="0" presId="urn:microsoft.com/office/officeart/2005/8/layout/list1"/>
    <dgm:cxn modelId="{BA9AA978-CD08-40DC-A555-313B26DB7585}" srcId="{8E2B1838-7C2F-400C-87CE-C5E553A2D6F1}" destId="{9B715181-2504-4DF4-8CA2-65504BBE1FBC}" srcOrd="2" destOrd="0" parTransId="{34FEA7EC-8227-4F45-9F5C-D5921BF665E3}" sibTransId="{0766AE67-E7B7-4D86-9C1E-5C7565F73C79}"/>
    <dgm:cxn modelId="{BC95E2C3-B580-41CA-9F6E-A6F03ABB62DB}" srcId="{8E2B1838-7C2F-400C-87CE-C5E553A2D6F1}" destId="{3326B80A-7885-4F97-845D-479080D80849}" srcOrd="3" destOrd="0" parTransId="{388137D0-1F3E-49C7-99DE-8A534B2F3A46}" sibTransId="{3E2D6751-8CC3-4852-875D-002BC60143FB}"/>
    <dgm:cxn modelId="{2CA3C63D-6C7D-4466-B18B-97E65F6C4E82}" type="presOf" srcId="{68074E46-CAF8-45C1-AB84-E61A10A34D6B}" destId="{60D9194B-30E5-4623-AAFF-702882EB4AFA}" srcOrd="0" destOrd="0" presId="urn:microsoft.com/office/officeart/2005/8/layout/list1"/>
    <dgm:cxn modelId="{50A77BC0-C135-4366-87D1-8973E19B6663}" srcId="{9B715181-2504-4DF4-8CA2-65504BBE1FBC}" destId="{23118F8C-D63B-41E0-A8F2-91DBEC394A80}" srcOrd="0" destOrd="0" parTransId="{1AAB4F63-FB69-4E44-AB76-257CAD08A1B2}" sibTransId="{1ED51584-FF45-4AF7-A1F2-48BC52B990F0}"/>
    <dgm:cxn modelId="{FE6C6FED-B1BF-45F3-B675-4076F191ED94}" srcId="{8E2B1838-7C2F-400C-87CE-C5E553A2D6F1}" destId="{F423204B-5731-484A-A2B5-587D6196CD74}" srcOrd="1" destOrd="0" parTransId="{763B2423-30DB-4FBD-A620-DCC17AA25AB9}" sibTransId="{439BD23E-8956-4294-BE16-9A4BCA677B9D}"/>
    <dgm:cxn modelId="{E5790C9B-FB71-4CD7-9B25-F2FE76F615A2}" srcId="{F423204B-5731-484A-A2B5-587D6196CD74}" destId="{F3E11C3E-ECA9-430C-9C29-8AB84E4C1E06}" srcOrd="0" destOrd="0" parTransId="{A6813E56-4B79-415B-AC71-B59CEC70BFCC}" sibTransId="{84BAA9DD-5D8B-48CA-9FFC-ED3D41BDA3BE}"/>
    <dgm:cxn modelId="{C79E4197-A5C9-4317-B903-D9B93634B167}" type="presOf" srcId="{F423204B-5731-484A-A2B5-587D6196CD74}" destId="{B28A012F-C048-4046-9E28-37086A162586}" srcOrd="0" destOrd="0" presId="urn:microsoft.com/office/officeart/2005/8/layout/list1"/>
    <dgm:cxn modelId="{5E5F0F86-5070-471F-89AF-C800B076B271}" type="presOf" srcId="{3326B80A-7885-4F97-845D-479080D80849}" destId="{4E270CB7-E0A3-41E1-8D38-E83C9CE87D90}" srcOrd="0" destOrd="0" presId="urn:microsoft.com/office/officeart/2005/8/layout/list1"/>
    <dgm:cxn modelId="{07F01980-6AEC-49F4-B6D5-C39376662DDA}" srcId="{8E2B1838-7C2F-400C-87CE-C5E553A2D6F1}" destId="{B5628AF1-F893-4CED-9510-B10248ABF358}" srcOrd="0" destOrd="0" parTransId="{6E1654EB-F00C-4730-B737-F764B3264FD3}" sibTransId="{BC119098-EE67-4BD2-A026-92EE85C2C2BB}"/>
    <dgm:cxn modelId="{DA3DB4DE-77B7-4E5A-93B1-F330A67CB785}" type="presOf" srcId="{B5628AF1-F893-4CED-9510-B10248ABF358}" destId="{A4DCB09F-F420-4B5D-9473-99680F0B1DD9}" srcOrd="1" destOrd="0" presId="urn:microsoft.com/office/officeart/2005/8/layout/list1"/>
    <dgm:cxn modelId="{A8F13A5C-0EAF-40ED-9EBA-38C4D3109D32}" type="presOf" srcId="{C3041A31-B287-4B59-9D2A-8EA31DF40C4D}" destId="{D06DF5DF-5F2D-44FE-961E-36AB59AFA02C}" srcOrd="0" destOrd="1" presId="urn:microsoft.com/office/officeart/2005/8/layout/list1"/>
    <dgm:cxn modelId="{9A6F4BD9-30A8-4BAD-8967-F7841250E737}" type="presOf" srcId="{9B715181-2504-4DF4-8CA2-65504BBE1FBC}" destId="{D6649B76-F2A2-4FAB-BE00-5470FD485B84}" srcOrd="1" destOrd="0" presId="urn:microsoft.com/office/officeart/2005/8/layout/list1"/>
    <dgm:cxn modelId="{CD1E8913-795C-4D38-9FF7-A1FADCA67C1C}" type="presOf" srcId="{8E2B1838-7C2F-400C-87CE-C5E553A2D6F1}" destId="{41FDEB2B-48A6-454C-B49E-DE0F555D8008}" srcOrd="0" destOrd="0" presId="urn:microsoft.com/office/officeart/2005/8/layout/list1"/>
    <dgm:cxn modelId="{887CEC7A-590D-47C9-9647-D7B6AD09898E}" srcId="{F423204B-5731-484A-A2B5-587D6196CD74}" destId="{C3041A31-B287-4B59-9D2A-8EA31DF40C4D}" srcOrd="1" destOrd="0" parTransId="{BC21EFEC-5411-44E0-9244-492503F0ABE1}" sibTransId="{4B739DA9-B958-49AB-B9A5-1FF93ABB905E}"/>
    <dgm:cxn modelId="{5F4DA941-51DA-441F-831A-3050775F5282}" type="presParOf" srcId="{41FDEB2B-48A6-454C-B49E-DE0F555D8008}" destId="{395D4EDB-4ED6-4B96-A8C7-BE1389E684E6}" srcOrd="0" destOrd="0" presId="urn:microsoft.com/office/officeart/2005/8/layout/list1"/>
    <dgm:cxn modelId="{435F21A4-2559-4706-9D12-6113372E16E8}" type="presParOf" srcId="{395D4EDB-4ED6-4B96-A8C7-BE1389E684E6}" destId="{E9B3F8A4-DE09-44DD-B9B9-8549C632C42C}" srcOrd="0" destOrd="0" presId="urn:microsoft.com/office/officeart/2005/8/layout/list1"/>
    <dgm:cxn modelId="{93F784D1-DBC2-4EBD-BEE1-3BEAB29A600F}" type="presParOf" srcId="{395D4EDB-4ED6-4B96-A8C7-BE1389E684E6}" destId="{A4DCB09F-F420-4B5D-9473-99680F0B1DD9}" srcOrd="1" destOrd="0" presId="urn:microsoft.com/office/officeart/2005/8/layout/list1"/>
    <dgm:cxn modelId="{FEC5A767-381A-4BB6-8F4C-9F836F03EF46}" type="presParOf" srcId="{41FDEB2B-48A6-454C-B49E-DE0F555D8008}" destId="{6BD786CE-B449-4493-97CD-336D1B41CD56}" srcOrd="1" destOrd="0" presId="urn:microsoft.com/office/officeart/2005/8/layout/list1"/>
    <dgm:cxn modelId="{1F7CA751-D5B3-432A-AF35-092A568A5D4E}" type="presParOf" srcId="{41FDEB2B-48A6-454C-B49E-DE0F555D8008}" destId="{F357642D-2B44-4F31-9256-FD580B4B1BE9}" srcOrd="2" destOrd="0" presId="urn:microsoft.com/office/officeart/2005/8/layout/list1"/>
    <dgm:cxn modelId="{66EF60AC-D98D-4317-B3F9-C22AF6ABDB3D}" type="presParOf" srcId="{41FDEB2B-48A6-454C-B49E-DE0F555D8008}" destId="{061A08E8-3EBC-407C-9647-9EB291B7563E}" srcOrd="3" destOrd="0" presId="urn:microsoft.com/office/officeart/2005/8/layout/list1"/>
    <dgm:cxn modelId="{A68D02E3-6864-4741-8B6E-303299E5909E}" type="presParOf" srcId="{41FDEB2B-48A6-454C-B49E-DE0F555D8008}" destId="{52026884-06DC-41A2-8AE8-80D41C91B1FB}" srcOrd="4" destOrd="0" presId="urn:microsoft.com/office/officeart/2005/8/layout/list1"/>
    <dgm:cxn modelId="{E823C661-8EBD-4E1F-BED6-49F8EAD49152}" type="presParOf" srcId="{52026884-06DC-41A2-8AE8-80D41C91B1FB}" destId="{B28A012F-C048-4046-9E28-37086A162586}" srcOrd="0" destOrd="0" presId="urn:microsoft.com/office/officeart/2005/8/layout/list1"/>
    <dgm:cxn modelId="{C8D413AF-6D8B-4BF9-A0D5-26C69EE4193B}" type="presParOf" srcId="{52026884-06DC-41A2-8AE8-80D41C91B1FB}" destId="{EC50B2F1-C5F8-4DCD-8863-A50EFE718831}" srcOrd="1" destOrd="0" presId="urn:microsoft.com/office/officeart/2005/8/layout/list1"/>
    <dgm:cxn modelId="{1246AB0B-5010-4703-AF3E-E907BB22D888}" type="presParOf" srcId="{41FDEB2B-48A6-454C-B49E-DE0F555D8008}" destId="{1DE2BB48-1E7F-40E0-9CEE-B1061D686EE5}" srcOrd="5" destOrd="0" presId="urn:microsoft.com/office/officeart/2005/8/layout/list1"/>
    <dgm:cxn modelId="{BBDF3840-AFF8-41FE-82C9-3E9A31C0B5C2}" type="presParOf" srcId="{41FDEB2B-48A6-454C-B49E-DE0F555D8008}" destId="{D06DF5DF-5F2D-44FE-961E-36AB59AFA02C}" srcOrd="6" destOrd="0" presId="urn:microsoft.com/office/officeart/2005/8/layout/list1"/>
    <dgm:cxn modelId="{DE02914E-6A21-4FE9-9499-F62A78490F41}" type="presParOf" srcId="{41FDEB2B-48A6-454C-B49E-DE0F555D8008}" destId="{8A85A30F-CE4C-46B8-9EFF-1FC9A6D0BAFD}" srcOrd="7" destOrd="0" presId="urn:microsoft.com/office/officeart/2005/8/layout/list1"/>
    <dgm:cxn modelId="{CF7B0335-E8DC-4797-889C-8DF1FB06FCF5}" type="presParOf" srcId="{41FDEB2B-48A6-454C-B49E-DE0F555D8008}" destId="{2A6A4A5B-35DC-4C78-A1C7-FDB25D04D873}" srcOrd="8" destOrd="0" presId="urn:microsoft.com/office/officeart/2005/8/layout/list1"/>
    <dgm:cxn modelId="{F7B78F98-8806-48FA-9D01-EE24FAF3A223}" type="presParOf" srcId="{2A6A4A5B-35DC-4C78-A1C7-FDB25D04D873}" destId="{A3AAB64A-F277-4D5F-AD30-B2A4F79DF25E}" srcOrd="0" destOrd="0" presId="urn:microsoft.com/office/officeart/2005/8/layout/list1"/>
    <dgm:cxn modelId="{21A2E2F5-6FF0-4B8A-92CF-F6BC7EACB6FC}" type="presParOf" srcId="{2A6A4A5B-35DC-4C78-A1C7-FDB25D04D873}" destId="{D6649B76-F2A2-4FAB-BE00-5470FD485B84}" srcOrd="1" destOrd="0" presId="urn:microsoft.com/office/officeart/2005/8/layout/list1"/>
    <dgm:cxn modelId="{BCA643F5-E409-4FBB-9D85-807C718489A1}" type="presParOf" srcId="{41FDEB2B-48A6-454C-B49E-DE0F555D8008}" destId="{0689C9BC-60D8-498F-A17C-8FC7F3C66F4C}" srcOrd="9" destOrd="0" presId="urn:microsoft.com/office/officeart/2005/8/layout/list1"/>
    <dgm:cxn modelId="{97434681-FB11-4F2C-9AA7-6CEF6157BF10}" type="presParOf" srcId="{41FDEB2B-48A6-454C-B49E-DE0F555D8008}" destId="{57CF90F0-CC67-4B6B-BB06-EAAAB8336F89}" srcOrd="10" destOrd="0" presId="urn:microsoft.com/office/officeart/2005/8/layout/list1"/>
    <dgm:cxn modelId="{325D071D-A673-47FF-A7FC-89240069BCDD}" type="presParOf" srcId="{41FDEB2B-48A6-454C-B49E-DE0F555D8008}" destId="{62F1B88E-6E7D-4C7B-A7EF-4E0C417EFBF9}" srcOrd="11" destOrd="0" presId="urn:microsoft.com/office/officeart/2005/8/layout/list1"/>
    <dgm:cxn modelId="{A151DD31-7175-4D8B-AD7E-C8DCCFE81B9C}" type="presParOf" srcId="{41FDEB2B-48A6-454C-B49E-DE0F555D8008}" destId="{45666948-9AB6-4764-93D9-8F3CBF72FB00}" srcOrd="12" destOrd="0" presId="urn:microsoft.com/office/officeart/2005/8/layout/list1"/>
    <dgm:cxn modelId="{823187B8-0926-4410-8910-0C5AFC8EBC5D}" type="presParOf" srcId="{45666948-9AB6-4764-93D9-8F3CBF72FB00}" destId="{4E270CB7-E0A3-41E1-8D38-E83C9CE87D90}" srcOrd="0" destOrd="0" presId="urn:microsoft.com/office/officeart/2005/8/layout/list1"/>
    <dgm:cxn modelId="{2492F2EE-31D0-41A5-A3AC-8F98AA950A17}" type="presParOf" srcId="{45666948-9AB6-4764-93D9-8F3CBF72FB00}" destId="{D3D635F3-389F-4FBE-95A8-F915DF6026A1}" srcOrd="1" destOrd="0" presId="urn:microsoft.com/office/officeart/2005/8/layout/list1"/>
    <dgm:cxn modelId="{627E890D-AD6F-4730-AB6A-8B724F55AFBC}" type="presParOf" srcId="{41FDEB2B-48A6-454C-B49E-DE0F555D8008}" destId="{3E86E352-1759-4D9E-B143-4C69B977CD26}" srcOrd="13" destOrd="0" presId="urn:microsoft.com/office/officeart/2005/8/layout/list1"/>
    <dgm:cxn modelId="{129877A1-4F4C-483C-825B-CEBB6516ACDF}" type="presParOf" srcId="{41FDEB2B-48A6-454C-B49E-DE0F555D8008}" destId="{60D9194B-30E5-4623-AAFF-702882EB4A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39AD-CA2A-4A24-B5FF-075D989B3DBC}">
      <dsp:nvSpPr>
        <dsp:cNvPr id="0" name=""/>
        <dsp:cNvSpPr/>
      </dsp:nvSpPr>
      <dsp:spPr>
        <a:xfrm>
          <a:off x="0" y="0"/>
          <a:ext cx="8352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DF19-1BB8-4B3C-867B-B152331CA076}">
      <dsp:nvSpPr>
        <dsp:cNvPr id="0" name=""/>
        <dsp:cNvSpPr/>
      </dsp:nvSpPr>
      <dsp:spPr>
        <a:xfrm>
          <a:off x="0" y="0"/>
          <a:ext cx="1670585" cy="345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Yang Data Model</a:t>
          </a:r>
          <a:endParaRPr lang="zh-CN" altLang="en-US" sz="3900" kern="1200" dirty="0"/>
        </a:p>
      </dsp:txBody>
      <dsp:txXfrm>
        <a:off x="0" y="0"/>
        <a:ext cx="1670585" cy="3456384"/>
      </dsp:txXfrm>
    </dsp:sp>
    <dsp:sp modelId="{FC927341-CA03-4914-B2A5-710F958FCF6D}">
      <dsp:nvSpPr>
        <dsp:cNvPr id="0" name=""/>
        <dsp:cNvSpPr/>
      </dsp:nvSpPr>
      <dsp:spPr>
        <a:xfrm>
          <a:off x="1795879" y="40631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Management of NTP demon – client and server</a:t>
          </a:r>
          <a:endParaRPr lang="zh-CN" altLang="en-US" sz="2200" kern="1200" dirty="0"/>
        </a:p>
      </dsp:txBody>
      <dsp:txXfrm>
        <a:off x="1795879" y="40631"/>
        <a:ext cx="3215877" cy="812621"/>
      </dsp:txXfrm>
    </dsp:sp>
    <dsp:sp modelId="{D18A731E-DC66-4CB4-B555-4D73ABC46325}">
      <dsp:nvSpPr>
        <dsp:cNvPr id="0" name=""/>
        <dsp:cNvSpPr/>
      </dsp:nvSpPr>
      <dsp:spPr>
        <a:xfrm>
          <a:off x="5137050" y="40631"/>
          <a:ext cx="3215877" cy="4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Configurations</a:t>
          </a:r>
          <a:endParaRPr lang="zh-CN" altLang="en-US" sz="1800" kern="1200" dirty="0"/>
        </a:p>
      </dsp:txBody>
      <dsp:txXfrm>
        <a:off x="5137050" y="40631"/>
        <a:ext cx="3215877" cy="406310"/>
      </dsp:txXfrm>
    </dsp:sp>
    <dsp:sp modelId="{356B6AE2-9F7C-4F7A-8F55-7B137130343F}">
      <dsp:nvSpPr>
        <dsp:cNvPr id="0" name=""/>
        <dsp:cNvSpPr/>
      </dsp:nvSpPr>
      <dsp:spPr>
        <a:xfrm>
          <a:off x="5011756" y="446941"/>
          <a:ext cx="32158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C008E-0E99-411A-AEA6-B253CDEFBC57}">
      <dsp:nvSpPr>
        <dsp:cNvPr id="0" name=""/>
        <dsp:cNvSpPr/>
      </dsp:nvSpPr>
      <dsp:spPr>
        <a:xfrm>
          <a:off x="5137050" y="446941"/>
          <a:ext cx="3215877" cy="4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State</a:t>
          </a:r>
          <a:endParaRPr lang="zh-CN" altLang="en-US" sz="1800" kern="1200" dirty="0"/>
        </a:p>
      </dsp:txBody>
      <dsp:txXfrm>
        <a:off x="5137050" y="446941"/>
        <a:ext cx="3215877" cy="406310"/>
      </dsp:txXfrm>
    </dsp:sp>
    <dsp:sp modelId="{737CBE86-4B2C-406B-8250-81CB61149A65}">
      <dsp:nvSpPr>
        <dsp:cNvPr id="0" name=""/>
        <dsp:cNvSpPr/>
      </dsp:nvSpPr>
      <dsp:spPr>
        <a:xfrm>
          <a:off x="1670585" y="853252"/>
          <a:ext cx="6682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0FC32-DF94-4A21-94D7-EC9C4DAC0039}">
      <dsp:nvSpPr>
        <dsp:cNvPr id="0" name=""/>
        <dsp:cNvSpPr/>
      </dsp:nvSpPr>
      <dsp:spPr>
        <a:xfrm>
          <a:off x="1795879" y="893883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NTP as per RFC 5905</a:t>
          </a:r>
          <a:endParaRPr lang="zh-CN" altLang="en-US" sz="2200" kern="1200" dirty="0"/>
        </a:p>
      </dsp:txBody>
      <dsp:txXfrm>
        <a:off x="1795879" y="893883"/>
        <a:ext cx="3215877" cy="812621"/>
      </dsp:txXfrm>
    </dsp:sp>
    <dsp:sp modelId="{93771424-47FF-4E00-BFA9-FA3C470B6B58}">
      <dsp:nvSpPr>
        <dsp:cNvPr id="0" name=""/>
        <dsp:cNvSpPr/>
      </dsp:nvSpPr>
      <dsp:spPr>
        <a:xfrm>
          <a:off x="5137050" y="893883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Most features of NTPv4 are covered</a:t>
          </a:r>
          <a:endParaRPr lang="zh-CN" altLang="en-US" sz="1800" kern="1200" dirty="0"/>
        </a:p>
      </dsp:txBody>
      <dsp:txXfrm>
        <a:off x="5137050" y="893883"/>
        <a:ext cx="3215877" cy="812621"/>
      </dsp:txXfrm>
    </dsp:sp>
    <dsp:sp modelId="{95368426-117C-415A-929D-72FC1FFF6113}">
      <dsp:nvSpPr>
        <dsp:cNvPr id="0" name=""/>
        <dsp:cNvSpPr/>
      </dsp:nvSpPr>
      <dsp:spPr>
        <a:xfrm>
          <a:off x="1670585" y="1706505"/>
          <a:ext cx="6682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7D8F0-F0D0-4DE7-8AC0-46AB9A015783}">
      <dsp:nvSpPr>
        <dsp:cNvPr id="0" name=""/>
        <dsp:cNvSpPr/>
      </dsp:nvSpPr>
      <dsp:spPr>
        <a:xfrm>
          <a:off x="1795879" y="1747136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Extensions </a:t>
          </a:r>
          <a:endParaRPr lang="zh-CN" altLang="en-US" sz="2200" kern="1200" dirty="0"/>
        </a:p>
      </dsp:txBody>
      <dsp:txXfrm>
        <a:off x="1795879" y="1747136"/>
        <a:ext cx="3215877" cy="812621"/>
      </dsp:txXfrm>
    </dsp:sp>
    <dsp:sp modelId="{884139EA-4A05-40FF-82CC-57CC2E0FE586}">
      <dsp:nvSpPr>
        <dsp:cNvPr id="0" name=""/>
        <dsp:cNvSpPr/>
      </dsp:nvSpPr>
      <dsp:spPr>
        <a:xfrm>
          <a:off x="5137050" y="1747136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Auto-key</a:t>
          </a:r>
        </a:p>
      </dsp:txBody>
      <dsp:txXfrm>
        <a:off x="5137050" y="1747136"/>
        <a:ext cx="3215877" cy="812621"/>
      </dsp:txXfrm>
    </dsp:sp>
    <dsp:sp modelId="{B34845DA-ED9C-404A-9A79-CF25991597E9}">
      <dsp:nvSpPr>
        <dsp:cNvPr id="0" name=""/>
        <dsp:cNvSpPr/>
      </dsp:nvSpPr>
      <dsp:spPr>
        <a:xfrm>
          <a:off x="1670585" y="2559757"/>
          <a:ext cx="6682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BAABA-6048-4089-AC5F-9582C81B741B}">
      <dsp:nvSpPr>
        <dsp:cNvPr id="0" name=""/>
        <dsp:cNvSpPr/>
      </dsp:nvSpPr>
      <dsp:spPr>
        <a:xfrm>
          <a:off x="1795879" y="2600388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New Author</a:t>
          </a:r>
        </a:p>
      </dsp:txBody>
      <dsp:txXfrm>
        <a:off x="1795879" y="2600388"/>
        <a:ext cx="3215877" cy="812621"/>
      </dsp:txXfrm>
    </dsp:sp>
    <dsp:sp modelId="{5C9CF206-38D4-44D8-9F32-BC2EDC405226}">
      <dsp:nvSpPr>
        <dsp:cNvPr id="0" name=""/>
        <dsp:cNvSpPr/>
      </dsp:nvSpPr>
      <dsp:spPr>
        <a:xfrm>
          <a:off x="5137050" y="2600388"/>
          <a:ext cx="3215877" cy="4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zh-CN" sz="1800" kern="1200" dirty="0" smtClean="0"/>
            <a:t>Yi Zhao, Ericsson</a:t>
          </a:r>
          <a:endParaRPr lang="en-US" altLang="zh-CN" sz="1800" kern="1200" dirty="0" smtClean="0"/>
        </a:p>
      </dsp:txBody>
      <dsp:txXfrm>
        <a:off x="5137050" y="2600388"/>
        <a:ext cx="3215877" cy="406310"/>
      </dsp:txXfrm>
    </dsp:sp>
    <dsp:sp modelId="{0ACC8BCF-CDD2-4E83-8BC9-C94070E35FA9}">
      <dsp:nvSpPr>
        <dsp:cNvPr id="0" name=""/>
        <dsp:cNvSpPr/>
      </dsp:nvSpPr>
      <dsp:spPr>
        <a:xfrm>
          <a:off x="5011756" y="3006699"/>
          <a:ext cx="32158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2235C-C8E1-4109-9C04-8976E9DD5C4F}">
      <dsp:nvSpPr>
        <dsp:cNvPr id="0" name=""/>
        <dsp:cNvSpPr/>
      </dsp:nvSpPr>
      <dsp:spPr>
        <a:xfrm>
          <a:off x="5137050" y="3006699"/>
          <a:ext cx="3215877" cy="4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Ankit, Dhruv </a:t>
          </a:r>
          <a:r>
            <a:rPr lang="en-US" altLang="zh-CN" sz="1800" i="1" kern="1200" dirty="0" smtClean="0"/>
            <a:t>(new recruits) </a:t>
          </a:r>
        </a:p>
      </dsp:txBody>
      <dsp:txXfrm>
        <a:off x="5137050" y="3006699"/>
        <a:ext cx="3215877" cy="406310"/>
      </dsp:txXfrm>
    </dsp:sp>
    <dsp:sp modelId="{11DD233A-CD87-4A5B-97FC-C593F7601331}">
      <dsp:nvSpPr>
        <dsp:cNvPr id="0" name=""/>
        <dsp:cNvSpPr/>
      </dsp:nvSpPr>
      <dsp:spPr>
        <a:xfrm>
          <a:off x="1670585" y="3413010"/>
          <a:ext cx="6682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642D-2B44-4F31-9256-FD580B4B1BE9}">
      <dsp:nvSpPr>
        <dsp:cNvPr id="0" name=""/>
        <dsp:cNvSpPr/>
      </dsp:nvSpPr>
      <dsp:spPr>
        <a:xfrm>
          <a:off x="0" y="274540"/>
          <a:ext cx="542426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983" tIns="270764" rIns="4209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Port leaf added</a:t>
          </a:r>
          <a:endParaRPr lang="zh-CN" altLang="en-US" sz="1300" kern="1200" dirty="0"/>
        </a:p>
      </dsp:txBody>
      <dsp:txXfrm>
        <a:off x="0" y="274540"/>
        <a:ext cx="5424264" cy="552825"/>
      </dsp:txXfrm>
    </dsp:sp>
    <dsp:sp modelId="{A4DCB09F-F420-4B5D-9473-99680F0B1DD9}">
      <dsp:nvSpPr>
        <dsp:cNvPr id="0" name=""/>
        <dsp:cNvSpPr/>
      </dsp:nvSpPr>
      <dsp:spPr>
        <a:xfrm>
          <a:off x="271213" y="82660"/>
          <a:ext cx="379698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517" tIns="0" rIns="14351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Non Standard Port</a:t>
          </a:r>
          <a:endParaRPr lang="zh-CN" altLang="en-US" sz="1300" kern="1200" dirty="0"/>
        </a:p>
      </dsp:txBody>
      <dsp:txXfrm>
        <a:off x="289947" y="101394"/>
        <a:ext cx="3759516" cy="346292"/>
      </dsp:txXfrm>
    </dsp:sp>
    <dsp:sp modelId="{D06DF5DF-5F2D-44FE-961E-36AB59AFA02C}">
      <dsp:nvSpPr>
        <dsp:cNvPr id="0" name=""/>
        <dsp:cNvSpPr/>
      </dsp:nvSpPr>
      <dsp:spPr>
        <a:xfrm>
          <a:off x="0" y="1089445"/>
          <a:ext cx="5424264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983" tIns="270764" rIns="4209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 list of ‘trusted’ keys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Auto-key</a:t>
          </a:r>
          <a:endParaRPr lang="zh-CN" altLang="en-US" sz="1300" kern="1200" dirty="0"/>
        </a:p>
      </dsp:txBody>
      <dsp:txXfrm>
        <a:off x="0" y="1089445"/>
        <a:ext cx="5424264" cy="757575"/>
      </dsp:txXfrm>
    </dsp:sp>
    <dsp:sp modelId="{EC50B2F1-C5F8-4DCD-8863-A50EFE718831}">
      <dsp:nvSpPr>
        <dsp:cNvPr id="0" name=""/>
        <dsp:cNvSpPr/>
      </dsp:nvSpPr>
      <dsp:spPr>
        <a:xfrm>
          <a:off x="271213" y="897565"/>
          <a:ext cx="3796984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517" tIns="0" rIns="14351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Authentication</a:t>
          </a:r>
          <a:endParaRPr lang="zh-CN" altLang="en-US" sz="1300" kern="1200" dirty="0"/>
        </a:p>
      </dsp:txBody>
      <dsp:txXfrm>
        <a:off x="289947" y="916299"/>
        <a:ext cx="3759516" cy="346292"/>
      </dsp:txXfrm>
    </dsp:sp>
    <dsp:sp modelId="{57CF90F0-CC67-4B6B-BB06-EAAAB8336F89}">
      <dsp:nvSpPr>
        <dsp:cNvPr id="0" name=""/>
        <dsp:cNvSpPr/>
      </dsp:nvSpPr>
      <dsp:spPr>
        <a:xfrm>
          <a:off x="0" y="2109101"/>
          <a:ext cx="542426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983" tIns="270764" rIns="4209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Handling of association-type</a:t>
          </a:r>
          <a:endParaRPr lang="zh-CN" altLang="en-US" sz="1300" kern="1200" dirty="0"/>
        </a:p>
      </dsp:txBody>
      <dsp:txXfrm>
        <a:off x="0" y="2109101"/>
        <a:ext cx="5424264" cy="552825"/>
      </dsp:txXfrm>
    </dsp:sp>
    <dsp:sp modelId="{D6649B76-F2A2-4FAB-BE00-5470FD485B84}">
      <dsp:nvSpPr>
        <dsp:cNvPr id="0" name=""/>
        <dsp:cNvSpPr/>
      </dsp:nvSpPr>
      <dsp:spPr>
        <a:xfrm>
          <a:off x="271213" y="1917221"/>
          <a:ext cx="3796984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517" tIns="0" rIns="14351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Association</a:t>
          </a:r>
          <a:endParaRPr lang="zh-CN" altLang="en-US" sz="1300" kern="1200" dirty="0"/>
        </a:p>
      </dsp:txBody>
      <dsp:txXfrm>
        <a:off x="289947" y="1935955"/>
        <a:ext cx="3759516" cy="346292"/>
      </dsp:txXfrm>
    </dsp:sp>
    <dsp:sp modelId="{60D9194B-30E5-4623-AAFF-702882EB4AFA}">
      <dsp:nvSpPr>
        <dsp:cNvPr id="0" name=""/>
        <dsp:cNvSpPr/>
      </dsp:nvSpPr>
      <dsp:spPr>
        <a:xfrm>
          <a:off x="0" y="2924006"/>
          <a:ext cx="542426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983" tIns="270764" rIns="4209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err="1" smtClean="0"/>
            <a:t>Manycast</a:t>
          </a:r>
          <a:r>
            <a:rPr lang="en-US" altLang="zh-CN" sz="1300" kern="1200" dirty="0" smtClean="0"/>
            <a:t> </a:t>
          </a:r>
          <a:r>
            <a:rPr lang="en-US" altLang="zh-CN" sz="1300" kern="1200" dirty="0" err="1" smtClean="0"/>
            <a:t>etc</a:t>
          </a:r>
          <a:endParaRPr lang="zh-CN" altLang="en-US" sz="1300" kern="1200" dirty="0"/>
        </a:p>
      </dsp:txBody>
      <dsp:txXfrm>
        <a:off x="0" y="2924006"/>
        <a:ext cx="5424264" cy="552825"/>
      </dsp:txXfrm>
    </dsp:sp>
    <dsp:sp modelId="{D3D635F3-389F-4FBE-95A8-F915DF6026A1}">
      <dsp:nvSpPr>
        <dsp:cNvPr id="0" name=""/>
        <dsp:cNvSpPr/>
      </dsp:nvSpPr>
      <dsp:spPr>
        <a:xfrm>
          <a:off x="271213" y="2732126"/>
          <a:ext cx="3796984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517" tIns="0" rIns="14351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Interface</a:t>
          </a:r>
          <a:endParaRPr lang="zh-CN" altLang="en-US" sz="1300" kern="1200" dirty="0"/>
        </a:p>
      </dsp:txBody>
      <dsp:txXfrm>
        <a:off x="289947" y="2750860"/>
        <a:ext cx="375951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D7F5-CB57-4FD2-986A-71943DCB6C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9C1A9-11F8-41A4-AF4D-F39392CEF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59582"/>
            <a:ext cx="9144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draft-wu-ntp-ntp-cfg-02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8351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3600" dirty="0" smtClean="0"/>
              <a:t>A YANG Data Model for NTP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46956" y="3579862"/>
            <a:ext cx="7250088" cy="14879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zh-CN" dirty="0" smtClean="0"/>
              <a:t>Nan Wu (Eric</a:t>
            </a:r>
            <a:r>
              <a:rPr lang="en-IN" altLang="zh-CN" dirty="0" smtClean="0"/>
              <a:t>), Huawei</a:t>
            </a:r>
            <a:endParaRPr lang="en-IN" altLang="zh-CN" dirty="0"/>
          </a:p>
          <a:p>
            <a:pPr marL="0" indent="0" algn="ctr">
              <a:buNone/>
            </a:pPr>
            <a:r>
              <a:rPr lang="en-IN" dirty="0" smtClean="0"/>
              <a:t>Anil Kumar S N, </a:t>
            </a:r>
            <a:r>
              <a:rPr lang="en-IN" dirty="0" err="1" smtClean="0"/>
              <a:t>RTBrick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IN" altLang="zh-CN" dirty="0" smtClean="0"/>
              <a:t>Yi Zhao, Ericsson</a:t>
            </a:r>
          </a:p>
          <a:p>
            <a:pPr marL="0" indent="0" algn="ctr">
              <a:buNone/>
            </a:pPr>
            <a:r>
              <a:rPr lang="en-IN" altLang="zh-CN" sz="1900" i="1" dirty="0" smtClean="0"/>
              <a:t>Presenter – Dhruv Dhody, Huawei</a:t>
            </a:r>
            <a:endParaRPr lang="zh-CN" alt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5556364"/>
              </p:ext>
            </p:extLst>
          </p:nvPr>
        </p:nvGraphicFramePr>
        <p:xfrm>
          <a:off x="323528" y="884466"/>
          <a:ext cx="835292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Recent Changes</a:t>
            </a:r>
            <a:endParaRPr lang="en-US" dirty="0">
              <a:latin typeface="+mj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75911093"/>
              </p:ext>
            </p:extLst>
          </p:nvPr>
        </p:nvGraphicFramePr>
        <p:xfrm>
          <a:off x="1524000" y="884466"/>
          <a:ext cx="5424264" cy="355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Non Standard 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526" y="1209757"/>
            <a:ext cx="3631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New leaf for non-standard Port configuration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This leaf </a:t>
            </a:r>
            <a:r>
              <a:rPr lang="en-US" altLang="zh-CN" sz="2000" dirty="0" smtClean="0"/>
              <a:t>can enhance </a:t>
            </a:r>
            <a:r>
              <a:rPr lang="en-US" altLang="zh-CN" sz="2000" dirty="0" smtClean="0"/>
              <a:t>NTP security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631460"/>
            <a:ext cx="4423204" cy="316442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275856" y="1203598"/>
            <a:ext cx="180020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Authentication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26" y="1209757"/>
            <a:ext cx="3298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list of trusted keys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as there can be </a:t>
            </a:r>
            <a:r>
              <a:rPr lang="en-US" altLang="zh-CN" sz="2000" dirty="0" smtClean="0"/>
              <a:t>more than one </a:t>
            </a:r>
            <a:r>
              <a:rPr lang="en-US" altLang="zh-CN" sz="2000" dirty="0" smtClean="0"/>
              <a:t>trusted key</a:t>
            </a:r>
            <a:endParaRPr lang="en-US" altLang="zh-CN" sz="20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New container for Auto-key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97" y="699542"/>
            <a:ext cx="4532291" cy="324246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131840" y="1491630"/>
            <a:ext cx="252028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91880" y="2643758"/>
            <a:ext cx="1872208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Association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26" y="1209757"/>
            <a:ext cx="3298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Association-type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Server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Peer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Pool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Auto-Key Container</a:t>
            </a:r>
            <a:endParaRPr lang="en-US" altLang="zh-C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2" y="1203598"/>
            <a:ext cx="4972444" cy="25202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771800" y="2499742"/>
            <a:ext cx="216024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1563638"/>
            <a:ext cx="2088232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972472"/>
            <a:ext cx="3559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Interface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Broadcast and multicast server is added in same container </a:t>
            </a:r>
          </a:p>
          <a:p>
            <a:pPr marL="1200150" lvl="2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as mode of operation is same (mode 5)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Added with auto-key configuration option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New container for manycast server and client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76" y="339503"/>
            <a:ext cx="3351779" cy="42484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882938" y="915566"/>
            <a:ext cx="1985206" cy="540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63888" y="1851670"/>
            <a:ext cx="2880320" cy="704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35896" y="2643758"/>
            <a:ext cx="2232248" cy="791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35896" y="2859782"/>
            <a:ext cx="2232248" cy="1656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Next Step</a:t>
            </a:r>
            <a:endParaRPr lang="en-US" dirty="0">
              <a:latin typeface="+mj-lt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7574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Some Open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Need for NTP state enhancement for manageability, statistics </a:t>
            </a:r>
            <a:r>
              <a:rPr lang="en-US" altLang="zh-CN" sz="2000" dirty="0" err="1" smtClean="0"/>
              <a:t>etc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Draft is ripe for WG Adoption.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More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Review comments are always welcome! 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1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691680" y="3363838"/>
            <a:ext cx="9144000" cy="88446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Thank You! </a:t>
            </a:r>
            <a:endParaRPr lang="en-US" dirty="0">
              <a:latin typeface="+mj-lt"/>
            </a:endParaRPr>
          </a:p>
        </p:txBody>
      </p:sp>
      <p:sp>
        <p:nvSpPr>
          <p:cNvPr id="3" name="Footer Placeholder 2"/>
          <p:cNvSpPr txBox="1">
            <a:spLocks/>
          </p:cNvSpPr>
          <p:nvPr/>
        </p:nvSpPr>
        <p:spPr>
          <a:xfrm>
            <a:off x="362620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267</Words>
  <Application>Microsoft Office PowerPoint</Application>
  <PresentationFormat>On-screen Show (16:9)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SimSun</vt:lpstr>
      <vt:lpstr>华文细黑</vt:lpstr>
      <vt:lpstr>Arial</vt:lpstr>
      <vt:lpstr>Calibri</vt:lpstr>
      <vt:lpstr>Candara</vt:lpstr>
      <vt:lpstr>Trebuchet MS</vt:lpstr>
      <vt:lpstr>Office Theme</vt:lpstr>
      <vt:lpstr>Custom Design</vt:lpstr>
      <vt:lpstr>PowerPoint Presentation</vt:lpstr>
      <vt:lpstr>Introduction</vt:lpstr>
      <vt:lpstr>Recent Changes</vt:lpstr>
      <vt:lpstr>Non Standard Port</vt:lpstr>
      <vt:lpstr>Authentication</vt:lpstr>
      <vt:lpstr>Association</vt:lpstr>
      <vt:lpstr>Interface</vt:lpstr>
      <vt:lpstr>Next Step</vt:lpstr>
      <vt:lpstr>Thank You!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Dhruv Dhody</cp:lastModifiedBy>
  <cp:revision>64</cp:revision>
  <dcterms:created xsi:type="dcterms:W3CDTF">2014-04-01T16:27:38Z</dcterms:created>
  <dcterms:modified xsi:type="dcterms:W3CDTF">2017-03-23T13:05:55Z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1478498807</vt:lpwstr>
  </property>
  <property fmtid="{D5CDD505-2E9C-101B-9397-08002B2CF9AE}" pid="6" name="_2015_ms_pID_725343">
    <vt:lpwstr>(2)2jDnR0Rot/xDDVpXImjzulXdX3ZbTRiWW1BXLB3aBORCF1Pyt7FC9AiLRmIPfnww61GWGuKq
H+DuO+imsw/R1AVyEPZUb81Xn/0iU/GxpRxgx6L8bIHxAh03h39aHl5VGB0Z2hkHSS4fSs45
34aC6pXTAt+Z1hxRopDbekLyrWL+BtW101zugSRSvHHC0M2HkxEkUB9CfG4bMfLmbIu/8qL/
8iFUx/3Qnfiyjwi7N0</vt:lpwstr>
  </property>
  <property fmtid="{D5CDD505-2E9C-101B-9397-08002B2CF9AE}" pid="7" name="_2015_ms_pID_7253431">
    <vt:lpwstr>TDrqL/zUTdYoxvlnPe+ej6LgHyXi9ehjmFKs4c3TnsFYN7ee/oQyzO
ss4xb2/rRZF5eUJhR0umdCG/Y/grrD9WHm4PqoRnhIv1HSWSZi2zBHdZcF50uy9D1ISlr72M
c1z/CqzW3PIMCY8YbpPjkUfbYxM/P2dVKT7MSiAvvmsEo4RYy8JhxAePO9st/tYeaHVwdSoh
kzjF4lAF8dfV3INs</vt:lpwstr>
  </property>
</Properties>
</file>