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96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3" r:id="rId6"/>
    <p:sldId id="260" r:id="rId7"/>
    <p:sldId id="264" r:id="rId8"/>
    <p:sldId id="261" r:id="rId9"/>
    <p:sldId id="268" r:id="rId10"/>
    <p:sldId id="265" r:id="rId11"/>
    <p:sldId id="27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C5722-62C6-4A4E-B645-3846D5895E2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5AB654C-31B4-4ED7-908C-05CC0CDD366C}">
      <dgm:prSet phldrT="[Text]"/>
      <dgm:spPr/>
      <dgm:t>
        <a:bodyPr/>
        <a:lstStyle/>
        <a:p>
          <a:r>
            <a:rPr lang="en-IN" altLang="en-US" smtClean="0"/>
            <a:t>Multi domain coordination</a:t>
          </a:r>
          <a:endParaRPr lang="zh-CN" altLang="en-US"/>
        </a:p>
      </dgm:t>
    </dgm:pt>
    <dgm:pt modelId="{0A5C887F-DDC7-472B-94BC-C3D4A4B797CB}" type="parTrans" cxnId="{E68B6605-F020-4350-91C3-A20938B812D5}">
      <dgm:prSet/>
      <dgm:spPr/>
      <dgm:t>
        <a:bodyPr/>
        <a:lstStyle/>
        <a:p>
          <a:endParaRPr lang="zh-CN" altLang="en-US"/>
        </a:p>
      </dgm:t>
    </dgm:pt>
    <dgm:pt modelId="{C8362071-6B7A-4C2C-A7D5-4DCD47C2EB1F}" type="sibTrans" cxnId="{E68B6605-F020-4350-91C3-A20938B812D5}">
      <dgm:prSet/>
      <dgm:spPr/>
      <dgm:t>
        <a:bodyPr/>
        <a:lstStyle/>
        <a:p>
          <a:endParaRPr lang="zh-CN" altLang="en-US"/>
        </a:p>
      </dgm:t>
    </dgm:pt>
    <dgm:pt modelId="{2FC947BE-862D-4836-8A99-AAAF28EDEA6C}">
      <dgm:prSet phldrT="[Text]"/>
      <dgm:spPr/>
      <dgm:t>
        <a:bodyPr/>
        <a:lstStyle/>
        <a:p>
          <a:r>
            <a:rPr lang="en-US" altLang="zh-CN" dirty="0" smtClean="0"/>
            <a:t>MDSC oversees different domains and build an E2E abstracted topology and coordinate E2E path/service provisioning.</a:t>
          </a:r>
          <a:endParaRPr lang="zh-CN" altLang="en-US" dirty="0"/>
        </a:p>
      </dgm:t>
    </dgm:pt>
    <dgm:pt modelId="{F30C159A-B8D3-46C0-B281-9EE4EF92E95B}" type="parTrans" cxnId="{D07667B1-0CFF-4AC7-B46B-97C3EABFF25E}">
      <dgm:prSet/>
      <dgm:spPr/>
      <dgm:t>
        <a:bodyPr/>
        <a:lstStyle/>
        <a:p>
          <a:endParaRPr lang="zh-CN" altLang="en-US"/>
        </a:p>
      </dgm:t>
    </dgm:pt>
    <dgm:pt modelId="{1D551CA8-CA25-4E0E-BCEE-C9983390D73B}" type="sibTrans" cxnId="{D07667B1-0CFF-4AC7-B46B-97C3EABFF25E}">
      <dgm:prSet/>
      <dgm:spPr/>
      <dgm:t>
        <a:bodyPr/>
        <a:lstStyle/>
        <a:p>
          <a:endParaRPr lang="zh-CN" altLang="en-US"/>
        </a:p>
      </dgm:t>
    </dgm:pt>
    <dgm:pt modelId="{CBFD38F6-F914-41FD-8D82-E54677AE82C5}">
      <dgm:prSet phldrT="[Text]"/>
      <dgm:spPr/>
      <dgm:t>
        <a:bodyPr/>
        <a:lstStyle/>
        <a:p>
          <a:r>
            <a:rPr lang="en-US" altLang="zh-CN" dirty="0" smtClean="0"/>
            <a:t>An abstracted view of underlying network resources of each domain to form an E2E network topology.</a:t>
          </a:r>
          <a:endParaRPr lang="zh-CN" altLang="en-US" dirty="0"/>
        </a:p>
      </dgm:t>
    </dgm:pt>
    <dgm:pt modelId="{3593681E-BAA7-4EE3-B89B-E8C968206061}" type="parTrans" cxnId="{BD01BCCD-F440-4E5F-A294-1F1E07E9F63D}">
      <dgm:prSet/>
      <dgm:spPr/>
      <dgm:t>
        <a:bodyPr/>
        <a:lstStyle/>
        <a:p>
          <a:endParaRPr lang="zh-CN" altLang="en-US"/>
        </a:p>
      </dgm:t>
    </dgm:pt>
    <dgm:pt modelId="{3EBBA6F7-A6C3-4C40-A59B-A16D04FCE3A2}" type="sibTrans" cxnId="{BD01BCCD-F440-4E5F-A294-1F1E07E9F63D}">
      <dgm:prSet/>
      <dgm:spPr/>
      <dgm:t>
        <a:bodyPr/>
        <a:lstStyle/>
        <a:p>
          <a:endParaRPr lang="zh-CN" altLang="en-US"/>
        </a:p>
      </dgm:t>
    </dgm:pt>
    <dgm:pt modelId="{B7EB5AD9-986C-44D8-8B31-A83B8AC70D58}">
      <dgm:prSet phldrT="[Text]"/>
      <dgm:spPr/>
      <dgm:t>
        <a:bodyPr/>
        <a:lstStyle/>
        <a:p>
          <a:r>
            <a:rPr lang="en-IN" altLang="en-US" dirty="0" smtClean="0"/>
            <a:t>Customer mapping/</a:t>
          </a:r>
          <a:r>
            <a:rPr lang="en-US" dirty="0" smtClean="0"/>
            <a:t>translation</a:t>
          </a:r>
          <a:endParaRPr lang="zh-CN" altLang="en-US" dirty="0"/>
        </a:p>
      </dgm:t>
    </dgm:pt>
    <dgm:pt modelId="{F9610E73-7185-4EE5-9F84-7039C7F4B0CF}" type="parTrans" cxnId="{97997CED-C58E-4DAA-8ED6-44F2CFA6129D}">
      <dgm:prSet/>
      <dgm:spPr/>
      <dgm:t>
        <a:bodyPr/>
        <a:lstStyle/>
        <a:p>
          <a:endParaRPr lang="zh-CN" altLang="en-US"/>
        </a:p>
      </dgm:t>
    </dgm:pt>
    <dgm:pt modelId="{46ED5AA8-BCF9-407E-ABFF-B7B4F0A1D075}" type="sibTrans" cxnId="{97997CED-C58E-4DAA-8ED6-44F2CFA6129D}">
      <dgm:prSet/>
      <dgm:spPr/>
      <dgm:t>
        <a:bodyPr/>
        <a:lstStyle/>
        <a:p>
          <a:endParaRPr lang="zh-CN" altLang="en-US"/>
        </a:p>
      </dgm:t>
    </dgm:pt>
    <dgm:pt modelId="{58B9A546-D1C5-4F63-B8C9-FBC279E92C25}">
      <dgm:prSet phldrT="[Text]"/>
      <dgm:spPr/>
      <dgm:t>
        <a:bodyPr/>
        <a:lstStyle/>
        <a:p>
          <a:r>
            <a:rPr lang="en-US" altLang="zh-CN" dirty="0" smtClean="0"/>
            <a:t>Map customer VN requirements into network provisioning requests that are serviced by the PNC</a:t>
          </a:r>
          <a:endParaRPr lang="zh-CN" altLang="en-US" dirty="0"/>
        </a:p>
      </dgm:t>
    </dgm:pt>
    <dgm:pt modelId="{EE6C26B6-FA46-4D44-9BBD-32F82B8A95DC}" type="parTrans" cxnId="{28CB4D63-58FD-41B6-9435-F900CD761923}">
      <dgm:prSet/>
      <dgm:spPr/>
      <dgm:t>
        <a:bodyPr/>
        <a:lstStyle/>
        <a:p>
          <a:endParaRPr lang="zh-CN" altLang="en-US"/>
        </a:p>
      </dgm:t>
    </dgm:pt>
    <dgm:pt modelId="{D7417A1A-C702-4DD9-BD7A-F75C22F3B746}" type="sibTrans" cxnId="{28CB4D63-58FD-41B6-9435-F900CD761923}">
      <dgm:prSet/>
      <dgm:spPr/>
      <dgm:t>
        <a:bodyPr/>
        <a:lstStyle/>
        <a:p>
          <a:endParaRPr lang="zh-CN" altLang="en-US"/>
        </a:p>
      </dgm:t>
    </dgm:pt>
    <dgm:pt modelId="{943183F0-381F-4A0A-8F8D-2241D3200ED4}">
      <dgm:prSet phldrT="[Text]"/>
      <dgm:spPr/>
      <dgm:t>
        <a:bodyPr/>
        <a:lstStyle/>
        <a:p>
          <a:r>
            <a:rPr lang="en-IN" altLang="en-US" dirty="0" smtClean="0"/>
            <a:t>Virtual service coordination</a:t>
          </a:r>
          <a:endParaRPr lang="zh-CN" altLang="en-US" dirty="0"/>
        </a:p>
      </dgm:t>
    </dgm:pt>
    <dgm:pt modelId="{2B9DF7E5-D04F-4CDF-B130-DC02F3F49C0A}" type="parTrans" cxnId="{FB91B81D-C5F3-418B-8327-5A9B00FAAFAD}">
      <dgm:prSet/>
      <dgm:spPr/>
      <dgm:t>
        <a:bodyPr/>
        <a:lstStyle/>
        <a:p>
          <a:endParaRPr lang="zh-CN" altLang="en-US"/>
        </a:p>
      </dgm:t>
    </dgm:pt>
    <dgm:pt modelId="{601B5BD6-F1D1-490F-A998-9021E935D007}" type="sibTrans" cxnId="{FB91B81D-C5F3-418B-8327-5A9B00FAAFAD}">
      <dgm:prSet/>
      <dgm:spPr/>
      <dgm:t>
        <a:bodyPr/>
        <a:lstStyle/>
        <a:p>
          <a:endParaRPr lang="zh-CN" altLang="en-US"/>
        </a:p>
      </dgm:t>
    </dgm:pt>
    <dgm:pt modelId="{CA1A993B-A129-4114-A88D-BC731F5EA9A3}">
      <dgm:prSet phldrT="[Text]"/>
      <dgm:spPr/>
      <dgm:t>
        <a:bodyPr/>
        <a:lstStyle/>
        <a:p>
          <a:r>
            <a:rPr lang="en-US" altLang="en-US" dirty="0" smtClean="0"/>
            <a:t>Seamless virtual network operations for each customer</a:t>
          </a:r>
          <a:endParaRPr lang="zh-CN" altLang="en-US" dirty="0"/>
        </a:p>
      </dgm:t>
    </dgm:pt>
    <dgm:pt modelId="{D8073779-98EB-421C-8343-2772AF974579}" type="parTrans" cxnId="{31456275-CCE7-493B-9887-1CECD4BB728F}">
      <dgm:prSet/>
      <dgm:spPr/>
      <dgm:t>
        <a:bodyPr/>
        <a:lstStyle/>
        <a:p>
          <a:endParaRPr lang="zh-CN" altLang="en-US"/>
        </a:p>
      </dgm:t>
    </dgm:pt>
    <dgm:pt modelId="{1D304309-3ACA-46E2-80F9-B66E8BDCA954}" type="sibTrans" cxnId="{31456275-CCE7-493B-9887-1CECD4BB728F}">
      <dgm:prSet/>
      <dgm:spPr/>
      <dgm:t>
        <a:bodyPr/>
        <a:lstStyle/>
        <a:p>
          <a:endParaRPr lang="zh-CN" altLang="en-US"/>
        </a:p>
      </dgm:t>
    </dgm:pt>
    <dgm:pt modelId="{D9B8E6D6-65A5-4B12-9783-662CC85CD4CB}">
      <dgm:prSet phldrT="[Text]"/>
      <dgm:spPr/>
      <dgm:t>
        <a:bodyPr/>
        <a:lstStyle/>
        <a:p>
          <a:r>
            <a:rPr lang="en-IN" altLang="en-US" smtClean="0"/>
            <a:t>Virtualization/Abstraction</a:t>
          </a:r>
          <a:endParaRPr lang="zh-CN" altLang="en-US" dirty="0"/>
        </a:p>
      </dgm:t>
    </dgm:pt>
    <dgm:pt modelId="{1EDB8AF0-2064-4D29-AC99-B51DFBC38331}" type="parTrans" cxnId="{6446E204-A67D-4E38-90A5-5CCB3B8F65B2}">
      <dgm:prSet/>
      <dgm:spPr/>
      <dgm:t>
        <a:bodyPr/>
        <a:lstStyle/>
        <a:p>
          <a:endParaRPr lang="zh-CN" altLang="en-US"/>
        </a:p>
      </dgm:t>
    </dgm:pt>
    <dgm:pt modelId="{E4E0B6AD-7C75-45C4-AC27-35DC0A44DBA5}" type="sibTrans" cxnId="{6446E204-A67D-4E38-90A5-5CCB3B8F65B2}">
      <dgm:prSet/>
      <dgm:spPr/>
      <dgm:t>
        <a:bodyPr/>
        <a:lstStyle/>
        <a:p>
          <a:endParaRPr lang="zh-CN" altLang="en-US"/>
        </a:p>
      </dgm:t>
    </dgm:pt>
    <dgm:pt modelId="{C4870ABA-90F2-4904-AD2C-43635FB17699}">
      <dgm:prSet phldrT="[Text]"/>
      <dgm:spPr/>
      <dgm:t>
        <a:bodyPr/>
        <a:lstStyle/>
        <a:p>
          <a:r>
            <a:rPr lang="en-US" altLang="zh-CN" dirty="0" smtClean="0"/>
            <a:t>Includes customer’s view of network slice</a:t>
          </a:r>
          <a:endParaRPr lang="zh-CN" altLang="en-US" dirty="0"/>
        </a:p>
      </dgm:t>
    </dgm:pt>
    <dgm:pt modelId="{CB3B3F07-5335-409C-8E87-C427D7078BB8}" type="parTrans" cxnId="{B661E7D1-B477-497F-89E5-CEFAD93A3C31}">
      <dgm:prSet/>
      <dgm:spPr/>
      <dgm:t>
        <a:bodyPr/>
        <a:lstStyle/>
        <a:p>
          <a:endParaRPr lang="en-US"/>
        </a:p>
      </dgm:t>
    </dgm:pt>
    <dgm:pt modelId="{735FF98A-BA71-4E2C-AE0D-5DA1D490098A}" type="sibTrans" cxnId="{B661E7D1-B477-497F-89E5-CEFAD93A3C31}">
      <dgm:prSet/>
      <dgm:spPr/>
      <dgm:t>
        <a:bodyPr/>
        <a:lstStyle/>
        <a:p>
          <a:endParaRPr lang="en-US"/>
        </a:p>
      </dgm:t>
    </dgm:pt>
    <dgm:pt modelId="{ACD21CD7-07E9-4996-8E69-693EF7F454C0}" type="pres">
      <dgm:prSet presAssocID="{880C5722-62C6-4A4E-B645-3846D5895E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5D76D3-D3C7-4AB3-85A4-BC1038057743}" type="pres">
      <dgm:prSet presAssocID="{45AB654C-31B4-4ED7-908C-05CC0CDD366C}" presName="parentLin" presStyleCnt="0"/>
      <dgm:spPr/>
      <dgm:t>
        <a:bodyPr/>
        <a:lstStyle/>
        <a:p>
          <a:endParaRPr lang="en-US"/>
        </a:p>
      </dgm:t>
    </dgm:pt>
    <dgm:pt modelId="{05762AB4-9290-4BC5-B883-5658DCFB9C15}" type="pres">
      <dgm:prSet presAssocID="{45AB654C-31B4-4ED7-908C-05CC0CDD366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C4C6F28B-FBD3-420F-B986-7EEE24D08FE5}" type="pres">
      <dgm:prSet presAssocID="{45AB654C-31B4-4ED7-908C-05CC0CDD366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265A6F-F079-4361-905F-BC305114FF9A}" type="pres">
      <dgm:prSet presAssocID="{45AB654C-31B4-4ED7-908C-05CC0CDD366C}" presName="negativeSpace" presStyleCnt="0"/>
      <dgm:spPr/>
      <dgm:t>
        <a:bodyPr/>
        <a:lstStyle/>
        <a:p>
          <a:endParaRPr lang="en-US"/>
        </a:p>
      </dgm:t>
    </dgm:pt>
    <dgm:pt modelId="{B6C39A40-0543-4940-9A41-81519C9D0803}" type="pres">
      <dgm:prSet presAssocID="{45AB654C-31B4-4ED7-908C-05CC0CDD366C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39E27-D93B-4B01-903B-929CCF08A63E}" type="pres">
      <dgm:prSet presAssocID="{C8362071-6B7A-4C2C-A7D5-4DCD47C2EB1F}" presName="spaceBetweenRectangles" presStyleCnt="0"/>
      <dgm:spPr/>
      <dgm:t>
        <a:bodyPr/>
        <a:lstStyle/>
        <a:p>
          <a:endParaRPr lang="en-US"/>
        </a:p>
      </dgm:t>
    </dgm:pt>
    <dgm:pt modelId="{59387249-2F55-4978-8BEE-982545A907F7}" type="pres">
      <dgm:prSet presAssocID="{D9B8E6D6-65A5-4B12-9783-662CC85CD4CB}" presName="parentLin" presStyleCnt="0"/>
      <dgm:spPr/>
      <dgm:t>
        <a:bodyPr/>
        <a:lstStyle/>
        <a:p>
          <a:endParaRPr lang="en-US"/>
        </a:p>
      </dgm:t>
    </dgm:pt>
    <dgm:pt modelId="{D8997A0A-DC24-42E4-8335-58A257DE786A}" type="pres">
      <dgm:prSet presAssocID="{D9B8E6D6-65A5-4B12-9783-662CC85CD4CB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D0E16EE9-ADC9-4F23-ADD6-656619EB3366}" type="pres">
      <dgm:prSet presAssocID="{D9B8E6D6-65A5-4B12-9783-662CC85CD4C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7A83F-69E6-47D2-8FF5-0331F926BDDC}" type="pres">
      <dgm:prSet presAssocID="{D9B8E6D6-65A5-4B12-9783-662CC85CD4CB}" presName="negativeSpace" presStyleCnt="0"/>
      <dgm:spPr/>
      <dgm:t>
        <a:bodyPr/>
        <a:lstStyle/>
        <a:p>
          <a:endParaRPr lang="en-US"/>
        </a:p>
      </dgm:t>
    </dgm:pt>
    <dgm:pt modelId="{F507A3C9-3A90-431B-8033-38B2778AB45A}" type="pres">
      <dgm:prSet presAssocID="{D9B8E6D6-65A5-4B12-9783-662CC85CD4C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BAD62-1856-46D8-B585-D8EE09C14115}" type="pres">
      <dgm:prSet presAssocID="{E4E0B6AD-7C75-45C4-AC27-35DC0A44DBA5}" presName="spaceBetweenRectangles" presStyleCnt="0"/>
      <dgm:spPr/>
      <dgm:t>
        <a:bodyPr/>
        <a:lstStyle/>
        <a:p>
          <a:endParaRPr lang="en-US"/>
        </a:p>
      </dgm:t>
    </dgm:pt>
    <dgm:pt modelId="{7E565DCA-8479-4E35-BE67-BFD4981504D7}" type="pres">
      <dgm:prSet presAssocID="{B7EB5AD9-986C-44D8-8B31-A83B8AC70D58}" presName="parentLin" presStyleCnt="0"/>
      <dgm:spPr/>
      <dgm:t>
        <a:bodyPr/>
        <a:lstStyle/>
        <a:p>
          <a:endParaRPr lang="en-US"/>
        </a:p>
      </dgm:t>
    </dgm:pt>
    <dgm:pt modelId="{29A2BB85-BF8A-40FA-B786-0E237A75BE96}" type="pres">
      <dgm:prSet presAssocID="{B7EB5AD9-986C-44D8-8B31-A83B8AC70D58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9A12C298-8FC4-4135-B53E-96773FDF521D}" type="pres">
      <dgm:prSet presAssocID="{B7EB5AD9-986C-44D8-8B31-A83B8AC70D5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F5AD15-E709-489A-A164-473133AF4D02}" type="pres">
      <dgm:prSet presAssocID="{B7EB5AD9-986C-44D8-8B31-A83B8AC70D58}" presName="negativeSpace" presStyleCnt="0"/>
      <dgm:spPr/>
      <dgm:t>
        <a:bodyPr/>
        <a:lstStyle/>
        <a:p>
          <a:endParaRPr lang="en-US"/>
        </a:p>
      </dgm:t>
    </dgm:pt>
    <dgm:pt modelId="{66427316-E2DE-42BB-922E-65C36DCC84BB}" type="pres">
      <dgm:prSet presAssocID="{B7EB5AD9-986C-44D8-8B31-A83B8AC70D5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4F66C-4D54-489B-A54C-3C98F691708B}" type="pres">
      <dgm:prSet presAssocID="{46ED5AA8-BCF9-407E-ABFF-B7B4F0A1D075}" presName="spaceBetweenRectangles" presStyleCnt="0"/>
      <dgm:spPr/>
      <dgm:t>
        <a:bodyPr/>
        <a:lstStyle/>
        <a:p>
          <a:endParaRPr lang="en-US"/>
        </a:p>
      </dgm:t>
    </dgm:pt>
    <dgm:pt modelId="{C228A097-AFFE-4076-B874-3B91CDA27AE4}" type="pres">
      <dgm:prSet presAssocID="{943183F0-381F-4A0A-8F8D-2241D3200ED4}" presName="parentLin" presStyleCnt="0"/>
      <dgm:spPr/>
      <dgm:t>
        <a:bodyPr/>
        <a:lstStyle/>
        <a:p>
          <a:endParaRPr lang="en-US"/>
        </a:p>
      </dgm:t>
    </dgm:pt>
    <dgm:pt modelId="{67DDA0E8-966F-432A-923A-03225F4DA97F}" type="pres">
      <dgm:prSet presAssocID="{943183F0-381F-4A0A-8F8D-2241D3200ED4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7E397374-082B-4279-BCD4-C284F78E8712}" type="pres">
      <dgm:prSet presAssocID="{943183F0-381F-4A0A-8F8D-2241D3200ED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ED4FD-56BB-4231-ACD2-D2EE822D4150}" type="pres">
      <dgm:prSet presAssocID="{943183F0-381F-4A0A-8F8D-2241D3200ED4}" presName="negativeSpace" presStyleCnt="0"/>
      <dgm:spPr/>
      <dgm:t>
        <a:bodyPr/>
        <a:lstStyle/>
        <a:p>
          <a:endParaRPr lang="en-US"/>
        </a:p>
      </dgm:t>
    </dgm:pt>
    <dgm:pt modelId="{EE0C8BE3-2C80-4B56-8018-3DCAB28A886A}" type="pres">
      <dgm:prSet presAssocID="{943183F0-381F-4A0A-8F8D-2241D3200ED4}" presName="childText" presStyleLbl="conFgAcc1" presStyleIdx="3" presStyleCnt="4" custLinFactNeighborX="2419" custLinFactNeighborY="50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D14B95-9721-49CF-8F31-B8F76F1F71D0}" type="presOf" srcId="{943183F0-381F-4A0A-8F8D-2241D3200ED4}" destId="{7E397374-082B-4279-BCD4-C284F78E8712}" srcOrd="1" destOrd="0" presId="urn:microsoft.com/office/officeart/2005/8/layout/list1"/>
    <dgm:cxn modelId="{FB91B81D-C5F3-418B-8327-5A9B00FAAFAD}" srcId="{880C5722-62C6-4A4E-B645-3846D5895E23}" destId="{943183F0-381F-4A0A-8F8D-2241D3200ED4}" srcOrd="3" destOrd="0" parTransId="{2B9DF7E5-D04F-4CDF-B130-DC02F3F49C0A}" sibTransId="{601B5BD6-F1D1-490F-A998-9021E935D007}"/>
    <dgm:cxn modelId="{6AAEADA6-31F9-44CB-9543-899859BDDCE9}" type="presOf" srcId="{45AB654C-31B4-4ED7-908C-05CC0CDD366C}" destId="{C4C6F28B-FBD3-420F-B986-7EEE24D08FE5}" srcOrd="1" destOrd="0" presId="urn:microsoft.com/office/officeart/2005/8/layout/list1"/>
    <dgm:cxn modelId="{BD01BCCD-F440-4E5F-A294-1F1E07E9F63D}" srcId="{D9B8E6D6-65A5-4B12-9783-662CC85CD4CB}" destId="{CBFD38F6-F914-41FD-8D82-E54677AE82C5}" srcOrd="0" destOrd="0" parTransId="{3593681E-BAA7-4EE3-B89B-E8C968206061}" sibTransId="{3EBBA6F7-A6C3-4C40-A59B-A16D04FCE3A2}"/>
    <dgm:cxn modelId="{ED9B96E4-5BD0-4C1E-9ADA-B175485872DC}" type="presOf" srcId="{943183F0-381F-4A0A-8F8D-2241D3200ED4}" destId="{67DDA0E8-966F-432A-923A-03225F4DA97F}" srcOrd="0" destOrd="0" presId="urn:microsoft.com/office/officeart/2005/8/layout/list1"/>
    <dgm:cxn modelId="{97997CED-C58E-4DAA-8ED6-44F2CFA6129D}" srcId="{880C5722-62C6-4A4E-B645-3846D5895E23}" destId="{B7EB5AD9-986C-44D8-8B31-A83B8AC70D58}" srcOrd="2" destOrd="0" parTransId="{F9610E73-7185-4EE5-9F84-7039C7F4B0CF}" sibTransId="{46ED5AA8-BCF9-407E-ABFF-B7B4F0A1D075}"/>
    <dgm:cxn modelId="{47EF6D52-28EE-4C2F-9BF6-953A4498E219}" type="presOf" srcId="{CA1A993B-A129-4114-A88D-BC731F5EA9A3}" destId="{EE0C8BE3-2C80-4B56-8018-3DCAB28A886A}" srcOrd="0" destOrd="0" presId="urn:microsoft.com/office/officeart/2005/8/layout/list1"/>
    <dgm:cxn modelId="{28CB4D63-58FD-41B6-9435-F900CD761923}" srcId="{B7EB5AD9-986C-44D8-8B31-A83B8AC70D58}" destId="{58B9A546-D1C5-4F63-B8C9-FBC279E92C25}" srcOrd="0" destOrd="0" parTransId="{EE6C26B6-FA46-4D44-9BBD-32F82B8A95DC}" sibTransId="{D7417A1A-C702-4DD9-BD7A-F75C22F3B746}"/>
    <dgm:cxn modelId="{61A49166-4941-42D4-93F3-8F1EC2E01C9C}" type="presOf" srcId="{45AB654C-31B4-4ED7-908C-05CC0CDD366C}" destId="{05762AB4-9290-4BC5-B883-5658DCFB9C15}" srcOrd="0" destOrd="0" presId="urn:microsoft.com/office/officeart/2005/8/layout/list1"/>
    <dgm:cxn modelId="{6052DA25-73E7-4A2F-A82F-F135F11FFC56}" type="presOf" srcId="{D9B8E6D6-65A5-4B12-9783-662CC85CD4CB}" destId="{D8997A0A-DC24-42E4-8335-58A257DE786A}" srcOrd="0" destOrd="0" presId="urn:microsoft.com/office/officeart/2005/8/layout/list1"/>
    <dgm:cxn modelId="{5536C565-8B51-4E4E-A81B-AE1C49D89359}" type="presOf" srcId="{880C5722-62C6-4A4E-B645-3846D5895E23}" destId="{ACD21CD7-07E9-4996-8E69-693EF7F454C0}" srcOrd="0" destOrd="0" presId="urn:microsoft.com/office/officeart/2005/8/layout/list1"/>
    <dgm:cxn modelId="{04F6DD45-90DB-4E31-BE4F-AADE5451E8D9}" type="presOf" srcId="{B7EB5AD9-986C-44D8-8B31-A83B8AC70D58}" destId="{9A12C298-8FC4-4135-B53E-96773FDF521D}" srcOrd="1" destOrd="0" presId="urn:microsoft.com/office/officeart/2005/8/layout/list1"/>
    <dgm:cxn modelId="{EE2BE56E-0990-4A31-AAF1-EBAF81F20B0E}" type="presOf" srcId="{C4870ABA-90F2-4904-AD2C-43635FB17699}" destId="{F507A3C9-3A90-431B-8033-38B2778AB45A}" srcOrd="0" destOrd="1" presId="urn:microsoft.com/office/officeart/2005/8/layout/list1"/>
    <dgm:cxn modelId="{6FD1D500-D786-4244-A668-56A6BF720D47}" type="presOf" srcId="{CBFD38F6-F914-41FD-8D82-E54677AE82C5}" destId="{F507A3C9-3A90-431B-8033-38B2778AB45A}" srcOrd="0" destOrd="0" presId="urn:microsoft.com/office/officeart/2005/8/layout/list1"/>
    <dgm:cxn modelId="{6446E204-A67D-4E38-90A5-5CCB3B8F65B2}" srcId="{880C5722-62C6-4A4E-B645-3846D5895E23}" destId="{D9B8E6D6-65A5-4B12-9783-662CC85CD4CB}" srcOrd="1" destOrd="0" parTransId="{1EDB8AF0-2064-4D29-AC99-B51DFBC38331}" sibTransId="{E4E0B6AD-7C75-45C4-AC27-35DC0A44DBA5}"/>
    <dgm:cxn modelId="{E68B6605-F020-4350-91C3-A20938B812D5}" srcId="{880C5722-62C6-4A4E-B645-3846D5895E23}" destId="{45AB654C-31B4-4ED7-908C-05CC0CDD366C}" srcOrd="0" destOrd="0" parTransId="{0A5C887F-DDC7-472B-94BC-C3D4A4B797CB}" sibTransId="{C8362071-6B7A-4C2C-A7D5-4DCD47C2EB1F}"/>
    <dgm:cxn modelId="{B661E7D1-B477-497F-89E5-CEFAD93A3C31}" srcId="{D9B8E6D6-65A5-4B12-9783-662CC85CD4CB}" destId="{C4870ABA-90F2-4904-AD2C-43635FB17699}" srcOrd="1" destOrd="0" parTransId="{CB3B3F07-5335-409C-8E87-C427D7078BB8}" sibTransId="{735FF98A-BA71-4E2C-AE0D-5DA1D490098A}"/>
    <dgm:cxn modelId="{8E355BE9-F54E-4FD7-9FBE-79C8B58694CF}" type="presOf" srcId="{58B9A546-D1C5-4F63-B8C9-FBC279E92C25}" destId="{66427316-E2DE-42BB-922E-65C36DCC84BB}" srcOrd="0" destOrd="0" presId="urn:microsoft.com/office/officeart/2005/8/layout/list1"/>
    <dgm:cxn modelId="{76B803C5-0D52-4FE7-AB8D-3B9B338ADD11}" type="presOf" srcId="{D9B8E6D6-65A5-4B12-9783-662CC85CD4CB}" destId="{D0E16EE9-ADC9-4F23-ADD6-656619EB3366}" srcOrd="1" destOrd="0" presId="urn:microsoft.com/office/officeart/2005/8/layout/list1"/>
    <dgm:cxn modelId="{D07667B1-0CFF-4AC7-B46B-97C3EABFF25E}" srcId="{45AB654C-31B4-4ED7-908C-05CC0CDD366C}" destId="{2FC947BE-862D-4836-8A99-AAAF28EDEA6C}" srcOrd="0" destOrd="0" parTransId="{F30C159A-B8D3-46C0-B281-9EE4EF92E95B}" sibTransId="{1D551CA8-CA25-4E0E-BCEE-C9983390D73B}"/>
    <dgm:cxn modelId="{2A2D6688-3A26-4346-A92B-EA836AA3B625}" type="presOf" srcId="{B7EB5AD9-986C-44D8-8B31-A83B8AC70D58}" destId="{29A2BB85-BF8A-40FA-B786-0E237A75BE96}" srcOrd="0" destOrd="0" presId="urn:microsoft.com/office/officeart/2005/8/layout/list1"/>
    <dgm:cxn modelId="{03149401-0E0D-4464-AA72-7E53556D9579}" type="presOf" srcId="{2FC947BE-862D-4836-8A99-AAAF28EDEA6C}" destId="{B6C39A40-0543-4940-9A41-81519C9D0803}" srcOrd="0" destOrd="0" presId="urn:microsoft.com/office/officeart/2005/8/layout/list1"/>
    <dgm:cxn modelId="{31456275-CCE7-493B-9887-1CECD4BB728F}" srcId="{943183F0-381F-4A0A-8F8D-2241D3200ED4}" destId="{CA1A993B-A129-4114-A88D-BC731F5EA9A3}" srcOrd="0" destOrd="0" parTransId="{D8073779-98EB-421C-8343-2772AF974579}" sibTransId="{1D304309-3ACA-46E2-80F9-B66E8BDCA954}"/>
    <dgm:cxn modelId="{C22351BB-2CE1-4C36-A390-7F22F3FABCB3}" type="presParOf" srcId="{ACD21CD7-07E9-4996-8E69-693EF7F454C0}" destId="{DF5D76D3-D3C7-4AB3-85A4-BC1038057743}" srcOrd="0" destOrd="0" presId="urn:microsoft.com/office/officeart/2005/8/layout/list1"/>
    <dgm:cxn modelId="{12252F2D-CD8B-4A19-B6B2-5950ACB8AEB6}" type="presParOf" srcId="{DF5D76D3-D3C7-4AB3-85A4-BC1038057743}" destId="{05762AB4-9290-4BC5-B883-5658DCFB9C15}" srcOrd="0" destOrd="0" presId="urn:microsoft.com/office/officeart/2005/8/layout/list1"/>
    <dgm:cxn modelId="{920ADEB0-0DBF-42F1-9893-EABBFD18478C}" type="presParOf" srcId="{DF5D76D3-D3C7-4AB3-85A4-BC1038057743}" destId="{C4C6F28B-FBD3-420F-B986-7EEE24D08FE5}" srcOrd="1" destOrd="0" presId="urn:microsoft.com/office/officeart/2005/8/layout/list1"/>
    <dgm:cxn modelId="{49E2E84D-7EE6-45C2-9F77-81A71568E2ED}" type="presParOf" srcId="{ACD21CD7-07E9-4996-8E69-693EF7F454C0}" destId="{96265A6F-F079-4361-905F-BC305114FF9A}" srcOrd="1" destOrd="0" presId="urn:microsoft.com/office/officeart/2005/8/layout/list1"/>
    <dgm:cxn modelId="{3C02E83F-1729-4077-A8D1-6FB61B590251}" type="presParOf" srcId="{ACD21CD7-07E9-4996-8E69-693EF7F454C0}" destId="{B6C39A40-0543-4940-9A41-81519C9D0803}" srcOrd="2" destOrd="0" presId="urn:microsoft.com/office/officeart/2005/8/layout/list1"/>
    <dgm:cxn modelId="{BCEE1C7E-10AF-4612-82CB-ECAA72B96D13}" type="presParOf" srcId="{ACD21CD7-07E9-4996-8E69-693EF7F454C0}" destId="{7D839E27-D93B-4B01-903B-929CCF08A63E}" srcOrd="3" destOrd="0" presId="urn:microsoft.com/office/officeart/2005/8/layout/list1"/>
    <dgm:cxn modelId="{4F0327F1-75AD-49A6-B59B-6782F078D11C}" type="presParOf" srcId="{ACD21CD7-07E9-4996-8E69-693EF7F454C0}" destId="{59387249-2F55-4978-8BEE-982545A907F7}" srcOrd="4" destOrd="0" presId="urn:microsoft.com/office/officeart/2005/8/layout/list1"/>
    <dgm:cxn modelId="{BCDE95A5-4D0E-49F8-A687-894C30D05F0C}" type="presParOf" srcId="{59387249-2F55-4978-8BEE-982545A907F7}" destId="{D8997A0A-DC24-42E4-8335-58A257DE786A}" srcOrd="0" destOrd="0" presId="urn:microsoft.com/office/officeart/2005/8/layout/list1"/>
    <dgm:cxn modelId="{83BAE77B-E1B4-43FA-B6A6-39E1BC090C69}" type="presParOf" srcId="{59387249-2F55-4978-8BEE-982545A907F7}" destId="{D0E16EE9-ADC9-4F23-ADD6-656619EB3366}" srcOrd="1" destOrd="0" presId="urn:microsoft.com/office/officeart/2005/8/layout/list1"/>
    <dgm:cxn modelId="{D78F8E4A-3CA2-4E98-8E2C-F8317D2A275A}" type="presParOf" srcId="{ACD21CD7-07E9-4996-8E69-693EF7F454C0}" destId="{7B67A83F-69E6-47D2-8FF5-0331F926BDDC}" srcOrd="5" destOrd="0" presId="urn:microsoft.com/office/officeart/2005/8/layout/list1"/>
    <dgm:cxn modelId="{653A99AB-B5FE-48FC-B917-1B95737D1BA5}" type="presParOf" srcId="{ACD21CD7-07E9-4996-8E69-693EF7F454C0}" destId="{F507A3C9-3A90-431B-8033-38B2778AB45A}" srcOrd="6" destOrd="0" presId="urn:microsoft.com/office/officeart/2005/8/layout/list1"/>
    <dgm:cxn modelId="{01597F68-66DC-4595-914D-1FA51A465373}" type="presParOf" srcId="{ACD21CD7-07E9-4996-8E69-693EF7F454C0}" destId="{818BAD62-1856-46D8-B585-D8EE09C14115}" srcOrd="7" destOrd="0" presId="urn:microsoft.com/office/officeart/2005/8/layout/list1"/>
    <dgm:cxn modelId="{286A5EBF-F9EE-4FB3-9EFB-AF85E0429060}" type="presParOf" srcId="{ACD21CD7-07E9-4996-8E69-693EF7F454C0}" destId="{7E565DCA-8479-4E35-BE67-BFD4981504D7}" srcOrd="8" destOrd="0" presId="urn:microsoft.com/office/officeart/2005/8/layout/list1"/>
    <dgm:cxn modelId="{95F57D60-57AC-4455-80B9-CF399EB4C483}" type="presParOf" srcId="{7E565DCA-8479-4E35-BE67-BFD4981504D7}" destId="{29A2BB85-BF8A-40FA-B786-0E237A75BE96}" srcOrd="0" destOrd="0" presId="urn:microsoft.com/office/officeart/2005/8/layout/list1"/>
    <dgm:cxn modelId="{F120684B-B66B-4153-98D6-049956C77361}" type="presParOf" srcId="{7E565DCA-8479-4E35-BE67-BFD4981504D7}" destId="{9A12C298-8FC4-4135-B53E-96773FDF521D}" srcOrd="1" destOrd="0" presId="urn:microsoft.com/office/officeart/2005/8/layout/list1"/>
    <dgm:cxn modelId="{D1E4B20B-2DA0-4998-B439-A0AF0E604832}" type="presParOf" srcId="{ACD21CD7-07E9-4996-8E69-693EF7F454C0}" destId="{5DF5AD15-E709-489A-A164-473133AF4D02}" srcOrd="9" destOrd="0" presId="urn:microsoft.com/office/officeart/2005/8/layout/list1"/>
    <dgm:cxn modelId="{69C1F367-E33C-4B56-AE2D-F88486D415C2}" type="presParOf" srcId="{ACD21CD7-07E9-4996-8E69-693EF7F454C0}" destId="{66427316-E2DE-42BB-922E-65C36DCC84BB}" srcOrd="10" destOrd="0" presId="urn:microsoft.com/office/officeart/2005/8/layout/list1"/>
    <dgm:cxn modelId="{1A8EF9DE-C242-4EC4-AC63-EC9EE7030B79}" type="presParOf" srcId="{ACD21CD7-07E9-4996-8E69-693EF7F454C0}" destId="{D7F4F66C-4D54-489B-A54C-3C98F691708B}" srcOrd="11" destOrd="0" presId="urn:microsoft.com/office/officeart/2005/8/layout/list1"/>
    <dgm:cxn modelId="{C252C13C-747F-4CCA-8317-CA7677D332A6}" type="presParOf" srcId="{ACD21CD7-07E9-4996-8E69-693EF7F454C0}" destId="{C228A097-AFFE-4076-B874-3B91CDA27AE4}" srcOrd="12" destOrd="0" presId="urn:microsoft.com/office/officeart/2005/8/layout/list1"/>
    <dgm:cxn modelId="{FD2B868D-C5E1-40C1-B165-89F7986B5269}" type="presParOf" srcId="{C228A097-AFFE-4076-B874-3B91CDA27AE4}" destId="{67DDA0E8-966F-432A-923A-03225F4DA97F}" srcOrd="0" destOrd="0" presId="urn:microsoft.com/office/officeart/2005/8/layout/list1"/>
    <dgm:cxn modelId="{4460780F-D70B-427A-84A5-4DDD14DAD904}" type="presParOf" srcId="{C228A097-AFFE-4076-B874-3B91CDA27AE4}" destId="{7E397374-082B-4279-BCD4-C284F78E8712}" srcOrd="1" destOrd="0" presId="urn:microsoft.com/office/officeart/2005/8/layout/list1"/>
    <dgm:cxn modelId="{4533CF48-ABE2-477F-B048-1F17BECCC7D0}" type="presParOf" srcId="{ACD21CD7-07E9-4996-8E69-693EF7F454C0}" destId="{723ED4FD-56BB-4231-ACD2-D2EE822D4150}" srcOrd="13" destOrd="0" presId="urn:microsoft.com/office/officeart/2005/8/layout/list1"/>
    <dgm:cxn modelId="{070B531A-EE26-4337-9A25-693BCA3E26BC}" type="presParOf" srcId="{ACD21CD7-07E9-4996-8E69-693EF7F454C0}" destId="{EE0C8BE3-2C80-4B56-8018-3DCAB28A886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04E1CC-60D4-4010-80ED-D23F3E90C0D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0A47ECE-F4F7-4E82-8E03-0CD40A2233F3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Stateful H-PCE</a:t>
          </a:r>
          <a:endParaRPr lang="zh-CN" altLang="en-US" dirty="0">
            <a:solidFill>
              <a:schemeClr val="tx1"/>
            </a:solidFill>
          </a:endParaRPr>
        </a:p>
      </dgm:t>
    </dgm:pt>
    <dgm:pt modelId="{E65ACF07-6C17-47CB-A59B-C991446B7F11}" type="parTrans" cxnId="{6C33FCB6-D2D9-457B-8E4E-4DEEC17CD81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DB45C22-025E-48B8-91E1-7D65FD124DBD}" type="sibTrans" cxnId="{6C33FCB6-D2D9-457B-8E4E-4DEEC17CD81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8206814-FF8F-460D-B495-C882F72EE725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PCEP-LS</a:t>
          </a:r>
          <a:endParaRPr lang="zh-CN" altLang="en-US" dirty="0">
            <a:solidFill>
              <a:schemeClr val="tx1"/>
            </a:solidFill>
          </a:endParaRPr>
        </a:p>
      </dgm:t>
    </dgm:pt>
    <dgm:pt modelId="{B9155113-9C08-47F0-98C2-3503715E8D65}" type="parTrans" cxnId="{B953A472-0136-4EA0-BE57-9182835F9C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A65B5EF-4814-4EB6-B80B-B3FCDD268582}" type="sibTrans" cxnId="{B953A472-0136-4EA0-BE57-9182835F9C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0727973-DEA9-47EB-A4DE-2E4CC9213763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VN-Association</a:t>
          </a:r>
          <a:endParaRPr lang="zh-CN" altLang="en-US" dirty="0">
            <a:solidFill>
              <a:schemeClr val="tx1"/>
            </a:solidFill>
          </a:endParaRPr>
        </a:p>
      </dgm:t>
    </dgm:pt>
    <dgm:pt modelId="{4B0FB2FD-3DA0-4C5A-A0BD-BECBE0F67BF0}" type="parTrans" cxnId="{DF52A647-79E1-4CC1-9041-18147527508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E8A37CC-050F-47E1-A31E-5DF862ACA8BA}" type="sibTrans" cxnId="{DF52A647-79E1-4CC1-9041-18147527508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5C0D867-5769-4467-871A-BFC932E787E8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Stateful PCE with initiation</a:t>
          </a:r>
          <a:endParaRPr lang="zh-CN" altLang="en-US" dirty="0">
            <a:solidFill>
              <a:schemeClr val="tx1"/>
            </a:solidFill>
          </a:endParaRPr>
        </a:p>
      </dgm:t>
    </dgm:pt>
    <dgm:pt modelId="{F1AB6B00-CA09-42C7-BBF9-F46C52C471DE}" type="parTrans" cxnId="{BFA3D1A6-5B2A-4E39-A991-28F72C6A74D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25D0F08-DF7B-4448-A000-54577F9A332C}" type="sibTrans" cxnId="{BFA3D1A6-5B2A-4E39-A991-28F72C6A74D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4F897BD-7B0F-4730-9D77-5D9938FE509F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H-PCE</a:t>
          </a:r>
          <a:endParaRPr lang="zh-CN" altLang="en-US" dirty="0">
            <a:solidFill>
              <a:schemeClr val="tx1"/>
            </a:solidFill>
          </a:endParaRPr>
        </a:p>
      </dgm:t>
    </dgm:pt>
    <dgm:pt modelId="{95B3DF65-E539-4620-86DC-2E678242FE47}" type="parTrans" cxnId="{798CE25D-492E-4748-B44F-1BC5F98B495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68E73F3-92C7-4C39-AE3B-2306E3F4C9E4}" type="sibTrans" cxnId="{798CE25D-492E-4748-B44F-1BC5F98B495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49064DC-E3DA-48B8-87C0-CB56FFF7C491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With support for abstract topology</a:t>
          </a:r>
          <a:endParaRPr lang="zh-CN" altLang="en-US" dirty="0">
            <a:solidFill>
              <a:schemeClr val="tx1"/>
            </a:solidFill>
          </a:endParaRPr>
        </a:p>
      </dgm:t>
    </dgm:pt>
    <dgm:pt modelId="{F5DE38C7-6DC4-463D-9AC9-3B8D71B3E131}" type="parTrans" cxnId="{D0D6E1D8-157E-44AA-80BA-438EEB973A2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FF48080-36F8-4508-BDFF-295C470FDB48}" type="sibTrans" cxnId="{D0D6E1D8-157E-44AA-80BA-438EEB973A2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D2DAFDC-4D76-4024-893E-AAA9421D3F64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Virtual Network </a:t>
          </a:r>
          <a:endParaRPr lang="zh-CN" altLang="en-US" dirty="0">
            <a:solidFill>
              <a:schemeClr val="tx1"/>
            </a:solidFill>
          </a:endParaRPr>
        </a:p>
      </dgm:t>
    </dgm:pt>
    <dgm:pt modelId="{2A436701-9AFB-41DA-BB88-9EE246B2F5B5}" type="parTrans" cxnId="{25A67270-E224-4436-A343-0DD4813DB56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750794B-A731-4EA8-886A-D82193645FD1}" type="sibTrans" cxnId="{25A67270-E224-4436-A343-0DD4813DB56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4BF661D-8D69-42E3-9311-70FA51EF5CB6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Associate set of LSPs to a VN</a:t>
          </a:r>
        </a:p>
        <a:p>
          <a:endParaRPr lang="zh-CN" altLang="en-US" dirty="0">
            <a:solidFill>
              <a:schemeClr val="tx1"/>
            </a:solidFill>
          </a:endParaRPr>
        </a:p>
      </dgm:t>
    </dgm:pt>
    <dgm:pt modelId="{663808DE-F5B8-4A42-AEA2-0BF5F8C70FBC}" type="parTrans" cxnId="{FAC232C4-E1D6-46CF-BBC9-9C99FD782E9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B6DA927-3C1D-4F4C-A60F-5A4EB565320F}" type="sibTrans" cxnId="{FAC232C4-E1D6-46CF-BBC9-9C99FD782E9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CBB5D73-ABDC-444C-BDAC-603375C6E718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Per-domain stitched LSP</a:t>
          </a:r>
          <a:endParaRPr lang="zh-CN" altLang="en-US" dirty="0">
            <a:solidFill>
              <a:schemeClr val="tx1"/>
            </a:solidFill>
          </a:endParaRPr>
        </a:p>
      </dgm:t>
    </dgm:pt>
    <dgm:pt modelId="{58CB8477-E48A-4DE1-8D97-2AF6D59BF948}" type="parTrans" cxnId="{9E570514-8E04-42BD-8133-ED03D7D06667}">
      <dgm:prSet/>
      <dgm:spPr/>
      <dgm:t>
        <a:bodyPr/>
        <a:lstStyle/>
        <a:p>
          <a:endParaRPr lang="en-US"/>
        </a:p>
      </dgm:t>
    </dgm:pt>
    <dgm:pt modelId="{BE1C6FEB-001D-4812-BC4A-BA686274F9EC}" type="sibTrans" cxnId="{9E570514-8E04-42BD-8133-ED03D7D06667}">
      <dgm:prSet/>
      <dgm:spPr/>
      <dgm:t>
        <a:bodyPr/>
        <a:lstStyle/>
        <a:p>
          <a:endParaRPr lang="en-US"/>
        </a:p>
      </dgm:t>
    </dgm:pt>
    <dgm:pt modelId="{D53F524F-A4BD-4626-9FA5-77E8390C28AD}" type="pres">
      <dgm:prSet presAssocID="{3904E1CC-60D4-4010-80ED-D23F3E90C0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015CEA-EE7C-48BB-8DA2-7E449F6D28F7}" type="pres">
      <dgm:prSet presAssocID="{E0A47ECE-F4F7-4E82-8E03-0CD40A2233F3}" presName="linNode" presStyleCnt="0"/>
      <dgm:spPr/>
    </dgm:pt>
    <dgm:pt modelId="{29757E4B-28CB-4C02-8281-853EC1773959}" type="pres">
      <dgm:prSet presAssocID="{E0A47ECE-F4F7-4E82-8E03-0CD40A2233F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6C51C-DC8B-4560-A153-FD3DE006DEB6}" type="pres">
      <dgm:prSet presAssocID="{E0A47ECE-F4F7-4E82-8E03-0CD40A2233F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02F35-C509-41FD-8270-BB2B30191F5E}" type="pres">
      <dgm:prSet presAssocID="{EDB45C22-025E-48B8-91E1-7D65FD124DBD}" presName="sp" presStyleCnt="0"/>
      <dgm:spPr/>
    </dgm:pt>
    <dgm:pt modelId="{B40948EF-00D4-45C9-B707-F46D9798F608}" type="pres">
      <dgm:prSet presAssocID="{B8206814-FF8F-460D-B495-C882F72EE725}" presName="linNode" presStyleCnt="0"/>
      <dgm:spPr/>
    </dgm:pt>
    <dgm:pt modelId="{8351BA44-B7E3-436A-95AD-427CF97C7656}" type="pres">
      <dgm:prSet presAssocID="{B8206814-FF8F-460D-B495-C882F72EE72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61E6C-FAAA-4C96-A953-E7EBA5FC4DFC}" type="pres">
      <dgm:prSet presAssocID="{B8206814-FF8F-460D-B495-C882F72EE72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36F26-EE9F-4B2E-B737-3057067324A4}" type="pres">
      <dgm:prSet presAssocID="{BA65B5EF-4814-4EB6-B80B-B3FCDD268582}" presName="sp" presStyleCnt="0"/>
      <dgm:spPr/>
    </dgm:pt>
    <dgm:pt modelId="{6C4C44F9-BCC4-474B-B39A-4C16EEA85C3D}" type="pres">
      <dgm:prSet presAssocID="{F0727973-DEA9-47EB-A4DE-2E4CC9213763}" presName="linNode" presStyleCnt="0"/>
      <dgm:spPr/>
    </dgm:pt>
    <dgm:pt modelId="{1287B3D5-445E-4C5D-A0C2-F66E67BF5A85}" type="pres">
      <dgm:prSet presAssocID="{F0727973-DEA9-47EB-A4DE-2E4CC921376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9E3BE-AB51-4BE7-A1BD-22B6EEBF09CC}" type="pres">
      <dgm:prSet presAssocID="{F0727973-DEA9-47EB-A4DE-2E4CC921376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52A647-79E1-4CC1-9041-18147527508C}" srcId="{3904E1CC-60D4-4010-80ED-D23F3E90C0D3}" destId="{F0727973-DEA9-47EB-A4DE-2E4CC9213763}" srcOrd="2" destOrd="0" parTransId="{4B0FB2FD-3DA0-4C5A-A0BD-BECBE0F67BF0}" sibTransId="{9E8A37CC-050F-47E1-A31E-5DF862ACA8BA}"/>
    <dgm:cxn modelId="{51C7EB45-CDAA-4DA2-855D-842D7A3B1AED}" type="presOf" srcId="{A4BF661D-8D69-42E3-9311-70FA51EF5CB6}" destId="{C999E3BE-AB51-4BE7-A1BD-22B6EEBF09CC}" srcOrd="0" destOrd="0" presId="urn:microsoft.com/office/officeart/2005/8/layout/vList5"/>
    <dgm:cxn modelId="{A6BE62D2-2E65-4536-AE81-CCB26999AF84}" type="presOf" srcId="{E0A47ECE-F4F7-4E82-8E03-0CD40A2233F3}" destId="{29757E4B-28CB-4C02-8281-853EC1773959}" srcOrd="0" destOrd="0" presId="urn:microsoft.com/office/officeart/2005/8/layout/vList5"/>
    <dgm:cxn modelId="{6C33FCB6-D2D9-457B-8E4E-4DEEC17CD81F}" srcId="{3904E1CC-60D4-4010-80ED-D23F3E90C0D3}" destId="{E0A47ECE-F4F7-4E82-8E03-0CD40A2233F3}" srcOrd="0" destOrd="0" parTransId="{E65ACF07-6C17-47CB-A59B-C991446B7F11}" sibTransId="{EDB45C22-025E-48B8-91E1-7D65FD124DBD}"/>
    <dgm:cxn modelId="{AAD783FD-E0F8-47CE-93D8-AF3360C44495}" type="presOf" srcId="{75C0D867-5769-4467-871A-BFC932E787E8}" destId="{7226C51C-DC8B-4560-A153-FD3DE006DEB6}" srcOrd="0" destOrd="0" presId="urn:microsoft.com/office/officeart/2005/8/layout/vList5"/>
    <dgm:cxn modelId="{798CE25D-492E-4748-B44F-1BC5F98B4955}" srcId="{E0A47ECE-F4F7-4E82-8E03-0CD40A2233F3}" destId="{64F897BD-7B0F-4730-9D77-5D9938FE509F}" srcOrd="1" destOrd="0" parTransId="{95B3DF65-E539-4620-86DC-2E678242FE47}" sibTransId="{768E73F3-92C7-4C39-AE3B-2306E3F4C9E4}"/>
    <dgm:cxn modelId="{B953A472-0136-4EA0-BE57-9182835F9CA5}" srcId="{3904E1CC-60D4-4010-80ED-D23F3E90C0D3}" destId="{B8206814-FF8F-460D-B495-C882F72EE725}" srcOrd="1" destOrd="0" parTransId="{B9155113-9C08-47F0-98C2-3503715E8D65}" sibTransId="{BA65B5EF-4814-4EB6-B80B-B3FCDD268582}"/>
    <dgm:cxn modelId="{A4107A5D-F603-436F-995E-5B7EE47EB4F2}" type="presOf" srcId="{F0727973-DEA9-47EB-A4DE-2E4CC9213763}" destId="{1287B3D5-445E-4C5D-A0C2-F66E67BF5A85}" srcOrd="0" destOrd="0" presId="urn:microsoft.com/office/officeart/2005/8/layout/vList5"/>
    <dgm:cxn modelId="{1F98644D-99D9-416A-8297-233FAAEBD1C0}" type="presOf" srcId="{3904E1CC-60D4-4010-80ED-D23F3E90C0D3}" destId="{D53F524F-A4BD-4626-9FA5-77E8390C28AD}" srcOrd="0" destOrd="0" presId="urn:microsoft.com/office/officeart/2005/8/layout/vList5"/>
    <dgm:cxn modelId="{79E220A1-A078-4064-8200-4A79BC7BF4AD}" type="presOf" srcId="{049064DC-E3DA-48B8-87C0-CB56FFF7C491}" destId="{68261E6C-FAAA-4C96-A953-E7EBA5FC4DFC}" srcOrd="0" destOrd="0" presId="urn:microsoft.com/office/officeart/2005/8/layout/vList5"/>
    <dgm:cxn modelId="{BFA3D1A6-5B2A-4E39-A991-28F72C6A74D1}" srcId="{E0A47ECE-F4F7-4E82-8E03-0CD40A2233F3}" destId="{75C0D867-5769-4467-871A-BFC932E787E8}" srcOrd="0" destOrd="0" parTransId="{F1AB6B00-CA09-42C7-BBF9-F46C52C471DE}" sibTransId="{B25D0F08-DF7B-4448-A000-54577F9A332C}"/>
    <dgm:cxn modelId="{FAC232C4-E1D6-46CF-BBC9-9C99FD782E94}" srcId="{F0727973-DEA9-47EB-A4DE-2E4CC9213763}" destId="{A4BF661D-8D69-42E3-9311-70FA51EF5CB6}" srcOrd="0" destOrd="0" parTransId="{663808DE-F5B8-4A42-AEA2-0BF5F8C70FBC}" sibTransId="{AB6DA927-3C1D-4F4C-A60F-5A4EB565320F}"/>
    <dgm:cxn modelId="{D0D6E1D8-157E-44AA-80BA-438EEB973A2C}" srcId="{B8206814-FF8F-460D-B495-C882F72EE725}" destId="{049064DC-E3DA-48B8-87C0-CB56FFF7C491}" srcOrd="0" destOrd="0" parTransId="{F5DE38C7-6DC4-463D-9AC9-3B8D71B3E131}" sibTransId="{8FF48080-36F8-4508-BDFF-295C470FDB48}"/>
    <dgm:cxn modelId="{BC184AD7-95DC-423A-A598-347B172642DC}" type="presOf" srcId="{5D2DAFDC-4D76-4024-893E-AAA9421D3F64}" destId="{68261E6C-FAAA-4C96-A953-E7EBA5FC4DFC}" srcOrd="0" destOrd="1" presId="urn:microsoft.com/office/officeart/2005/8/layout/vList5"/>
    <dgm:cxn modelId="{6C01AB77-4F54-4C4E-B799-DD0F71AFF898}" type="presOf" srcId="{1CBB5D73-ABDC-444C-BDAC-603375C6E718}" destId="{7226C51C-DC8B-4560-A153-FD3DE006DEB6}" srcOrd="0" destOrd="2" presId="urn:microsoft.com/office/officeart/2005/8/layout/vList5"/>
    <dgm:cxn modelId="{940E6953-1427-4215-93A4-14AA39235569}" type="presOf" srcId="{B8206814-FF8F-460D-B495-C882F72EE725}" destId="{8351BA44-B7E3-436A-95AD-427CF97C7656}" srcOrd="0" destOrd="0" presId="urn:microsoft.com/office/officeart/2005/8/layout/vList5"/>
    <dgm:cxn modelId="{5B7C0FA8-3820-4072-8810-0DC23046B28E}" type="presOf" srcId="{64F897BD-7B0F-4730-9D77-5D9938FE509F}" destId="{7226C51C-DC8B-4560-A153-FD3DE006DEB6}" srcOrd="0" destOrd="1" presId="urn:microsoft.com/office/officeart/2005/8/layout/vList5"/>
    <dgm:cxn modelId="{25A67270-E224-4436-A343-0DD4813DB563}" srcId="{B8206814-FF8F-460D-B495-C882F72EE725}" destId="{5D2DAFDC-4D76-4024-893E-AAA9421D3F64}" srcOrd="1" destOrd="0" parTransId="{2A436701-9AFB-41DA-BB88-9EE246B2F5B5}" sibTransId="{A750794B-A731-4EA8-886A-D82193645FD1}"/>
    <dgm:cxn modelId="{9E570514-8E04-42BD-8133-ED03D7D06667}" srcId="{E0A47ECE-F4F7-4E82-8E03-0CD40A2233F3}" destId="{1CBB5D73-ABDC-444C-BDAC-603375C6E718}" srcOrd="2" destOrd="0" parTransId="{58CB8477-E48A-4DE1-8D97-2AF6D59BF948}" sibTransId="{BE1C6FEB-001D-4812-BC4A-BA686274F9EC}"/>
    <dgm:cxn modelId="{279BE782-76BE-4B00-B46E-5096277F5A69}" type="presParOf" srcId="{D53F524F-A4BD-4626-9FA5-77E8390C28AD}" destId="{09015CEA-EE7C-48BB-8DA2-7E449F6D28F7}" srcOrd="0" destOrd="0" presId="urn:microsoft.com/office/officeart/2005/8/layout/vList5"/>
    <dgm:cxn modelId="{425FB037-4BE7-41BA-896A-9F87705A7AD6}" type="presParOf" srcId="{09015CEA-EE7C-48BB-8DA2-7E449F6D28F7}" destId="{29757E4B-28CB-4C02-8281-853EC1773959}" srcOrd="0" destOrd="0" presId="urn:microsoft.com/office/officeart/2005/8/layout/vList5"/>
    <dgm:cxn modelId="{339B6D9A-B3B3-4D23-B948-2A778B38F777}" type="presParOf" srcId="{09015CEA-EE7C-48BB-8DA2-7E449F6D28F7}" destId="{7226C51C-DC8B-4560-A153-FD3DE006DEB6}" srcOrd="1" destOrd="0" presId="urn:microsoft.com/office/officeart/2005/8/layout/vList5"/>
    <dgm:cxn modelId="{A78087A5-3769-45D0-9867-74473538F0EF}" type="presParOf" srcId="{D53F524F-A4BD-4626-9FA5-77E8390C28AD}" destId="{9D202F35-C509-41FD-8270-BB2B30191F5E}" srcOrd="1" destOrd="0" presId="urn:microsoft.com/office/officeart/2005/8/layout/vList5"/>
    <dgm:cxn modelId="{F2277DE5-28FF-47F1-AED3-30972A5CAB98}" type="presParOf" srcId="{D53F524F-A4BD-4626-9FA5-77E8390C28AD}" destId="{B40948EF-00D4-45C9-B707-F46D9798F608}" srcOrd="2" destOrd="0" presId="urn:microsoft.com/office/officeart/2005/8/layout/vList5"/>
    <dgm:cxn modelId="{8B79EE58-9713-496F-9237-8033E89E5FB9}" type="presParOf" srcId="{B40948EF-00D4-45C9-B707-F46D9798F608}" destId="{8351BA44-B7E3-436A-95AD-427CF97C7656}" srcOrd="0" destOrd="0" presId="urn:microsoft.com/office/officeart/2005/8/layout/vList5"/>
    <dgm:cxn modelId="{17E29E0D-D2BE-4978-8B31-F7784BF7B6E9}" type="presParOf" srcId="{B40948EF-00D4-45C9-B707-F46D9798F608}" destId="{68261E6C-FAAA-4C96-A953-E7EBA5FC4DFC}" srcOrd="1" destOrd="0" presId="urn:microsoft.com/office/officeart/2005/8/layout/vList5"/>
    <dgm:cxn modelId="{2B2ED045-22BB-4997-AFB1-ED89AA9510BF}" type="presParOf" srcId="{D53F524F-A4BD-4626-9FA5-77E8390C28AD}" destId="{1EE36F26-EE9F-4B2E-B737-3057067324A4}" srcOrd="3" destOrd="0" presId="urn:microsoft.com/office/officeart/2005/8/layout/vList5"/>
    <dgm:cxn modelId="{62ADAE25-48D2-4B60-9B80-AB2DF88BAF5A}" type="presParOf" srcId="{D53F524F-A4BD-4626-9FA5-77E8390C28AD}" destId="{6C4C44F9-BCC4-474B-B39A-4C16EEA85C3D}" srcOrd="4" destOrd="0" presId="urn:microsoft.com/office/officeart/2005/8/layout/vList5"/>
    <dgm:cxn modelId="{974D4AC5-FEAC-4863-9AC3-9804B1D53BDA}" type="presParOf" srcId="{6C4C44F9-BCC4-474B-B39A-4C16EEA85C3D}" destId="{1287B3D5-445E-4C5D-A0C2-F66E67BF5A85}" srcOrd="0" destOrd="0" presId="urn:microsoft.com/office/officeart/2005/8/layout/vList5"/>
    <dgm:cxn modelId="{9B9066F0-DE73-4E21-B88B-775880C66348}" type="presParOf" srcId="{6C4C44F9-BCC4-474B-B39A-4C16EEA85C3D}" destId="{C999E3BE-AB51-4BE7-A1BD-22B6EEBF09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26C182-D9B9-492E-A778-377AB3C1D3F9}" type="doc">
      <dgm:prSet loTypeId="urn:microsoft.com/office/officeart/2005/8/layout/hierarchy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BE69F0-63E8-436C-94B1-5F29B7439214}">
      <dgm:prSet phldrT="[Text]"/>
      <dgm:spPr/>
      <dgm:t>
        <a:bodyPr/>
        <a:lstStyle/>
        <a:p>
          <a:r>
            <a:rPr lang="en-US" dirty="0" smtClean="0"/>
            <a:t>Independent</a:t>
          </a:r>
          <a:endParaRPr lang="en-US" dirty="0"/>
        </a:p>
      </dgm:t>
    </dgm:pt>
    <dgm:pt modelId="{5AB0587F-6305-491E-932B-4E13B03F154B}" type="parTrans" cxnId="{574A6119-E2B7-4114-B86F-B30711DC2025}">
      <dgm:prSet/>
      <dgm:spPr/>
      <dgm:t>
        <a:bodyPr/>
        <a:lstStyle/>
        <a:p>
          <a:endParaRPr lang="en-US"/>
        </a:p>
      </dgm:t>
    </dgm:pt>
    <dgm:pt modelId="{B815E780-D7F7-413A-B991-1F11E378BB8A}" type="sibTrans" cxnId="{574A6119-E2B7-4114-B86F-B30711DC2025}">
      <dgm:prSet/>
      <dgm:spPr/>
      <dgm:t>
        <a:bodyPr/>
        <a:lstStyle/>
        <a:p>
          <a:endParaRPr lang="en-US"/>
        </a:p>
      </dgm:t>
    </dgm:pt>
    <dgm:pt modelId="{AA8588DC-7C82-4C7B-956C-B80D6D91B235}">
      <dgm:prSet phldrT="[Text]"/>
      <dgm:spPr/>
      <dgm:t>
        <a:bodyPr/>
        <a:lstStyle/>
        <a:p>
          <a:r>
            <a:rPr lang="en-US" dirty="0" smtClean="0"/>
            <a:t>Stateful H-PCE</a:t>
          </a:r>
          <a:endParaRPr lang="en-US" dirty="0"/>
        </a:p>
      </dgm:t>
    </dgm:pt>
    <dgm:pt modelId="{89F12062-8995-49E1-B073-A7749A5D7FE6}" type="parTrans" cxnId="{81171124-E05E-472A-BC1E-E777A12EC133}">
      <dgm:prSet/>
      <dgm:spPr/>
      <dgm:t>
        <a:bodyPr/>
        <a:lstStyle/>
        <a:p>
          <a:endParaRPr lang="en-US"/>
        </a:p>
      </dgm:t>
    </dgm:pt>
    <dgm:pt modelId="{2C819DCE-33E6-4B0B-963D-3519E4AAF334}" type="sibTrans" cxnId="{81171124-E05E-472A-BC1E-E777A12EC133}">
      <dgm:prSet/>
      <dgm:spPr/>
      <dgm:t>
        <a:bodyPr/>
        <a:lstStyle/>
        <a:p>
          <a:endParaRPr lang="en-US"/>
        </a:p>
      </dgm:t>
    </dgm:pt>
    <dgm:pt modelId="{D8F8F6F4-4756-43A6-BE9A-AD47A5A5F04C}">
      <dgm:prSet phldrT="[Text]"/>
      <dgm:spPr/>
      <dgm:t>
        <a:bodyPr/>
        <a:lstStyle/>
        <a:p>
          <a:r>
            <a:rPr lang="en-US" dirty="0" smtClean="0"/>
            <a:t>PCEP-LS</a:t>
          </a:r>
          <a:endParaRPr lang="en-US" dirty="0"/>
        </a:p>
      </dgm:t>
    </dgm:pt>
    <dgm:pt modelId="{AB162E74-CDB8-4D91-9474-72A914914EAA}" type="parTrans" cxnId="{BC5882F6-B198-4E23-9C2C-C5F34857AF32}">
      <dgm:prSet/>
      <dgm:spPr/>
      <dgm:t>
        <a:bodyPr/>
        <a:lstStyle/>
        <a:p>
          <a:endParaRPr lang="en-US"/>
        </a:p>
      </dgm:t>
    </dgm:pt>
    <dgm:pt modelId="{0A8F548D-9310-4116-B636-76FBD0CEFFB6}" type="sibTrans" cxnId="{BC5882F6-B198-4E23-9C2C-C5F34857AF32}">
      <dgm:prSet/>
      <dgm:spPr/>
      <dgm:t>
        <a:bodyPr/>
        <a:lstStyle/>
        <a:p>
          <a:endParaRPr lang="en-US"/>
        </a:p>
      </dgm:t>
    </dgm:pt>
    <dgm:pt modelId="{D308FA02-4FDD-461F-AB9B-5FF73C8B3E89}">
      <dgm:prSet phldrT="[Text]"/>
      <dgm:spPr/>
      <dgm:t>
        <a:bodyPr/>
        <a:lstStyle/>
        <a:p>
          <a:r>
            <a:rPr lang="en-US" dirty="0" smtClean="0"/>
            <a:t>ACTN Specific</a:t>
          </a:r>
          <a:endParaRPr lang="en-US" dirty="0"/>
        </a:p>
      </dgm:t>
    </dgm:pt>
    <dgm:pt modelId="{FC675224-3764-4F07-8D67-4CF0A2DCB347}" type="parTrans" cxnId="{1EBB4861-544E-4EDB-B4B0-245D5922E341}">
      <dgm:prSet/>
      <dgm:spPr/>
      <dgm:t>
        <a:bodyPr/>
        <a:lstStyle/>
        <a:p>
          <a:endParaRPr lang="en-US"/>
        </a:p>
      </dgm:t>
    </dgm:pt>
    <dgm:pt modelId="{551D829E-B571-4353-A218-CB2FB1B91079}" type="sibTrans" cxnId="{1EBB4861-544E-4EDB-B4B0-245D5922E341}">
      <dgm:prSet/>
      <dgm:spPr/>
      <dgm:t>
        <a:bodyPr/>
        <a:lstStyle/>
        <a:p>
          <a:endParaRPr lang="en-US"/>
        </a:p>
      </dgm:t>
    </dgm:pt>
    <dgm:pt modelId="{8A071D78-A677-4423-BDEF-9DBFA8F57178}">
      <dgm:prSet phldrT="[Text]"/>
      <dgm:spPr/>
      <dgm:t>
        <a:bodyPr/>
        <a:lstStyle/>
        <a:p>
          <a:r>
            <a:rPr lang="en-US" dirty="0" smtClean="0"/>
            <a:t>ACTN Applicability</a:t>
          </a:r>
          <a:endParaRPr lang="en-US" dirty="0"/>
        </a:p>
      </dgm:t>
    </dgm:pt>
    <dgm:pt modelId="{0D22B8AA-BE7D-4A32-85C5-DE0FCA76A402}" type="parTrans" cxnId="{0633BEE7-FDAB-4ABD-AA22-4710D3A75E4D}">
      <dgm:prSet/>
      <dgm:spPr/>
      <dgm:t>
        <a:bodyPr/>
        <a:lstStyle/>
        <a:p>
          <a:endParaRPr lang="en-US"/>
        </a:p>
      </dgm:t>
    </dgm:pt>
    <dgm:pt modelId="{573CEA18-CD27-4FA7-A262-AABFD641476C}" type="sibTrans" cxnId="{0633BEE7-FDAB-4ABD-AA22-4710D3A75E4D}">
      <dgm:prSet/>
      <dgm:spPr/>
      <dgm:t>
        <a:bodyPr/>
        <a:lstStyle/>
        <a:p>
          <a:endParaRPr lang="en-US"/>
        </a:p>
      </dgm:t>
    </dgm:pt>
    <dgm:pt modelId="{615FD802-E02F-442A-AA98-124696F1E04F}">
      <dgm:prSet phldrT="[Text]"/>
      <dgm:spPr/>
      <dgm:t>
        <a:bodyPr/>
        <a:lstStyle/>
        <a:p>
          <a:r>
            <a:rPr lang="en-US" smtClean="0"/>
            <a:t>ACTN-VN association</a:t>
          </a:r>
          <a:endParaRPr lang="en-US" dirty="0"/>
        </a:p>
      </dgm:t>
    </dgm:pt>
    <dgm:pt modelId="{CCEDF5F6-7666-4611-9C02-F34F2B7DE89D}" type="parTrans" cxnId="{DCF13D04-A27C-491F-A981-A792903EE486}">
      <dgm:prSet/>
      <dgm:spPr/>
      <dgm:t>
        <a:bodyPr/>
        <a:lstStyle/>
        <a:p>
          <a:endParaRPr lang="en-US"/>
        </a:p>
      </dgm:t>
    </dgm:pt>
    <dgm:pt modelId="{27EF5DC5-4E7F-4209-BD03-8B6191CF72B6}" type="sibTrans" cxnId="{DCF13D04-A27C-491F-A981-A792903EE486}">
      <dgm:prSet/>
      <dgm:spPr/>
      <dgm:t>
        <a:bodyPr/>
        <a:lstStyle/>
        <a:p>
          <a:endParaRPr lang="en-US"/>
        </a:p>
      </dgm:t>
    </dgm:pt>
    <dgm:pt modelId="{51E5DEB3-3ED4-451F-9332-69AEC190710B}" type="pres">
      <dgm:prSet presAssocID="{B226C182-D9B9-492E-A778-377AB3C1D3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7D2B0D-E7E6-4015-8C56-ACB4206D4F0D}" type="pres">
      <dgm:prSet presAssocID="{09BE69F0-63E8-436C-94B1-5F29B7439214}" presName="root" presStyleCnt="0"/>
      <dgm:spPr/>
    </dgm:pt>
    <dgm:pt modelId="{2E71F223-F491-46C3-BC58-21F13E53D43D}" type="pres">
      <dgm:prSet presAssocID="{09BE69F0-63E8-436C-94B1-5F29B7439214}" presName="rootComposite" presStyleCnt="0"/>
      <dgm:spPr/>
    </dgm:pt>
    <dgm:pt modelId="{F48167B2-24C4-44A8-9DB8-C8CD7F498B55}" type="pres">
      <dgm:prSet presAssocID="{09BE69F0-63E8-436C-94B1-5F29B7439214}" presName="rootText" presStyleLbl="node1" presStyleIdx="0" presStyleCnt="2"/>
      <dgm:spPr/>
      <dgm:t>
        <a:bodyPr/>
        <a:lstStyle/>
        <a:p>
          <a:endParaRPr lang="en-US"/>
        </a:p>
      </dgm:t>
    </dgm:pt>
    <dgm:pt modelId="{42048D09-F950-448B-81E5-081B2F07F58F}" type="pres">
      <dgm:prSet presAssocID="{09BE69F0-63E8-436C-94B1-5F29B7439214}" presName="rootConnector" presStyleLbl="node1" presStyleIdx="0" presStyleCnt="2"/>
      <dgm:spPr/>
      <dgm:t>
        <a:bodyPr/>
        <a:lstStyle/>
        <a:p>
          <a:endParaRPr lang="en-US"/>
        </a:p>
      </dgm:t>
    </dgm:pt>
    <dgm:pt modelId="{BE570CD8-4352-4503-989E-63BEF500347C}" type="pres">
      <dgm:prSet presAssocID="{09BE69F0-63E8-436C-94B1-5F29B7439214}" presName="childShape" presStyleCnt="0"/>
      <dgm:spPr/>
    </dgm:pt>
    <dgm:pt modelId="{FA1AA88D-1E99-4643-B9CC-5B86CA0E936E}" type="pres">
      <dgm:prSet presAssocID="{89F12062-8995-49E1-B073-A7749A5D7FE6}" presName="Name13" presStyleLbl="parChTrans1D2" presStyleIdx="0" presStyleCnt="4"/>
      <dgm:spPr/>
      <dgm:t>
        <a:bodyPr/>
        <a:lstStyle/>
        <a:p>
          <a:endParaRPr lang="en-US"/>
        </a:p>
      </dgm:t>
    </dgm:pt>
    <dgm:pt modelId="{4C6995FB-3B5C-4CFD-B30F-26EC9CBDEDF5}" type="pres">
      <dgm:prSet presAssocID="{AA8588DC-7C82-4C7B-956C-B80D6D91B235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43395-48E3-440E-B7A7-1CD58AB02084}" type="pres">
      <dgm:prSet presAssocID="{AB162E74-CDB8-4D91-9474-72A914914EAA}" presName="Name13" presStyleLbl="parChTrans1D2" presStyleIdx="1" presStyleCnt="4"/>
      <dgm:spPr/>
      <dgm:t>
        <a:bodyPr/>
        <a:lstStyle/>
        <a:p>
          <a:endParaRPr lang="en-US"/>
        </a:p>
      </dgm:t>
    </dgm:pt>
    <dgm:pt modelId="{8858494B-1D5B-40C2-A69D-579891C802A1}" type="pres">
      <dgm:prSet presAssocID="{D8F8F6F4-4756-43A6-BE9A-AD47A5A5F04C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DA755-6C91-49BB-BEDC-81430A79016E}" type="pres">
      <dgm:prSet presAssocID="{D308FA02-4FDD-461F-AB9B-5FF73C8B3E89}" presName="root" presStyleCnt="0"/>
      <dgm:spPr/>
    </dgm:pt>
    <dgm:pt modelId="{A8645E28-DC19-452C-87BA-2D4F9E3958FF}" type="pres">
      <dgm:prSet presAssocID="{D308FA02-4FDD-461F-AB9B-5FF73C8B3E89}" presName="rootComposite" presStyleCnt="0"/>
      <dgm:spPr/>
    </dgm:pt>
    <dgm:pt modelId="{E6A04BA1-D59F-46E0-B440-753E93F01296}" type="pres">
      <dgm:prSet presAssocID="{D308FA02-4FDD-461F-AB9B-5FF73C8B3E89}" presName="rootText" presStyleLbl="node1" presStyleIdx="1" presStyleCnt="2"/>
      <dgm:spPr/>
      <dgm:t>
        <a:bodyPr/>
        <a:lstStyle/>
        <a:p>
          <a:endParaRPr lang="en-US"/>
        </a:p>
      </dgm:t>
    </dgm:pt>
    <dgm:pt modelId="{F13916FB-5E14-48FA-8D68-C8EF7905E7A0}" type="pres">
      <dgm:prSet presAssocID="{D308FA02-4FDD-461F-AB9B-5FF73C8B3E89}" presName="rootConnector" presStyleLbl="node1" presStyleIdx="1" presStyleCnt="2"/>
      <dgm:spPr/>
      <dgm:t>
        <a:bodyPr/>
        <a:lstStyle/>
        <a:p>
          <a:endParaRPr lang="en-US"/>
        </a:p>
      </dgm:t>
    </dgm:pt>
    <dgm:pt modelId="{3FB0638C-820F-46A4-BF56-5385450C6FEB}" type="pres">
      <dgm:prSet presAssocID="{D308FA02-4FDD-461F-AB9B-5FF73C8B3E89}" presName="childShape" presStyleCnt="0"/>
      <dgm:spPr/>
    </dgm:pt>
    <dgm:pt modelId="{43E97C37-45F5-4EB8-8188-E943F3F4DBD4}" type="pres">
      <dgm:prSet presAssocID="{0D22B8AA-BE7D-4A32-85C5-DE0FCA76A402}" presName="Name13" presStyleLbl="parChTrans1D2" presStyleIdx="2" presStyleCnt="4"/>
      <dgm:spPr/>
      <dgm:t>
        <a:bodyPr/>
        <a:lstStyle/>
        <a:p>
          <a:endParaRPr lang="en-US"/>
        </a:p>
      </dgm:t>
    </dgm:pt>
    <dgm:pt modelId="{A236BC26-9B1B-4DAF-A470-171D5BDF0CC6}" type="pres">
      <dgm:prSet presAssocID="{8A071D78-A677-4423-BDEF-9DBFA8F57178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0388F-F392-4C3A-A905-40BB22853C2C}" type="pres">
      <dgm:prSet presAssocID="{CCEDF5F6-7666-4611-9C02-F34F2B7DE89D}" presName="Name13" presStyleLbl="parChTrans1D2" presStyleIdx="3" presStyleCnt="4"/>
      <dgm:spPr/>
      <dgm:t>
        <a:bodyPr/>
        <a:lstStyle/>
        <a:p>
          <a:endParaRPr lang="en-US"/>
        </a:p>
      </dgm:t>
    </dgm:pt>
    <dgm:pt modelId="{64A5FC7E-98B7-4B33-8C8C-8A87629499ED}" type="pres">
      <dgm:prSet presAssocID="{615FD802-E02F-442A-AA98-124696F1E04F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C332A-8369-4570-8E25-27B6189FEDFF}" type="presOf" srcId="{09BE69F0-63E8-436C-94B1-5F29B7439214}" destId="{42048D09-F950-448B-81E5-081B2F07F58F}" srcOrd="1" destOrd="0" presId="urn:microsoft.com/office/officeart/2005/8/layout/hierarchy3"/>
    <dgm:cxn modelId="{1B2B8DC7-8179-4F28-9447-31B19DECAE75}" type="presOf" srcId="{B226C182-D9B9-492E-A778-377AB3C1D3F9}" destId="{51E5DEB3-3ED4-451F-9332-69AEC190710B}" srcOrd="0" destOrd="0" presId="urn:microsoft.com/office/officeart/2005/8/layout/hierarchy3"/>
    <dgm:cxn modelId="{ADC04AD1-992F-4277-AD8D-09C819693A96}" type="presOf" srcId="{CCEDF5F6-7666-4611-9C02-F34F2B7DE89D}" destId="{9180388F-F392-4C3A-A905-40BB22853C2C}" srcOrd="0" destOrd="0" presId="urn:microsoft.com/office/officeart/2005/8/layout/hierarchy3"/>
    <dgm:cxn modelId="{0633BEE7-FDAB-4ABD-AA22-4710D3A75E4D}" srcId="{D308FA02-4FDD-461F-AB9B-5FF73C8B3E89}" destId="{8A071D78-A677-4423-BDEF-9DBFA8F57178}" srcOrd="0" destOrd="0" parTransId="{0D22B8AA-BE7D-4A32-85C5-DE0FCA76A402}" sibTransId="{573CEA18-CD27-4FA7-A262-AABFD641476C}"/>
    <dgm:cxn modelId="{81171124-E05E-472A-BC1E-E777A12EC133}" srcId="{09BE69F0-63E8-436C-94B1-5F29B7439214}" destId="{AA8588DC-7C82-4C7B-956C-B80D6D91B235}" srcOrd="0" destOrd="0" parTransId="{89F12062-8995-49E1-B073-A7749A5D7FE6}" sibTransId="{2C819DCE-33E6-4B0B-963D-3519E4AAF334}"/>
    <dgm:cxn modelId="{1BCE9FF5-10F3-459B-8434-18A80FDCBE58}" type="presOf" srcId="{D308FA02-4FDD-461F-AB9B-5FF73C8B3E89}" destId="{F13916FB-5E14-48FA-8D68-C8EF7905E7A0}" srcOrd="1" destOrd="0" presId="urn:microsoft.com/office/officeart/2005/8/layout/hierarchy3"/>
    <dgm:cxn modelId="{D87D6926-47F4-42BF-91E7-ADEB244D1202}" type="presOf" srcId="{615FD802-E02F-442A-AA98-124696F1E04F}" destId="{64A5FC7E-98B7-4B33-8C8C-8A87629499ED}" srcOrd="0" destOrd="0" presId="urn:microsoft.com/office/officeart/2005/8/layout/hierarchy3"/>
    <dgm:cxn modelId="{F3089628-CCFE-48D5-B4AF-B88CDB3C7950}" type="presOf" srcId="{D8F8F6F4-4756-43A6-BE9A-AD47A5A5F04C}" destId="{8858494B-1D5B-40C2-A69D-579891C802A1}" srcOrd="0" destOrd="0" presId="urn:microsoft.com/office/officeart/2005/8/layout/hierarchy3"/>
    <dgm:cxn modelId="{4C8A534C-DE2D-4FE9-A14B-33B67C4ACCBB}" type="presOf" srcId="{D308FA02-4FDD-461F-AB9B-5FF73C8B3E89}" destId="{E6A04BA1-D59F-46E0-B440-753E93F01296}" srcOrd="0" destOrd="0" presId="urn:microsoft.com/office/officeart/2005/8/layout/hierarchy3"/>
    <dgm:cxn modelId="{D7C01A81-500E-4682-BC5E-F8D0A79B061A}" type="presOf" srcId="{AB162E74-CDB8-4D91-9474-72A914914EAA}" destId="{8DC43395-48E3-440E-B7A7-1CD58AB02084}" srcOrd="0" destOrd="0" presId="urn:microsoft.com/office/officeart/2005/8/layout/hierarchy3"/>
    <dgm:cxn modelId="{BD34172F-FED9-4DE9-81B7-41CF6CF8976E}" type="presOf" srcId="{0D22B8AA-BE7D-4A32-85C5-DE0FCA76A402}" destId="{43E97C37-45F5-4EB8-8188-E943F3F4DBD4}" srcOrd="0" destOrd="0" presId="urn:microsoft.com/office/officeart/2005/8/layout/hierarchy3"/>
    <dgm:cxn modelId="{1EBB4861-544E-4EDB-B4B0-245D5922E341}" srcId="{B226C182-D9B9-492E-A778-377AB3C1D3F9}" destId="{D308FA02-4FDD-461F-AB9B-5FF73C8B3E89}" srcOrd="1" destOrd="0" parTransId="{FC675224-3764-4F07-8D67-4CF0A2DCB347}" sibTransId="{551D829E-B571-4353-A218-CB2FB1B91079}"/>
    <dgm:cxn modelId="{DCF13D04-A27C-491F-A981-A792903EE486}" srcId="{D308FA02-4FDD-461F-AB9B-5FF73C8B3E89}" destId="{615FD802-E02F-442A-AA98-124696F1E04F}" srcOrd="1" destOrd="0" parTransId="{CCEDF5F6-7666-4611-9C02-F34F2B7DE89D}" sibTransId="{27EF5DC5-4E7F-4209-BD03-8B6191CF72B6}"/>
    <dgm:cxn modelId="{574A6119-E2B7-4114-B86F-B30711DC2025}" srcId="{B226C182-D9B9-492E-A778-377AB3C1D3F9}" destId="{09BE69F0-63E8-436C-94B1-5F29B7439214}" srcOrd="0" destOrd="0" parTransId="{5AB0587F-6305-491E-932B-4E13B03F154B}" sibTransId="{B815E780-D7F7-413A-B991-1F11E378BB8A}"/>
    <dgm:cxn modelId="{252630BC-0092-4061-9058-5A947C8185A5}" type="presOf" srcId="{AA8588DC-7C82-4C7B-956C-B80D6D91B235}" destId="{4C6995FB-3B5C-4CFD-B30F-26EC9CBDEDF5}" srcOrd="0" destOrd="0" presId="urn:microsoft.com/office/officeart/2005/8/layout/hierarchy3"/>
    <dgm:cxn modelId="{BC5882F6-B198-4E23-9C2C-C5F34857AF32}" srcId="{09BE69F0-63E8-436C-94B1-5F29B7439214}" destId="{D8F8F6F4-4756-43A6-BE9A-AD47A5A5F04C}" srcOrd="1" destOrd="0" parTransId="{AB162E74-CDB8-4D91-9474-72A914914EAA}" sibTransId="{0A8F548D-9310-4116-B636-76FBD0CEFFB6}"/>
    <dgm:cxn modelId="{00CF80C7-6DB3-4B95-8F10-F189F15B5B21}" type="presOf" srcId="{8A071D78-A677-4423-BDEF-9DBFA8F57178}" destId="{A236BC26-9B1B-4DAF-A470-171D5BDF0CC6}" srcOrd="0" destOrd="0" presId="urn:microsoft.com/office/officeart/2005/8/layout/hierarchy3"/>
    <dgm:cxn modelId="{F70ED872-3BF6-41DA-B23E-E6FBD6B4BA93}" type="presOf" srcId="{89F12062-8995-49E1-B073-A7749A5D7FE6}" destId="{FA1AA88D-1E99-4643-B9CC-5B86CA0E936E}" srcOrd="0" destOrd="0" presId="urn:microsoft.com/office/officeart/2005/8/layout/hierarchy3"/>
    <dgm:cxn modelId="{E2082454-867F-435C-A520-328F983E5DBA}" type="presOf" srcId="{09BE69F0-63E8-436C-94B1-5F29B7439214}" destId="{F48167B2-24C4-44A8-9DB8-C8CD7F498B55}" srcOrd="0" destOrd="0" presId="urn:microsoft.com/office/officeart/2005/8/layout/hierarchy3"/>
    <dgm:cxn modelId="{B0881795-A6A0-4266-9760-98172D73F659}" type="presParOf" srcId="{51E5DEB3-3ED4-451F-9332-69AEC190710B}" destId="{0B7D2B0D-E7E6-4015-8C56-ACB4206D4F0D}" srcOrd="0" destOrd="0" presId="urn:microsoft.com/office/officeart/2005/8/layout/hierarchy3"/>
    <dgm:cxn modelId="{609FCD3C-CD1F-4B9E-83E1-899E478AB618}" type="presParOf" srcId="{0B7D2B0D-E7E6-4015-8C56-ACB4206D4F0D}" destId="{2E71F223-F491-46C3-BC58-21F13E53D43D}" srcOrd="0" destOrd="0" presId="urn:microsoft.com/office/officeart/2005/8/layout/hierarchy3"/>
    <dgm:cxn modelId="{C9C39E19-9315-42EE-B20F-395D556C70FA}" type="presParOf" srcId="{2E71F223-F491-46C3-BC58-21F13E53D43D}" destId="{F48167B2-24C4-44A8-9DB8-C8CD7F498B55}" srcOrd="0" destOrd="0" presId="urn:microsoft.com/office/officeart/2005/8/layout/hierarchy3"/>
    <dgm:cxn modelId="{30CAFE3A-86ED-4D12-8985-6885D4CF6AF9}" type="presParOf" srcId="{2E71F223-F491-46C3-BC58-21F13E53D43D}" destId="{42048D09-F950-448B-81E5-081B2F07F58F}" srcOrd="1" destOrd="0" presId="urn:microsoft.com/office/officeart/2005/8/layout/hierarchy3"/>
    <dgm:cxn modelId="{BC6E5F55-5F92-439F-A152-BCFD8FFDAA92}" type="presParOf" srcId="{0B7D2B0D-E7E6-4015-8C56-ACB4206D4F0D}" destId="{BE570CD8-4352-4503-989E-63BEF500347C}" srcOrd="1" destOrd="0" presId="urn:microsoft.com/office/officeart/2005/8/layout/hierarchy3"/>
    <dgm:cxn modelId="{6879020A-1581-40B6-BE8A-7A5ACAD5DC75}" type="presParOf" srcId="{BE570CD8-4352-4503-989E-63BEF500347C}" destId="{FA1AA88D-1E99-4643-B9CC-5B86CA0E936E}" srcOrd="0" destOrd="0" presId="urn:microsoft.com/office/officeart/2005/8/layout/hierarchy3"/>
    <dgm:cxn modelId="{81E2A025-2862-449B-9A4B-9D868B4D92DE}" type="presParOf" srcId="{BE570CD8-4352-4503-989E-63BEF500347C}" destId="{4C6995FB-3B5C-4CFD-B30F-26EC9CBDEDF5}" srcOrd="1" destOrd="0" presId="urn:microsoft.com/office/officeart/2005/8/layout/hierarchy3"/>
    <dgm:cxn modelId="{69FA6500-C45F-4648-806A-08CC24C16645}" type="presParOf" srcId="{BE570CD8-4352-4503-989E-63BEF500347C}" destId="{8DC43395-48E3-440E-B7A7-1CD58AB02084}" srcOrd="2" destOrd="0" presId="urn:microsoft.com/office/officeart/2005/8/layout/hierarchy3"/>
    <dgm:cxn modelId="{2695D355-A118-4737-A3C6-DE4064701CA0}" type="presParOf" srcId="{BE570CD8-4352-4503-989E-63BEF500347C}" destId="{8858494B-1D5B-40C2-A69D-579891C802A1}" srcOrd="3" destOrd="0" presId="urn:microsoft.com/office/officeart/2005/8/layout/hierarchy3"/>
    <dgm:cxn modelId="{3E59FF11-6D48-4ED0-87AA-ED60A2FBFA04}" type="presParOf" srcId="{51E5DEB3-3ED4-451F-9332-69AEC190710B}" destId="{BBCDA755-6C91-49BB-BEDC-81430A79016E}" srcOrd="1" destOrd="0" presId="urn:microsoft.com/office/officeart/2005/8/layout/hierarchy3"/>
    <dgm:cxn modelId="{4C214272-5D40-4A66-967D-68708A486B8F}" type="presParOf" srcId="{BBCDA755-6C91-49BB-BEDC-81430A79016E}" destId="{A8645E28-DC19-452C-87BA-2D4F9E3958FF}" srcOrd="0" destOrd="0" presId="urn:microsoft.com/office/officeart/2005/8/layout/hierarchy3"/>
    <dgm:cxn modelId="{2A57DDDC-AE06-428F-9B2D-48E909C1D55A}" type="presParOf" srcId="{A8645E28-DC19-452C-87BA-2D4F9E3958FF}" destId="{E6A04BA1-D59F-46E0-B440-753E93F01296}" srcOrd="0" destOrd="0" presId="urn:microsoft.com/office/officeart/2005/8/layout/hierarchy3"/>
    <dgm:cxn modelId="{638113E7-5C58-4B2B-9F96-2480EB8F8A00}" type="presParOf" srcId="{A8645E28-DC19-452C-87BA-2D4F9E3958FF}" destId="{F13916FB-5E14-48FA-8D68-C8EF7905E7A0}" srcOrd="1" destOrd="0" presId="urn:microsoft.com/office/officeart/2005/8/layout/hierarchy3"/>
    <dgm:cxn modelId="{E6655FA0-AF1D-43FF-8D84-AB553D87AB63}" type="presParOf" srcId="{BBCDA755-6C91-49BB-BEDC-81430A79016E}" destId="{3FB0638C-820F-46A4-BF56-5385450C6FEB}" srcOrd="1" destOrd="0" presId="urn:microsoft.com/office/officeart/2005/8/layout/hierarchy3"/>
    <dgm:cxn modelId="{9D47C9FE-2E01-4445-9DEE-808EF5C8D0E9}" type="presParOf" srcId="{3FB0638C-820F-46A4-BF56-5385450C6FEB}" destId="{43E97C37-45F5-4EB8-8188-E943F3F4DBD4}" srcOrd="0" destOrd="0" presId="urn:microsoft.com/office/officeart/2005/8/layout/hierarchy3"/>
    <dgm:cxn modelId="{19CB72D1-BC1C-46C2-92F4-4970536E03DE}" type="presParOf" srcId="{3FB0638C-820F-46A4-BF56-5385450C6FEB}" destId="{A236BC26-9B1B-4DAF-A470-171D5BDF0CC6}" srcOrd="1" destOrd="0" presId="urn:microsoft.com/office/officeart/2005/8/layout/hierarchy3"/>
    <dgm:cxn modelId="{4B754AA9-A241-46BE-B752-0C4F9A52672C}" type="presParOf" srcId="{3FB0638C-820F-46A4-BF56-5385450C6FEB}" destId="{9180388F-F392-4C3A-A905-40BB22853C2C}" srcOrd="2" destOrd="0" presId="urn:microsoft.com/office/officeart/2005/8/layout/hierarchy3"/>
    <dgm:cxn modelId="{ED8E3AD1-42ED-4F6A-8FE5-0F75E7E7978C}" type="presParOf" srcId="{3FB0638C-820F-46A4-BF56-5385450C6FEB}" destId="{64A5FC7E-98B7-4B33-8C8C-8A87629499E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8A852B-C8DC-4C9A-AD0D-FA2EE8BD4E4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9CC6DA-59AD-40D2-8C62-403CF57291B0}">
      <dgm:prSet phldrT="[Text]"/>
      <dgm:spPr/>
      <dgm:t>
        <a:bodyPr/>
        <a:lstStyle/>
        <a:p>
          <a:r>
            <a:rPr lang="en-US" smtClean="0"/>
            <a:t>These functions are hacked on, implemented, showcased during past IETF</a:t>
          </a:r>
          <a:endParaRPr lang="en-US" dirty="0"/>
        </a:p>
      </dgm:t>
    </dgm:pt>
    <dgm:pt modelId="{667F5F28-631C-4EC4-9EBA-5403EE733935}" type="parTrans" cxnId="{C6C2768A-4E1E-4C30-B264-6FD022A4E031}">
      <dgm:prSet/>
      <dgm:spPr/>
      <dgm:t>
        <a:bodyPr/>
        <a:lstStyle/>
        <a:p>
          <a:endParaRPr lang="en-US"/>
        </a:p>
      </dgm:t>
    </dgm:pt>
    <dgm:pt modelId="{DE7F2078-487D-4618-A8C9-A1DC69B7EE94}" type="sibTrans" cxnId="{C6C2768A-4E1E-4C30-B264-6FD022A4E031}">
      <dgm:prSet/>
      <dgm:spPr/>
      <dgm:t>
        <a:bodyPr/>
        <a:lstStyle/>
        <a:p>
          <a:endParaRPr lang="en-US"/>
        </a:p>
      </dgm:t>
    </dgm:pt>
    <dgm:pt modelId="{072D8E52-2457-4565-917F-07638F218B96}">
      <dgm:prSet/>
      <dgm:spPr/>
      <dgm:t>
        <a:bodyPr/>
        <a:lstStyle/>
        <a:p>
          <a:r>
            <a:rPr lang="en-US" dirty="0" smtClean="0"/>
            <a:t>Implementation reports for some, shared on the list</a:t>
          </a:r>
          <a:r>
            <a:rPr lang="en-US" dirty="0" smtClean="0"/>
            <a:t>.</a:t>
          </a:r>
          <a:endParaRPr lang="en-US" dirty="0" smtClean="0"/>
        </a:p>
      </dgm:t>
    </dgm:pt>
    <dgm:pt modelId="{59C0C0E1-076E-42EC-89E6-22661458C384}" type="parTrans" cxnId="{9A802AE9-EAEC-497A-9972-CFAE9152B6AD}">
      <dgm:prSet/>
      <dgm:spPr/>
      <dgm:t>
        <a:bodyPr/>
        <a:lstStyle/>
        <a:p>
          <a:endParaRPr lang="en-US"/>
        </a:p>
      </dgm:t>
    </dgm:pt>
    <dgm:pt modelId="{001179E0-133F-4F39-BD38-B2BC89E88C7B}" type="sibTrans" cxnId="{9A802AE9-EAEC-497A-9972-CFAE9152B6AD}">
      <dgm:prSet/>
      <dgm:spPr/>
      <dgm:t>
        <a:bodyPr/>
        <a:lstStyle/>
        <a:p>
          <a:endParaRPr lang="en-US"/>
        </a:p>
      </dgm:t>
    </dgm:pt>
    <dgm:pt modelId="{08A7FFCC-0D82-4F02-AEA7-0E7D4288C324}">
      <dgm:prSet/>
      <dgm:spPr/>
      <dgm:t>
        <a:bodyPr/>
        <a:lstStyle/>
        <a:p>
          <a:r>
            <a:rPr lang="en-US" dirty="0" smtClean="0"/>
            <a:t>All comments so far are handled</a:t>
          </a:r>
          <a:endParaRPr lang="en-US" dirty="0"/>
        </a:p>
      </dgm:t>
    </dgm:pt>
    <dgm:pt modelId="{D2050B2D-126A-4001-83AD-1046DBB66DE6}" type="parTrans" cxnId="{B48EB6CD-495F-4F1B-ABB0-8EB87D4ED50D}">
      <dgm:prSet/>
      <dgm:spPr/>
      <dgm:t>
        <a:bodyPr/>
        <a:lstStyle/>
        <a:p>
          <a:endParaRPr lang="en-US"/>
        </a:p>
      </dgm:t>
    </dgm:pt>
    <dgm:pt modelId="{B3366275-3070-480C-8D2F-1BBF0DC25351}" type="sibTrans" cxnId="{B48EB6CD-495F-4F1B-ABB0-8EB87D4ED50D}">
      <dgm:prSet/>
      <dgm:spPr/>
      <dgm:t>
        <a:bodyPr/>
        <a:lstStyle/>
        <a:p>
          <a:endParaRPr lang="en-US"/>
        </a:p>
      </dgm:t>
    </dgm:pt>
    <dgm:pt modelId="{DF07CE90-C053-40F7-BC4C-F5028259EFCA}">
      <dgm:prSet/>
      <dgm:spPr/>
      <dgm:t>
        <a:bodyPr/>
        <a:lstStyle/>
        <a:p>
          <a:r>
            <a:rPr lang="en-US" dirty="0" smtClean="0"/>
            <a:t>More reviews are always welcome.</a:t>
          </a:r>
          <a:endParaRPr lang="en-US" dirty="0"/>
        </a:p>
      </dgm:t>
    </dgm:pt>
    <dgm:pt modelId="{7332AB4E-7CC1-4BE9-9862-502D858052FD}" type="parTrans" cxnId="{44A259F8-295A-4C7B-8815-17F653733C6F}">
      <dgm:prSet/>
      <dgm:spPr/>
      <dgm:t>
        <a:bodyPr/>
        <a:lstStyle/>
        <a:p>
          <a:endParaRPr lang="en-US"/>
        </a:p>
      </dgm:t>
    </dgm:pt>
    <dgm:pt modelId="{6961426C-06EA-48D6-A022-DA089C2E2B00}" type="sibTrans" cxnId="{44A259F8-295A-4C7B-8815-17F653733C6F}">
      <dgm:prSet/>
      <dgm:spPr/>
      <dgm:t>
        <a:bodyPr/>
        <a:lstStyle/>
        <a:p>
          <a:endParaRPr lang="en-US"/>
        </a:p>
      </dgm:t>
    </dgm:pt>
    <dgm:pt modelId="{6939F185-2119-428F-8C0F-40280424D76A}">
      <dgm:prSet/>
      <dgm:spPr/>
      <dgm:t>
        <a:bodyPr/>
        <a:lstStyle/>
        <a:p>
          <a:r>
            <a:rPr lang="en-US" u="sng" dirty="0" smtClean="0"/>
            <a:t>WG Adoption </a:t>
          </a:r>
          <a:endParaRPr lang="en-US" dirty="0"/>
        </a:p>
      </dgm:t>
    </dgm:pt>
    <dgm:pt modelId="{086FC887-3D64-41A0-A267-95DCBCF44ACE}" type="parTrans" cxnId="{F053D16B-E213-4E02-A607-4A45995B6EDE}">
      <dgm:prSet/>
      <dgm:spPr/>
      <dgm:t>
        <a:bodyPr/>
        <a:lstStyle/>
        <a:p>
          <a:endParaRPr lang="en-US"/>
        </a:p>
      </dgm:t>
    </dgm:pt>
    <dgm:pt modelId="{BFD7FCE8-176A-4115-B5DE-C85A50F98204}" type="sibTrans" cxnId="{F053D16B-E213-4E02-A607-4A45995B6EDE}">
      <dgm:prSet/>
      <dgm:spPr/>
      <dgm:t>
        <a:bodyPr/>
        <a:lstStyle/>
        <a:p>
          <a:endParaRPr lang="en-US"/>
        </a:p>
      </dgm:t>
    </dgm:pt>
    <dgm:pt modelId="{B43C761C-0C2C-4145-9A2E-4AE72BEA1742}">
      <dgm:prSet/>
      <dgm:spPr/>
      <dgm:t>
        <a:bodyPr/>
        <a:lstStyle/>
        <a:p>
          <a:r>
            <a:rPr lang="en-US" dirty="0" smtClean="0"/>
            <a:t>In a particular order? </a:t>
          </a:r>
          <a:endParaRPr lang="en-US" dirty="0"/>
        </a:p>
      </dgm:t>
    </dgm:pt>
    <dgm:pt modelId="{0F13F53A-143D-4B79-88C5-638E99E9062E}" type="parTrans" cxnId="{7FD3D8EB-C3EE-43FB-8070-30A46487534F}">
      <dgm:prSet/>
      <dgm:spPr/>
      <dgm:t>
        <a:bodyPr/>
        <a:lstStyle/>
        <a:p>
          <a:endParaRPr lang="en-US"/>
        </a:p>
      </dgm:t>
    </dgm:pt>
    <dgm:pt modelId="{275E0527-B955-4FE7-B316-614D6EE2A240}" type="sibTrans" cxnId="{7FD3D8EB-C3EE-43FB-8070-30A46487534F}">
      <dgm:prSet/>
      <dgm:spPr/>
      <dgm:t>
        <a:bodyPr/>
        <a:lstStyle/>
        <a:p>
          <a:endParaRPr lang="en-US"/>
        </a:p>
      </dgm:t>
    </dgm:pt>
    <dgm:pt modelId="{B5B99486-6753-4F8A-888D-BCAE6F404477}">
      <dgm:prSet/>
      <dgm:spPr/>
      <dgm:t>
        <a:bodyPr/>
        <a:lstStyle/>
        <a:p>
          <a:r>
            <a:rPr lang="en-US" dirty="0" smtClean="0"/>
            <a:t>PCEP-LS, </a:t>
          </a:r>
          <a:r>
            <a:rPr lang="en-US" dirty="0" err="1" smtClean="0"/>
            <a:t>Stateful</a:t>
          </a:r>
          <a:r>
            <a:rPr lang="en-US" dirty="0" smtClean="0"/>
            <a:t> H-PCE, VN-Association </a:t>
          </a:r>
          <a:r>
            <a:rPr lang="en-US" dirty="0" err="1" smtClean="0"/>
            <a:t>etc</a:t>
          </a:r>
          <a:r>
            <a:rPr lang="en-US" dirty="0" smtClean="0"/>
            <a:t>  </a:t>
          </a:r>
          <a:endParaRPr lang="en-US" dirty="0" smtClean="0"/>
        </a:p>
      </dgm:t>
    </dgm:pt>
    <dgm:pt modelId="{B905DD40-1C47-462E-9138-8F4F8DFE1A46}" type="parTrans" cxnId="{086BA129-B76D-42A6-B861-463B61604F75}">
      <dgm:prSet/>
      <dgm:spPr/>
      <dgm:t>
        <a:bodyPr/>
        <a:lstStyle/>
        <a:p>
          <a:endParaRPr lang="en-US"/>
        </a:p>
      </dgm:t>
    </dgm:pt>
    <dgm:pt modelId="{F1436E89-B48B-4645-BE48-23C2D20DC7DA}" type="sibTrans" cxnId="{086BA129-B76D-42A6-B861-463B61604F75}">
      <dgm:prSet/>
      <dgm:spPr/>
      <dgm:t>
        <a:bodyPr/>
        <a:lstStyle/>
        <a:p>
          <a:endParaRPr lang="en-US"/>
        </a:p>
      </dgm:t>
    </dgm:pt>
    <dgm:pt modelId="{63EC38B1-53EB-4C9B-8BD3-09DF9A6C4EEE}" type="pres">
      <dgm:prSet presAssocID="{D78A852B-C8DC-4C9A-AD0D-FA2EE8BD4E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033323-1DB6-49A2-9DE6-37D412F0B3D9}" type="pres">
      <dgm:prSet presAssocID="{409CC6DA-59AD-40D2-8C62-403CF57291B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2950B-1E90-45B2-AD0F-73374DC9558F}" type="pres">
      <dgm:prSet presAssocID="{409CC6DA-59AD-40D2-8C62-403CF57291B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78880-7385-450E-B295-36D024A2C865}" type="pres">
      <dgm:prSet presAssocID="{08A7FFCC-0D82-4F02-AEA7-0E7D4288C32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EA527-F1B7-4D73-867E-9F24B9C80D9A}" type="pres">
      <dgm:prSet presAssocID="{08A7FFCC-0D82-4F02-AEA7-0E7D4288C32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3728E-9E20-42E3-AEB0-EE6DA6D3EA33}" type="pres">
      <dgm:prSet presAssocID="{6939F185-2119-428F-8C0F-40280424D76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979CB-09EE-4530-8391-A80DF7394DF5}" type="pres">
      <dgm:prSet presAssocID="{6939F185-2119-428F-8C0F-40280424D76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18CFC-2092-4A80-B8EA-70D5F5EB592E}" type="presOf" srcId="{6939F185-2119-428F-8C0F-40280424D76A}" destId="{F533728E-9E20-42E3-AEB0-EE6DA6D3EA33}" srcOrd="0" destOrd="0" presId="urn:microsoft.com/office/officeart/2005/8/layout/vList2"/>
    <dgm:cxn modelId="{F2CC8A7A-67A0-4854-82C3-5E3FD66470D3}" type="presOf" srcId="{D78A852B-C8DC-4C9A-AD0D-FA2EE8BD4E48}" destId="{63EC38B1-53EB-4C9B-8BD3-09DF9A6C4EEE}" srcOrd="0" destOrd="0" presId="urn:microsoft.com/office/officeart/2005/8/layout/vList2"/>
    <dgm:cxn modelId="{C6C2768A-4E1E-4C30-B264-6FD022A4E031}" srcId="{D78A852B-C8DC-4C9A-AD0D-FA2EE8BD4E48}" destId="{409CC6DA-59AD-40D2-8C62-403CF57291B0}" srcOrd="0" destOrd="0" parTransId="{667F5F28-631C-4EC4-9EBA-5403EE733935}" sibTransId="{DE7F2078-487D-4618-A8C9-A1DC69B7EE94}"/>
    <dgm:cxn modelId="{B48EB6CD-495F-4F1B-ABB0-8EB87D4ED50D}" srcId="{D78A852B-C8DC-4C9A-AD0D-FA2EE8BD4E48}" destId="{08A7FFCC-0D82-4F02-AEA7-0E7D4288C324}" srcOrd="1" destOrd="0" parTransId="{D2050B2D-126A-4001-83AD-1046DBB66DE6}" sibTransId="{B3366275-3070-480C-8D2F-1BBF0DC25351}"/>
    <dgm:cxn modelId="{7FD3D8EB-C3EE-43FB-8070-30A46487534F}" srcId="{6939F185-2119-428F-8C0F-40280424D76A}" destId="{B43C761C-0C2C-4145-9A2E-4AE72BEA1742}" srcOrd="0" destOrd="0" parTransId="{0F13F53A-143D-4B79-88C5-638E99E9062E}" sibTransId="{275E0527-B955-4FE7-B316-614D6EE2A240}"/>
    <dgm:cxn modelId="{9A802AE9-EAEC-497A-9972-CFAE9152B6AD}" srcId="{409CC6DA-59AD-40D2-8C62-403CF57291B0}" destId="{072D8E52-2457-4565-917F-07638F218B96}" srcOrd="0" destOrd="0" parTransId="{59C0C0E1-076E-42EC-89E6-22661458C384}" sibTransId="{001179E0-133F-4F39-BD38-B2BC89E88C7B}"/>
    <dgm:cxn modelId="{086BA129-B76D-42A6-B861-463B61604F75}" srcId="{409CC6DA-59AD-40D2-8C62-403CF57291B0}" destId="{B5B99486-6753-4F8A-888D-BCAE6F404477}" srcOrd="1" destOrd="0" parTransId="{B905DD40-1C47-462E-9138-8F4F8DFE1A46}" sibTransId="{F1436E89-B48B-4645-BE48-23C2D20DC7DA}"/>
    <dgm:cxn modelId="{810761D0-7F73-4167-A8EF-6971B2A64639}" type="presOf" srcId="{DF07CE90-C053-40F7-BC4C-F5028259EFCA}" destId="{C2FEA527-F1B7-4D73-867E-9F24B9C80D9A}" srcOrd="0" destOrd="0" presId="urn:microsoft.com/office/officeart/2005/8/layout/vList2"/>
    <dgm:cxn modelId="{474A222E-2D98-41C8-B515-F7289DA1F42F}" type="presOf" srcId="{08A7FFCC-0D82-4F02-AEA7-0E7D4288C324}" destId="{1D678880-7385-450E-B295-36D024A2C865}" srcOrd="0" destOrd="0" presId="urn:microsoft.com/office/officeart/2005/8/layout/vList2"/>
    <dgm:cxn modelId="{3CA0B873-7FF6-49C0-8B11-B59E6E9469EA}" type="presOf" srcId="{409CC6DA-59AD-40D2-8C62-403CF57291B0}" destId="{41033323-1DB6-49A2-9DE6-37D412F0B3D9}" srcOrd="0" destOrd="0" presId="urn:microsoft.com/office/officeart/2005/8/layout/vList2"/>
    <dgm:cxn modelId="{F053D16B-E213-4E02-A607-4A45995B6EDE}" srcId="{D78A852B-C8DC-4C9A-AD0D-FA2EE8BD4E48}" destId="{6939F185-2119-428F-8C0F-40280424D76A}" srcOrd="2" destOrd="0" parTransId="{086FC887-3D64-41A0-A267-95DCBCF44ACE}" sibTransId="{BFD7FCE8-176A-4115-B5DE-C85A50F98204}"/>
    <dgm:cxn modelId="{44A259F8-295A-4C7B-8815-17F653733C6F}" srcId="{08A7FFCC-0D82-4F02-AEA7-0E7D4288C324}" destId="{DF07CE90-C053-40F7-BC4C-F5028259EFCA}" srcOrd="0" destOrd="0" parTransId="{7332AB4E-7CC1-4BE9-9862-502D858052FD}" sibTransId="{6961426C-06EA-48D6-A022-DA089C2E2B00}"/>
    <dgm:cxn modelId="{8729B50F-D0AF-41A8-B3B2-771FC3A4955D}" type="presOf" srcId="{B5B99486-6753-4F8A-888D-BCAE6F404477}" destId="{7E62950B-1E90-45B2-AD0F-73374DC9558F}" srcOrd="0" destOrd="1" presId="urn:microsoft.com/office/officeart/2005/8/layout/vList2"/>
    <dgm:cxn modelId="{D83E2A88-6826-4798-85A1-6A6DE66A6586}" type="presOf" srcId="{072D8E52-2457-4565-917F-07638F218B96}" destId="{7E62950B-1E90-45B2-AD0F-73374DC9558F}" srcOrd="0" destOrd="0" presId="urn:microsoft.com/office/officeart/2005/8/layout/vList2"/>
    <dgm:cxn modelId="{E899738B-70CD-4825-B755-8F3C5FE4FD47}" type="presOf" srcId="{B43C761C-0C2C-4145-9A2E-4AE72BEA1742}" destId="{B5C979CB-09EE-4530-8391-A80DF7394DF5}" srcOrd="0" destOrd="0" presId="urn:microsoft.com/office/officeart/2005/8/layout/vList2"/>
    <dgm:cxn modelId="{6260C704-82FF-4A1F-B8E7-5E7D4262A20E}" type="presParOf" srcId="{63EC38B1-53EB-4C9B-8BD3-09DF9A6C4EEE}" destId="{41033323-1DB6-49A2-9DE6-37D412F0B3D9}" srcOrd="0" destOrd="0" presId="urn:microsoft.com/office/officeart/2005/8/layout/vList2"/>
    <dgm:cxn modelId="{83D6FC86-C1DA-4358-9B9B-49AE34F70569}" type="presParOf" srcId="{63EC38B1-53EB-4C9B-8BD3-09DF9A6C4EEE}" destId="{7E62950B-1E90-45B2-AD0F-73374DC9558F}" srcOrd="1" destOrd="0" presId="urn:microsoft.com/office/officeart/2005/8/layout/vList2"/>
    <dgm:cxn modelId="{F7F9615A-65BD-4EF5-A5A3-4FF8C717B75A}" type="presParOf" srcId="{63EC38B1-53EB-4C9B-8BD3-09DF9A6C4EEE}" destId="{1D678880-7385-450E-B295-36D024A2C865}" srcOrd="2" destOrd="0" presId="urn:microsoft.com/office/officeart/2005/8/layout/vList2"/>
    <dgm:cxn modelId="{2D7716C4-DCA0-41B2-A76A-EA087C707BAA}" type="presParOf" srcId="{63EC38B1-53EB-4C9B-8BD3-09DF9A6C4EEE}" destId="{C2FEA527-F1B7-4D73-867E-9F24B9C80D9A}" srcOrd="3" destOrd="0" presId="urn:microsoft.com/office/officeart/2005/8/layout/vList2"/>
    <dgm:cxn modelId="{AB05C680-818A-47B2-9DA8-3EB79210E250}" type="presParOf" srcId="{63EC38B1-53EB-4C9B-8BD3-09DF9A6C4EEE}" destId="{F533728E-9E20-42E3-AEB0-EE6DA6D3EA33}" srcOrd="4" destOrd="0" presId="urn:microsoft.com/office/officeart/2005/8/layout/vList2"/>
    <dgm:cxn modelId="{CAE7491A-CF5C-4747-AE13-D52C1C49E53D}" type="presParOf" srcId="{63EC38B1-53EB-4C9B-8BD3-09DF9A6C4EEE}" destId="{B5C979CB-09EE-4530-8391-A80DF7394DF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39A40-0543-4940-9A41-81519C9D0803}">
      <dsp:nvSpPr>
        <dsp:cNvPr id="0" name=""/>
        <dsp:cNvSpPr/>
      </dsp:nvSpPr>
      <dsp:spPr>
        <a:xfrm>
          <a:off x="0" y="329064"/>
          <a:ext cx="5753397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6528" tIns="270764" rIns="446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MDSC oversees different domains and build an E2E abstracted topology and coordinate E2E path/service provisioning.</a:t>
          </a:r>
          <a:endParaRPr lang="zh-CN" altLang="en-US" sz="1300" kern="1200" dirty="0"/>
        </a:p>
      </dsp:txBody>
      <dsp:txXfrm>
        <a:off x="0" y="329064"/>
        <a:ext cx="5753397" cy="737100"/>
      </dsp:txXfrm>
    </dsp:sp>
    <dsp:sp modelId="{C4C6F28B-FBD3-420F-B986-7EEE24D08FE5}">
      <dsp:nvSpPr>
        <dsp:cNvPr id="0" name=""/>
        <dsp:cNvSpPr/>
      </dsp:nvSpPr>
      <dsp:spPr>
        <a:xfrm>
          <a:off x="287669" y="137184"/>
          <a:ext cx="4027377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25" tIns="0" rIns="152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300" kern="1200" smtClean="0"/>
            <a:t>Multi domain coordination</a:t>
          </a:r>
          <a:endParaRPr lang="zh-CN" altLang="en-US" sz="1300" kern="1200"/>
        </a:p>
      </dsp:txBody>
      <dsp:txXfrm>
        <a:off x="306403" y="155918"/>
        <a:ext cx="3989909" cy="346292"/>
      </dsp:txXfrm>
    </dsp:sp>
    <dsp:sp modelId="{F507A3C9-3A90-431B-8033-38B2778AB45A}">
      <dsp:nvSpPr>
        <dsp:cNvPr id="0" name=""/>
        <dsp:cNvSpPr/>
      </dsp:nvSpPr>
      <dsp:spPr>
        <a:xfrm>
          <a:off x="0" y="1328244"/>
          <a:ext cx="5753397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6528" tIns="270764" rIns="446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An abstracted view of underlying network resources of each domain to form an E2E network topology.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Includes customer’s view of network slice</a:t>
          </a:r>
          <a:endParaRPr lang="zh-CN" altLang="en-US" sz="1300" kern="1200" dirty="0"/>
        </a:p>
      </dsp:txBody>
      <dsp:txXfrm>
        <a:off x="0" y="1328244"/>
        <a:ext cx="5753397" cy="941850"/>
      </dsp:txXfrm>
    </dsp:sp>
    <dsp:sp modelId="{D0E16EE9-ADC9-4F23-ADD6-656619EB3366}">
      <dsp:nvSpPr>
        <dsp:cNvPr id="0" name=""/>
        <dsp:cNvSpPr/>
      </dsp:nvSpPr>
      <dsp:spPr>
        <a:xfrm>
          <a:off x="287669" y="1136364"/>
          <a:ext cx="4027377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25" tIns="0" rIns="152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300" kern="1200" smtClean="0"/>
            <a:t>Virtualization/Abstraction</a:t>
          </a:r>
          <a:endParaRPr lang="zh-CN" altLang="en-US" sz="1300" kern="1200" dirty="0"/>
        </a:p>
      </dsp:txBody>
      <dsp:txXfrm>
        <a:off x="306403" y="1155098"/>
        <a:ext cx="3989909" cy="346292"/>
      </dsp:txXfrm>
    </dsp:sp>
    <dsp:sp modelId="{66427316-E2DE-42BB-922E-65C36DCC84BB}">
      <dsp:nvSpPr>
        <dsp:cNvPr id="0" name=""/>
        <dsp:cNvSpPr/>
      </dsp:nvSpPr>
      <dsp:spPr>
        <a:xfrm>
          <a:off x="0" y="2532174"/>
          <a:ext cx="5753397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6528" tIns="270764" rIns="446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Map customer VN requirements into network provisioning requests that are serviced by the PNC</a:t>
          </a:r>
          <a:endParaRPr lang="zh-CN" altLang="en-US" sz="1300" kern="1200" dirty="0"/>
        </a:p>
      </dsp:txBody>
      <dsp:txXfrm>
        <a:off x="0" y="2532174"/>
        <a:ext cx="5753397" cy="737100"/>
      </dsp:txXfrm>
    </dsp:sp>
    <dsp:sp modelId="{9A12C298-8FC4-4135-B53E-96773FDF521D}">
      <dsp:nvSpPr>
        <dsp:cNvPr id="0" name=""/>
        <dsp:cNvSpPr/>
      </dsp:nvSpPr>
      <dsp:spPr>
        <a:xfrm>
          <a:off x="287669" y="2340294"/>
          <a:ext cx="4027377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25" tIns="0" rIns="152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300" kern="1200" dirty="0" smtClean="0"/>
            <a:t>Customer mapping/</a:t>
          </a:r>
          <a:r>
            <a:rPr lang="en-US" sz="1300" kern="1200" dirty="0" smtClean="0"/>
            <a:t>translation</a:t>
          </a:r>
          <a:endParaRPr lang="zh-CN" altLang="en-US" sz="1300" kern="1200" dirty="0"/>
        </a:p>
      </dsp:txBody>
      <dsp:txXfrm>
        <a:off x="306403" y="2359028"/>
        <a:ext cx="3989909" cy="346292"/>
      </dsp:txXfrm>
    </dsp:sp>
    <dsp:sp modelId="{EE0C8BE3-2C80-4B56-8018-3DCAB28A886A}">
      <dsp:nvSpPr>
        <dsp:cNvPr id="0" name=""/>
        <dsp:cNvSpPr/>
      </dsp:nvSpPr>
      <dsp:spPr>
        <a:xfrm>
          <a:off x="0" y="3540981"/>
          <a:ext cx="5753397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6528" tIns="270764" rIns="446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300" kern="1200" dirty="0" smtClean="0"/>
            <a:t>Seamless virtual network operations for each customer</a:t>
          </a:r>
          <a:endParaRPr lang="zh-CN" altLang="en-US" sz="1300" kern="1200" dirty="0"/>
        </a:p>
      </dsp:txBody>
      <dsp:txXfrm>
        <a:off x="0" y="3540981"/>
        <a:ext cx="5753397" cy="552825"/>
      </dsp:txXfrm>
    </dsp:sp>
    <dsp:sp modelId="{7E397374-082B-4279-BCD4-C284F78E8712}">
      <dsp:nvSpPr>
        <dsp:cNvPr id="0" name=""/>
        <dsp:cNvSpPr/>
      </dsp:nvSpPr>
      <dsp:spPr>
        <a:xfrm>
          <a:off x="287669" y="3339474"/>
          <a:ext cx="4027377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25" tIns="0" rIns="152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300" kern="1200" dirty="0" smtClean="0"/>
            <a:t>Virtual service coordination</a:t>
          </a:r>
          <a:endParaRPr lang="zh-CN" altLang="en-US" sz="1300" kern="1200" dirty="0"/>
        </a:p>
      </dsp:txBody>
      <dsp:txXfrm>
        <a:off x="306403" y="3358208"/>
        <a:ext cx="3989909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6C51C-DC8B-4560-A153-FD3DE006DEB6}">
      <dsp:nvSpPr>
        <dsp:cNvPr id="0" name=""/>
        <dsp:cNvSpPr/>
      </dsp:nvSpPr>
      <dsp:spPr>
        <a:xfrm rot="5400000">
          <a:off x="2471162" y="-736771"/>
          <a:ext cx="1088173" cy="283788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</a:rPr>
            <a:t>Stateful PCE with initiation</a:t>
          </a:r>
          <a:endParaRPr lang="zh-CN" alt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</a:rPr>
            <a:t>H-PCE</a:t>
          </a:r>
          <a:endParaRPr lang="zh-CN" alt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</a:rPr>
            <a:t>Per-domain stitched LSP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 rot="-5400000">
        <a:off x="1596308" y="191203"/>
        <a:ext cx="2784762" cy="981933"/>
      </dsp:txXfrm>
    </dsp:sp>
    <dsp:sp modelId="{29757E4B-28CB-4C02-8281-853EC1773959}">
      <dsp:nvSpPr>
        <dsp:cNvPr id="0" name=""/>
        <dsp:cNvSpPr/>
      </dsp:nvSpPr>
      <dsp:spPr>
        <a:xfrm>
          <a:off x="0" y="2060"/>
          <a:ext cx="1596308" cy="13602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tx1"/>
              </a:solidFill>
            </a:rPr>
            <a:t>Stateful H-PCE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66400" y="68460"/>
        <a:ext cx="1463508" cy="1227417"/>
      </dsp:txXfrm>
    </dsp:sp>
    <dsp:sp modelId="{68261E6C-FAAA-4C96-A953-E7EBA5FC4DFC}">
      <dsp:nvSpPr>
        <dsp:cNvPr id="0" name=""/>
        <dsp:cNvSpPr/>
      </dsp:nvSpPr>
      <dsp:spPr>
        <a:xfrm rot="5400000">
          <a:off x="2471162" y="691456"/>
          <a:ext cx="1088173" cy="283788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</a:rPr>
            <a:t>With support for abstract topology</a:t>
          </a:r>
          <a:endParaRPr lang="zh-CN" alt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</a:rPr>
            <a:t>Virtual Network 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 rot="-5400000">
        <a:off x="1596308" y="1619430"/>
        <a:ext cx="2784762" cy="981933"/>
      </dsp:txXfrm>
    </dsp:sp>
    <dsp:sp modelId="{8351BA44-B7E3-436A-95AD-427CF97C7656}">
      <dsp:nvSpPr>
        <dsp:cNvPr id="0" name=""/>
        <dsp:cNvSpPr/>
      </dsp:nvSpPr>
      <dsp:spPr>
        <a:xfrm>
          <a:off x="0" y="1430289"/>
          <a:ext cx="1596308" cy="13602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tx1"/>
              </a:solidFill>
            </a:rPr>
            <a:t>PCEP-LS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66400" y="1496689"/>
        <a:ext cx="1463508" cy="1227417"/>
      </dsp:txXfrm>
    </dsp:sp>
    <dsp:sp modelId="{C999E3BE-AB51-4BE7-A1BD-22B6EEBF09CC}">
      <dsp:nvSpPr>
        <dsp:cNvPr id="0" name=""/>
        <dsp:cNvSpPr/>
      </dsp:nvSpPr>
      <dsp:spPr>
        <a:xfrm rot="5400000">
          <a:off x="2471162" y="2119685"/>
          <a:ext cx="1088173" cy="283788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</a:rPr>
            <a:t>Associate set of LSPs to a VN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>
            <a:solidFill>
              <a:schemeClr val="tx1"/>
            </a:solidFill>
          </a:endParaRPr>
        </a:p>
      </dsp:txBody>
      <dsp:txXfrm rot="-5400000">
        <a:off x="1596308" y="3047659"/>
        <a:ext cx="2784762" cy="981933"/>
      </dsp:txXfrm>
    </dsp:sp>
    <dsp:sp modelId="{1287B3D5-445E-4C5D-A0C2-F66E67BF5A85}">
      <dsp:nvSpPr>
        <dsp:cNvPr id="0" name=""/>
        <dsp:cNvSpPr/>
      </dsp:nvSpPr>
      <dsp:spPr>
        <a:xfrm>
          <a:off x="0" y="2858517"/>
          <a:ext cx="1596308" cy="136021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tx1"/>
              </a:solidFill>
            </a:rPr>
            <a:t>VN-Association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66400" y="2924917"/>
        <a:ext cx="1463508" cy="1227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167B2-24C4-44A8-9DB8-C8CD7F498B55}">
      <dsp:nvSpPr>
        <dsp:cNvPr id="0" name=""/>
        <dsp:cNvSpPr/>
      </dsp:nvSpPr>
      <dsp:spPr>
        <a:xfrm>
          <a:off x="568" y="523144"/>
          <a:ext cx="2068213" cy="1034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Independent</a:t>
          </a:r>
          <a:endParaRPr lang="en-US" sz="2800" kern="1200" dirty="0"/>
        </a:p>
      </dsp:txBody>
      <dsp:txXfrm>
        <a:off x="30856" y="553432"/>
        <a:ext cx="2007637" cy="973530"/>
      </dsp:txXfrm>
    </dsp:sp>
    <dsp:sp modelId="{FA1AA88D-1E99-4643-B9CC-5B86CA0E936E}">
      <dsp:nvSpPr>
        <dsp:cNvPr id="0" name=""/>
        <dsp:cNvSpPr/>
      </dsp:nvSpPr>
      <dsp:spPr>
        <a:xfrm>
          <a:off x="207389" y="1557250"/>
          <a:ext cx="206821" cy="775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580"/>
              </a:lnTo>
              <a:lnTo>
                <a:pt x="206821" y="7755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995FB-3B5C-4CFD-B30F-26EC9CBDEDF5}">
      <dsp:nvSpPr>
        <dsp:cNvPr id="0" name=""/>
        <dsp:cNvSpPr/>
      </dsp:nvSpPr>
      <dsp:spPr>
        <a:xfrm>
          <a:off x="414210" y="1815777"/>
          <a:ext cx="1654570" cy="1034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Stateful H-PCE</a:t>
          </a:r>
          <a:endParaRPr lang="en-US" sz="2400" kern="1200" dirty="0"/>
        </a:p>
      </dsp:txBody>
      <dsp:txXfrm>
        <a:off x="444498" y="1846065"/>
        <a:ext cx="1593994" cy="973530"/>
      </dsp:txXfrm>
    </dsp:sp>
    <dsp:sp modelId="{8DC43395-48E3-440E-B7A7-1CD58AB02084}">
      <dsp:nvSpPr>
        <dsp:cNvPr id="0" name=""/>
        <dsp:cNvSpPr/>
      </dsp:nvSpPr>
      <dsp:spPr>
        <a:xfrm>
          <a:off x="207389" y="1557250"/>
          <a:ext cx="206821" cy="2068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8213"/>
              </a:lnTo>
              <a:lnTo>
                <a:pt x="206821" y="206821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8494B-1D5B-40C2-A69D-579891C802A1}">
      <dsp:nvSpPr>
        <dsp:cNvPr id="0" name=""/>
        <dsp:cNvSpPr/>
      </dsp:nvSpPr>
      <dsp:spPr>
        <a:xfrm>
          <a:off x="414210" y="3108411"/>
          <a:ext cx="1654570" cy="1034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PCEP-LS</a:t>
          </a:r>
          <a:endParaRPr lang="en-US" sz="2400" kern="1200" dirty="0"/>
        </a:p>
      </dsp:txBody>
      <dsp:txXfrm>
        <a:off x="444498" y="3138699"/>
        <a:ext cx="1593994" cy="973530"/>
      </dsp:txXfrm>
    </dsp:sp>
    <dsp:sp modelId="{E6A04BA1-D59F-46E0-B440-753E93F01296}">
      <dsp:nvSpPr>
        <dsp:cNvPr id="0" name=""/>
        <dsp:cNvSpPr/>
      </dsp:nvSpPr>
      <dsp:spPr>
        <a:xfrm>
          <a:off x="2585835" y="523144"/>
          <a:ext cx="2068213" cy="1034106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ACTN Specific</a:t>
          </a:r>
          <a:endParaRPr lang="en-US" sz="2800" kern="1200" dirty="0"/>
        </a:p>
      </dsp:txBody>
      <dsp:txXfrm>
        <a:off x="2616123" y="553432"/>
        <a:ext cx="2007637" cy="973530"/>
      </dsp:txXfrm>
    </dsp:sp>
    <dsp:sp modelId="{43E97C37-45F5-4EB8-8188-E943F3F4DBD4}">
      <dsp:nvSpPr>
        <dsp:cNvPr id="0" name=""/>
        <dsp:cNvSpPr/>
      </dsp:nvSpPr>
      <dsp:spPr>
        <a:xfrm>
          <a:off x="2792656" y="1557250"/>
          <a:ext cx="206821" cy="775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580"/>
              </a:lnTo>
              <a:lnTo>
                <a:pt x="206821" y="7755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6BC26-9B1B-4DAF-A470-171D5BDF0CC6}">
      <dsp:nvSpPr>
        <dsp:cNvPr id="0" name=""/>
        <dsp:cNvSpPr/>
      </dsp:nvSpPr>
      <dsp:spPr>
        <a:xfrm>
          <a:off x="2999477" y="1815777"/>
          <a:ext cx="1654570" cy="1034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ACTN Applicability</a:t>
          </a:r>
          <a:endParaRPr lang="en-US" sz="2400" kern="1200" dirty="0"/>
        </a:p>
      </dsp:txBody>
      <dsp:txXfrm>
        <a:off x="3029765" y="1846065"/>
        <a:ext cx="1593994" cy="973530"/>
      </dsp:txXfrm>
    </dsp:sp>
    <dsp:sp modelId="{9180388F-F392-4C3A-A905-40BB22853C2C}">
      <dsp:nvSpPr>
        <dsp:cNvPr id="0" name=""/>
        <dsp:cNvSpPr/>
      </dsp:nvSpPr>
      <dsp:spPr>
        <a:xfrm>
          <a:off x="2792656" y="1557250"/>
          <a:ext cx="206821" cy="2068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8213"/>
              </a:lnTo>
              <a:lnTo>
                <a:pt x="206821" y="206821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5FC7E-98B7-4B33-8C8C-8A87629499ED}">
      <dsp:nvSpPr>
        <dsp:cNvPr id="0" name=""/>
        <dsp:cNvSpPr/>
      </dsp:nvSpPr>
      <dsp:spPr>
        <a:xfrm>
          <a:off x="2999477" y="3108411"/>
          <a:ext cx="1654570" cy="1034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ACTN-VN association</a:t>
          </a:r>
          <a:endParaRPr lang="en-US" sz="2400" kern="1200" dirty="0"/>
        </a:p>
      </dsp:txBody>
      <dsp:txXfrm>
        <a:off x="3029765" y="3138699"/>
        <a:ext cx="1593994" cy="973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33323-1DB6-49A2-9DE6-37D412F0B3D9}">
      <dsp:nvSpPr>
        <dsp:cNvPr id="0" name=""/>
        <dsp:cNvSpPr/>
      </dsp:nvSpPr>
      <dsp:spPr>
        <a:xfrm>
          <a:off x="0" y="78051"/>
          <a:ext cx="5587465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These functions are hacked on, implemented, showcased during past IETF</a:t>
          </a:r>
          <a:endParaRPr lang="en-US" sz="2000" kern="1200" dirty="0"/>
        </a:p>
      </dsp:txBody>
      <dsp:txXfrm>
        <a:off x="38838" y="116889"/>
        <a:ext cx="5509789" cy="717924"/>
      </dsp:txXfrm>
    </dsp:sp>
    <dsp:sp modelId="{7E62950B-1E90-45B2-AD0F-73374DC9558F}">
      <dsp:nvSpPr>
        <dsp:cNvPr id="0" name=""/>
        <dsp:cNvSpPr/>
      </dsp:nvSpPr>
      <dsp:spPr>
        <a:xfrm>
          <a:off x="0" y="873651"/>
          <a:ext cx="5587465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2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Implementation reports for some, shared on the list</a:t>
          </a:r>
          <a:r>
            <a:rPr lang="en-US" sz="1600" kern="1200" dirty="0" smtClean="0"/>
            <a:t>.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PCEP-LS, </a:t>
          </a:r>
          <a:r>
            <a:rPr lang="en-US" sz="1600" kern="1200" dirty="0" err="1" smtClean="0"/>
            <a:t>Stateful</a:t>
          </a:r>
          <a:r>
            <a:rPr lang="en-US" sz="1600" kern="1200" dirty="0" smtClean="0"/>
            <a:t> H-PCE, VN-Association </a:t>
          </a:r>
          <a:r>
            <a:rPr lang="en-US" sz="1600" kern="1200" dirty="0" err="1" smtClean="0"/>
            <a:t>etc</a:t>
          </a:r>
          <a:r>
            <a:rPr lang="en-US" sz="1600" kern="1200" dirty="0" smtClean="0"/>
            <a:t>  </a:t>
          </a:r>
          <a:endParaRPr lang="en-US" sz="1600" kern="1200" dirty="0" smtClean="0"/>
        </a:p>
      </dsp:txBody>
      <dsp:txXfrm>
        <a:off x="0" y="873651"/>
        <a:ext cx="5587465" cy="548550"/>
      </dsp:txXfrm>
    </dsp:sp>
    <dsp:sp modelId="{1D678880-7385-450E-B295-36D024A2C865}">
      <dsp:nvSpPr>
        <dsp:cNvPr id="0" name=""/>
        <dsp:cNvSpPr/>
      </dsp:nvSpPr>
      <dsp:spPr>
        <a:xfrm>
          <a:off x="0" y="1422201"/>
          <a:ext cx="5587465" cy="7956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All comments so far are handled</a:t>
          </a:r>
          <a:endParaRPr lang="en-US" sz="2000" kern="1200" dirty="0"/>
        </a:p>
      </dsp:txBody>
      <dsp:txXfrm>
        <a:off x="38838" y="1461039"/>
        <a:ext cx="5509789" cy="717924"/>
      </dsp:txXfrm>
    </dsp:sp>
    <dsp:sp modelId="{C2FEA527-F1B7-4D73-867E-9F24B9C80D9A}">
      <dsp:nvSpPr>
        <dsp:cNvPr id="0" name=""/>
        <dsp:cNvSpPr/>
      </dsp:nvSpPr>
      <dsp:spPr>
        <a:xfrm>
          <a:off x="0" y="2217802"/>
          <a:ext cx="5587465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2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More reviews are always welcome.</a:t>
          </a:r>
          <a:endParaRPr lang="en-US" sz="1600" kern="1200" dirty="0"/>
        </a:p>
      </dsp:txBody>
      <dsp:txXfrm>
        <a:off x="0" y="2217802"/>
        <a:ext cx="5587465" cy="331200"/>
      </dsp:txXfrm>
    </dsp:sp>
    <dsp:sp modelId="{F533728E-9E20-42E3-AEB0-EE6DA6D3EA33}">
      <dsp:nvSpPr>
        <dsp:cNvPr id="0" name=""/>
        <dsp:cNvSpPr/>
      </dsp:nvSpPr>
      <dsp:spPr>
        <a:xfrm>
          <a:off x="0" y="2549001"/>
          <a:ext cx="5587465" cy="7956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/>
            <a:t>WG Adoption </a:t>
          </a:r>
          <a:endParaRPr lang="en-US" sz="2000" kern="1200" dirty="0"/>
        </a:p>
      </dsp:txBody>
      <dsp:txXfrm>
        <a:off x="38838" y="2587839"/>
        <a:ext cx="5509789" cy="717924"/>
      </dsp:txXfrm>
    </dsp:sp>
    <dsp:sp modelId="{B5C979CB-09EE-4530-8391-A80DF7394DF5}">
      <dsp:nvSpPr>
        <dsp:cNvPr id="0" name=""/>
        <dsp:cNvSpPr/>
      </dsp:nvSpPr>
      <dsp:spPr>
        <a:xfrm>
          <a:off x="0" y="3344602"/>
          <a:ext cx="5587465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2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 a particular order? </a:t>
          </a:r>
          <a:endParaRPr lang="en-US" sz="1600" kern="1200" dirty="0"/>
        </a:p>
      </dsp:txBody>
      <dsp:txXfrm>
        <a:off x="0" y="3344602"/>
        <a:ext cx="5587465" cy="33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E620EA5-6E26-421E-9350-551E899851E3}" type="datetime1">
              <a:rPr lang="en-US" smtClean="0"/>
              <a:t>3/24/2017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4D04BD5-8436-499B-99CC-201855EB1B2E}" type="datetime1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6689B28-18EE-4381-8112-02CBF0C5CF6A}" type="datetime1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7AB21E0-000B-4480-811D-0EB1BA9BDA8F}" type="datetime1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F658BCA-6577-4DF3-8058-3D1739DFCC0E}" type="datetime1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EFB2B32-A3A4-4025-9960-44F228C614A0}" type="datetime1">
              <a:rPr lang="en-US" smtClean="0"/>
              <a:t>3/24/2017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8F225CB-8E6B-40CA-9408-A236E9A37B56}" type="datetime1">
              <a:rPr lang="en-US" smtClean="0"/>
              <a:t>3/24/2017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586D94E-D460-4CA8-98B3-47972C02A9AB}" type="datetime1">
              <a:rPr lang="en-US" smtClean="0"/>
              <a:t>3/24/2017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00391E5-4D57-40AD-81EA-B8FFA020C382}" type="datetime1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DDE15CC-6BD2-4CC7-A653-5019444BB8CD}" type="datetime1">
              <a:rPr lang="en-US" smtClean="0"/>
              <a:t>3/24/2017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7C0B9C-A5C1-46AB-9F81-3C27CA1B1FFB}" type="datetime1">
              <a:rPr lang="en-US" smtClean="0"/>
              <a:t>3/24/2017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9BDBA5E-264A-4BF2-8725-171DFAB72123}" type="datetime1">
              <a:rPr lang="en-US" smtClean="0"/>
              <a:t>3/24/2017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Stateful H-PCE &amp; ACTN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14578"/>
              </p:ext>
            </p:extLst>
          </p:nvPr>
        </p:nvGraphicFramePr>
        <p:xfrm>
          <a:off x="1523998" y="4006563"/>
          <a:ext cx="9209904" cy="202184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4604952"/>
                <a:gridCol w="46049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Hierarchical Stateful PCE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draft-dhodylee-pce-stateful-hpce-03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Applicability</a:t>
                      </a:r>
                      <a:r>
                        <a:rPr lang="en-US" baseline="0" dirty="0" smtClean="0"/>
                        <a:t> of PCE for ACTN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draft-dhody-pce-applicability-actn-02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PCEP Extensions for Establishing Relationships Between Sets of LSPs and VNs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draft-leedhody-pce-vn-association-02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Dhruv Dhody, Young Lee, Daniele Ceccarelli, </a:t>
                      </a:r>
                      <a:r>
                        <a:rPr lang="en-US" dirty="0" err="1" smtClean="0"/>
                        <a:t>Jongyoon</a:t>
                      </a:r>
                      <a:r>
                        <a:rPr lang="en-US" dirty="0" smtClean="0"/>
                        <a:t> Shin, Dan</a:t>
                      </a:r>
                      <a:r>
                        <a:rPr lang="en-US" baseline="0" dirty="0" smtClean="0"/>
                        <a:t> King, </a:t>
                      </a:r>
                      <a:r>
                        <a:rPr lang="en-US" dirty="0" smtClean="0"/>
                        <a:t>Oscar Gonzalez de Dios, Xian Zhang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progress these documents?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PCE WG, IETF 98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309035" y="1690688"/>
          <a:ext cx="4654617" cy="466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29838480"/>
              </p:ext>
            </p:extLst>
          </p:nvPr>
        </p:nvGraphicFramePr>
        <p:xfrm>
          <a:off x="6352673" y="2146592"/>
          <a:ext cx="5587465" cy="375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480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0461" y="4180118"/>
            <a:ext cx="3825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51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280702" y="1553373"/>
            <a:ext cx="10481037" cy="3653479"/>
          </a:xfrm>
          <a:custGeom>
            <a:avLst/>
            <a:gdLst>
              <a:gd name="connsiteX0" fmla="*/ 766444 w 10481037"/>
              <a:gd name="connsiteY0" fmla="*/ 1708814 h 3653479"/>
              <a:gd name="connsiteX1" fmla="*/ 1400758 w 10481037"/>
              <a:gd name="connsiteY1" fmla="*/ 860316 h 3653479"/>
              <a:gd name="connsiteX2" fmla="*/ 7373190 w 10481037"/>
              <a:gd name="connsiteY2" fmla="*/ 168338 h 3653479"/>
              <a:gd name="connsiteX3" fmla="*/ 9844542 w 10481037"/>
              <a:gd name="connsiteY3" fmla="*/ 118911 h 3653479"/>
              <a:gd name="connsiteX4" fmla="*/ 10083439 w 10481037"/>
              <a:gd name="connsiteY4" fmla="*/ 1560532 h 3653479"/>
              <a:gd name="connsiteX5" fmla="*/ 9663309 w 10481037"/>
              <a:gd name="connsiteY5" fmla="*/ 3570565 h 3653479"/>
              <a:gd name="connsiteX6" fmla="*/ 659352 w 10481037"/>
              <a:gd name="connsiteY6" fmla="*/ 3117484 h 3653479"/>
              <a:gd name="connsiteX7" fmla="*/ 766444 w 10481037"/>
              <a:gd name="connsiteY7" fmla="*/ 1708814 h 365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81037" h="3653479">
                <a:moveTo>
                  <a:pt x="766444" y="1708814"/>
                </a:moveTo>
                <a:cubicBezTo>
                  <a:pt x="890012" y="1332619"/>
                  <a:pt x="299634" y="1117062"/>
                  <a:pt x="1400758" y="860316"/>
                </a:cubicBezTo>
                <a:cubicBezTo>
                  <a:pt x="2501882" y="603570"/>
                  <a:pt x="5965893" y="291905"/>
                  <a:pt x="7373190" y="168338"/>
                </a:cubicBezTo>
                <a:cubicBezTo>
                  <a:pt x="8780487" y="44771"/>
                  <a:pt x="9392834" y="-113121"/>
                  <a:pt x="9844542" y="118911"/>
                </a:cubicBezTo>
                <a:cubicBezTo>
                  <a:pt x="10296250" y="350943"/>
                  <a:pt x="10113645" y="985256"/>
                  <a:pt x="10083439" y="1560532"/>
                </a:cubicBezTo>
                <a:cubicBezTo>
                  <a:pt x="10053234" y="2135808"/>
                  <a:pt x="11233990" y="3311073"/>
                  <a:pt x="9663309" y="3570565"/>
                </a:cubicBezTo>
                <a:cubicBezTo>
                  <a:pt x="8092628" y="3830057"/>
                  <a:pt x="2143536" y="3425030"/>
                  <a:pt x="659352" y="3117484"/>
                </a:cubicBezTo>
                <a:cubicBezTo>
                  <a:pt x="-824832" y="2809938"/>
                  <a:pt x="642876" y="2085009"/>
                  <a:pt x="766444" y="1708814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94499"/>
              </p:ext>
            </p:extLst>
          </p:nvPr>
        </p:nvGraphicFramePr>
        <p:xfrm>
          <a:off x="7363937" y="2192034"/>
          <a:ext cx="3512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PCEP-LS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draft-dhodylee-pce-pcep-ls-07 	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31855"/>
              </p:ext>
            </p:extLst>
          </p:nvPr>
        </p:nvGraphicFramePr>
        <p:xfrm>
          <a:off x="7363939" y="3287322"/>
          <a:ext cx="351206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12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Stateful H-PCE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draft-</a:t>
                      </a:r>
                      <a:r>
                        <a:rPr lang="en-US" sz="1400" dirty="0" err="1" smtClean="0"/>
                        <a:t>dhodylee</a:t>
                      </a:r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pce-stateful-hpce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69640"/>
              </p:ext>
            </p:extLst>
          </p:nvPr>
        </p:nvGraphicFramePr>
        <p:xfrm>
          <a:off x="7363938" y="4308046"/>
          <a:ext cx="3512065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12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VN Association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draft-leedhody-pce-vn-association-02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97564"/>
              </p:ext>
            </p:extLst>
          </p:nvPr>
        </p:nvGraphicFramePr>
        <p:xfrm>
          <a:off x="7363937" y="5328770"/>
          <a:ext cx="351206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2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draft-</a:t>
                      </a:r>
                      <a:r>
                        <a:rPr lang="en-US" sz="1400" dirty="0" err="1" smtClean="0"/>
                        <a:t>litkowski</a:t>
                      </a:r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pce</a:t>
                      </a:r>
                      <a:r>
                        <a:rPr lang="en-US" sz="1400" dirty="0" smtClean="0"/>
                        <a:t>-state-sync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02439"/>
              </p:ext>
            </p:extLst>
          </p:nvPr>
        </p:nvGraphicFramePr>
        <p:xfrm>
          <a:off x="2087604" y="3287322"/>
          <a:ext cx="3512065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206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Applicability</a:t>
                      </a:r>
                      <a:r>
                        <a:rPr lang="en-US" baseline="0" dirty="0" smtClean="0"/>
                        <a:t> of PCE for ACTN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draft-dhody-pce-applicability-actn-02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001796" y="3212757"/>
            <a:ext cx="9069860" cy="1994095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1796" y="4864967"/>
            <a:ext cx="34339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Presentation</a:t>
            </a:r>
          </a:p>
        </p:txBody>
      </p:sp>
      <p:sp>
        <p:nvSpPr>
          <p:cNvPr id="30" name="5-Point Star 29"/>
          <p:cNvSpPr/>
          <p:nvPr/>
        </p:nvSpPr>
        <p:spPr>
          <a:xfrm>
            <a:off x="7198189" y="4131436"/>
            <a:ext cx="397239" cy="400697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70844" y="6359589"/>
            <a:ext cx="18301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ACTN Specific</a:t>
            </a:r>
            <a:endParaRPr lang="en-US" dirty="0"/>
          </a:p>
        </p:txBody>
      </p:sp>
      <p:sp>
        <p:nvSpPr>
          <p:cNvPr id="32" name="5-Point Star 31"/>
          <p:cNvSpPr/>
          <p:nvPr/>
        </p:nvSpPr>
        <p:spPr>
          <a:xfrm>
            <a:off x="573605" y="6247390"/>
            <a:ext cx="397239" cy="400697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10" idx="3"/>
            <a:endCxn id="6" idx="1"/>
          </p:cNvCxnSpPr>
          <p:nvPr/>
        </p:nvCxnSpPr>
        <p:spPr>
          <a:xfrm flipV="1">
            <a:off x="5599669" y="2562874"/>
            <a:ext cx="1764268" cy="1095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7" idx="1"/>
          </p:cNvCxnSpPr>
          <p:nvPr/>
        </p:nvCxnSpPr>
        <p:spPr>
          <a:xfrm>
            <a:off x="5599669" y="3658162"/>
            <a:ext cx="17642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8" idx="1"/>
          </p:cNvCxnSpPr>
          <p:nvPr/>
        </p:nvCxnSpPr>
        <p:spPr>
          <a:xfrm>
            <a:off x="5599669" y="3658162"/>
            <a:ext cx="1764269" cy="1020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0873946" y="3632886"/>
            <a:ext cx="733177" cy="2051222"/>
          </a:xfrm>
          <a:custGeom>
            <a:avLst/>
            <a:gdLst>
              <a:gd name="connsiteX0" fmla="*/ 0 w 733177"/>
              <a:gd name="connsiteY0" fmla="*/ 0 h 2051222"/>
              <a:gd name="connsiteX1" fmla="*/ 733168 w 733177"/>
              <a:gd name="connsiteY1" fmla="*/ 724930 h 2051222"/>
              <a:gd name="connsiteX2" fmla="*/ 16476 w 733177"/>
              <a:gd name="connsiteY2" fmla="*/ 2051222 h 205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177" h="2051222">
                <a:moveTo>
                  <a:pt x="0" y="0"/>
                </a:moveTo>
                <a:cubicBezTo>
                  <a:pt x="365211" y="191530"/>
                  <a:pt x="730422" y="383060"/>
                  <a:pt x="733168" y="724930"/>
                </a:cubicBezTo>
                <a:cubicBezTo>
                  <a:pt x="735914" y="1066800"/>
                  <a:pt x="133179" y="1831546"/>
                  <a:pt x="16476" y="2051222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825625"/>
            <a:ext cx="3740010" cy="4351338"/>
          </a:xfrm>
        </p:spPr>
        <p:txBody>
          <a:bodyPr/>
          <a:lstStyle/>
          <a:p>
            <a:r>
              <a:rPr lang="en-US" dirty="0" smtClean="0"/>
              <a:t>H-PCE + Stateful PCE </a:t>
            </a:r>
          </a:p>
          <a:p>
            <a:r>
              <a:rPr lang="en-US" dirty="0" smtClean="0"/>
              <a:t>Hierarchy of Stateful PCE </a:t>
            </a:r>
          </a:p>
          <a:p>
            <a:r>
              <a:rPr lang="en-US" dirty="0" smtClean="0"/>
              <a:t>-00 version was discussed in the IETF 95 (BA)</a:t>
            </a:r>
          </a:p>
          <a:p>
            <a:r>
              <a:rPr lang="en-US" dirty="0" smtClean="0"/>
              <a:t>Marked ‘Informational’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Stateful </a:t>
            </a:r>
            <a:r>
              <a:rPr lang="en-US" dirty="0" smtClean="0"/>
              <a:t>H-PCE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22558" y="4869295"/>
            <a:ext cx="1980481" cy="1062182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3139" y="5559714"/>
            <a:ext cx="1639019" cy="796636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75766" y="3456558"/>
            <a:ext cx="1639019" cy="796636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212784" y="4816186"/>
            <a:ext cx="1980481" cy="1062182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48936" y="3509667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36738" y="414697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09908" y="3722103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63798" y="410463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88388" y="5453495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73756" y="4763077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22539" y="571904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12784" y="508173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93284" y="566593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3530" y="4869295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64020" y="577215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90850" y="508173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64111" y="6090805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03139" y="6037695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39724" y="5612823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100695" y="566593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1" idx="2"/>
            <a:endCxn id="25" idx="0"/>
          </p:cNvCxnSpPr>
          <p:nvPr/>
        </p:nvCxnSpPr>
        <p:spPr>
          <a:xfrm>
            <a:off x="7173323" y="4306303"/>
            <a:ext cx="1063957" cy="13596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0"/>
            <a:endCxn id="10" idx="2"/>
          </p:cNvCxnSpPr>
          <p:nvPr/>
        </p:nvCxnSpPr>
        <p:spPr>
          <a:xfrm flipV="1">
            <a:off x="5320115" y="3668994"/>
            <a:ext cx="965406" cy="12003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2"/>
            <a:endCxn id="23" idx="1"/>
          </p:cNvCxnSpPr>
          <p:nvPr/>
        </p:nvCxnSpPr>
        <p:spPr>
          <a:xfrm>
            <a:off x="5729869" y="5825259"/>
            <a:ext cx="1073270" cy="2921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  <a:endCxn id="24" idx="0"/>
          </p:cNvCxnSpPr>
          <p:nvPr/>
        </p:nvCxnSpPr>
        <p:spPr>
          <a:xfrm>
            <a:off x="5320115" y="5028622"/>
            <a:ext cx="1756194" cy="5842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</p:cNvCxnSpPr>
          <p:nvPr/>
        </p:nvCxnSpPr>
        <p:spPr>
          <a:xfrm>
            <a:off x="7583078" y="3801767"/>
            <a:ext cx="1561414" cy="12799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3"/>
          </p:cNvCxnSpPr>
          <p:nvPr/>
        </p:nvCxnSpPr>
        <p:spPr>
          <a:xfrm flipV="1">
            <a:off x="8373865" y="5241060"/>
            <a:ext cx="838920" cy="50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3"/>
            <a:endCxn id="16" idx="1"/>
          </p:cNvCxnSpPr>
          <p:nvPr/>
        </p:nvCxnSpPr>
        <p:spPr>
          <a:xfrm>
            <a:off x="7309908" y="4226640"/>
            <a:ext cx="2312631" cy="15720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2" idx="3"/>
            <a:endCxn id="16" idx="1"/>
          </p:cNvCxnSpPr>
          <p:nvPr/>
        </p:nvCxnSpPr>
        <p:spPr>
          <a:xfrm flipV="1">
            <a:off x="8237281" y="5798705"/>
            <a:ext cx="1385258" cy="3717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784558" y="521335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75358" y="589915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813758" y="513715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347158" y="551815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3" idx="2"/>
            <a:endCxn id="18" idx="0"/>
          </p:cNvCxnSpPr>
          <p:nvPr/>
        </p:nvCxnSpPr>
        <p:spPr>
          <a:xfrm flipH="1">
            <a:off x="5729869" y="4263957"/>
            <a:ext cx="570514" cy="14019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507614" y="4680694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67854" y="3168526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03958" y="5256758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836206" y="4536678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019782" y="1944390"/>
            <a:ext cx="2808312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Stateful PCE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2"/>
            <a:endCxn id="39" idx="0"/>
          </p:cNvCxnSpPr>
          <p:nvPr/>
        </p:nvCxnSpPr>
        <p:spPr>
          <a:xfrm flipH="1">
            <a:off x="4687634" y="2304430"/>
            <a:ext cx="1332148" cy="2376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6"/>
            <a:endCxn id="42" idx="0"/>
          </p:cNvCxnSpPr>
          <p:nvPr/>
        </p:nvCxnSpPr>
        <p:spPr>
          <a:xfrm>
            <a:off x="8828094" y="2304430"/>
            <a:ext cx="1188132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4"/>
            <a:endCxn id="40" idx="0"/>
          </p:cNvCxnSpPr>
          <p:nvPr/>
        </p:nvCxnSpPr>
        <p:spPr>
          <a:xfrm flipH="1">
            <a:off x="6847874" y="2664470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5"/>
            <a:endCxn id="41" idx="0"/>
          </p:cNvCxnSpPr>
          <p:nvPr/>
        </p:nvCxnSpPr>
        <p:spPr>
          <a:xfrm flipH="1">
            <a:off x="7783978" y="2559017"/>
            <a:ext cx="632848" cy="2697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943594" y="2924678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481144" y="2895586"/>
            <a:ext cx="1631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Stateful PCE</a:t>
            </a:r>
          </a:p>
          <a:p>
            <a:r>
              <a:rPr lang="en-US" dirty="0"/>
              <a:t>w</a:t>
            </a:r>
            <a:r>
              <a:rPr lang="en-US" dirty="0" smtClean="0"/>
              <a:t>ith per domain TEDB and LSPDB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963998" y="711095"/>
            <a:ext cx="2222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Maintain the domain topology map</a:t>
            </a:r>
          </a:p>
          <a:p>
            <a:r>
              <a:rPr lang="en-US" dirty="0"/>
              <a:t>a</a:t>
            </a:r>
            <a:r>
              <a:rPr lang="en-US" dirty="0" smtClean="0"/>
              <a:t>nd LSPDB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623006" y="3797258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Clarification on the recursive nature of Stateful PCE constructs</a:t>
            </a:r>
          </a:p>
          <a:p>
            <a:pPr lvl="1"/>
            <a:r>
              <a:rPr lang="en-US" dirty="0" smtClean="0"/>
              <a:t>Delegation, Reports, Updates</a:t>
            </a:r>
          </a:p>
          <a:p>
            <a:r>
              <a:rPr lang="en-US" dirty="0" smtClean="0"/>
              <a:t>Capability advertisements</a:t>
            </a:r>
          </a:p>
          <a:p>
            <a:pPr lvl="1"/>
            <a:r>
              <a:rPr lang="en-US" dirty="0"/>
              <a:t>H-PCE capability </a:t>
            </a:r>
            <a:r>
              <a:rPr lang="en-US" dirty="0" smtClean="0"/>
              <a:t>TLV [</a:t>
            </a:r>
            <a:r>
              <a:rPr lang="en-US" dirty="0"/>
              <a:t>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-hierarchy-extensions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Stateful PCE capability TLV [</a:t>
            </a:r>
            <a:r>
              <a:rPr lang="en-US" dirty="0"/>
              <a:t>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pce-stateful-pce</a:t>
            </a:r>
            <a:r>
              <a:rPr lang="en-US" dirty="0" smtClean="0"/>
              <a:t>]</a:t>
            </a:r>
          </a:p>
          <a:p>
            <a:r>
              <a:rPr lang="en-US" dirty="0" smtClean="0"/>
              <a:t>State sync procedures and update </a:t>
            </a:r>
          </a:p>
          <a:p>
            <a:pPr lvl="1"/>
            <a:r>
              <a:rPr lang="en-US" dirty="0" smtClean="0"/>
              <a:t>as per </a:t>
            </a:r>
            <a:r>
              <a:rPr lang="en-US" dirty="0"/>
              <a:t>[I-</a:t>
            </a:r>
            <a:r>
              <a:rPr lang="en-US" dirty="0" err="1"/>
              <a:t>D.litkowski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-state-sync</a:t>
            </a:r>
            <a:r>
              <a:rPr lang="en-US" dirty="0" smtClean="0"/>
              <a:t>]</a:t>
            </a:r>
          </a:p>
          <a:p>
            <a:r>
              <a:rPr lang="en-US" dirty="0" smtClean="0"/>
              <a:t>Scalability Consideration </a:t>
            </a:r>
          </a:p>
          <a:p>
            <a:pPr lvl="1"/>
            <a:r>
              <a:rPr lang="en-US" dirty="0" smtClean="0"/>
              <a:t>only report necessary LSPs to the parent PCE</a:t>
            </a:r>
          </a:p>
          <a:p>
            <a:r>
              <a:rPr lang="en-US" dirty="0" smtClean="0"/>
              <a:t>Security &amp; Manageability Considerations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</a:t>
            </a:r>
            <a:r>
              <a:rPr lang="en-US" dirty="0" smtClean="0"/>
              <a:t>H-PCE – Changes since -00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ACTN describes </a:t>
            </a:r>
            <a:r>
              <a:rPr lang="en-US" dirty="0"/>
              <a:t>various Virtual Network (VN) </a:t>
            </a:r>
            <a:r>
              <a:rPr lang="en-US" dirty="0" smtClean="0"/>
              <a:t>operations.  </a:t>
            </a:r>
          </a:p>
          <a:p>
            <a:pPr lvl="1"/>
            <a:r>
              <a:rPr lang="en-US" dirty="0" smtClean="0"/>
              <a:t>Associating </a:t>
            </a:r>
            <a:r>
              <a:rPr lang="en-US" dirty="0"/>
              <a:t>a set of LSPs with a </a:t>
            </a:r>
            <a:r>
              <a:rPr lang="en-US" dirty="0">
                <a:solidFill>
                  <a:srgbClr val="0070C0"/>
                </a:solidFill>
              </a:rPr>
              <a:t>VN "construct" </a:t>
            </a:r>
            <a:r>
              <a:rPr lang="en-US" dirty="0"/>
              <a:t>to facilitate </a:t>
            </a:r>
            <a:r>
              <a:rPr lang="en-US" dirty="0" smtClean="0"/>
              <a:t>VN operations. </a:t>
            </a:r>
          </a:p>
          <a:p>
            <a:pPr lvl="1"/>
            <a:r>
              <a:rPr lang="en-US" dirty="0" smtClean="0"/>
              <a:t>This ‘association’ </a:t>
            </a:r>
            <a:r>
              <a:rPr lang="en-US" dirty="0"/>
              <a:t>allows the PCEs </a:t>
            </a:r>
            <a:r>
              <a:rPr lang="en-US" dirty="0" smtClean="0"/>
              <a:t>to identify </a:t>
            </a:r>
            <a:r>
              <a:rPr lang="en-US" dirty="0"/>
              <a:t>which LSPs </a:t>
            </a:r>
            <a:r>
              <a:rPr lang="en-US" dirty="0">
                <a:solidFill>
                  <a:srgbClr val="0070C0"/>
                </a:solidFill>
              </a:rPr>
              <a:t>belong to a certain VN</a:t>
            </a:r>
            <a:r>
              <a:rPr lang="en-US" dirty="0"/>
              <a:t>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PCE could then </a:t>
            </a:r>
            <a:r>
              <a:rPr lang="en-US" dirty="0" smtClean="0"/>
              <a:t>use this </a:t>
            </a:r>
            <a:r>
              <a:rPr lang="en-US" dirty="0"/>
              <a:t>association to </a:t>
            </a:r>
            <a:r>
              <a:rPr lang="en-US" dirty="0">
                <a:solidFill>
                  <a:srgbClr val="0070C0"/>
                </a:solidFill>
              </a:rPr>
              <a:t>optimize all LSPs </a:t>
            </a:r>
            <a:r>
              <a:rPr lang="en-US" dirty="0"/>
              <a:t>belonging to the VN together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PCE could further take </a:t>
            </a:r>
            <a:r>
              <a:rPr lang="en-US" dirty="0">
                <a:solidFill>
                  <a:srgbClr val="0070C0"/>
                </a:solidFill>
              </a:rPr>
              <a:t>VN specific actions </a:t>
            </a:r>
            <a:r>
              <a:rPr lang="en-US" dirty="0"/>
              <a:t>on the LSPs such </a:t>
            </a:r>
            <a:r>
              <a:rPr lang="en-US" dirty="0" smtClean="0"/>
              <a:t>as relaxation </a:t>
            </a:r>
            <a:r>
              <a:rPr lang="en-US" dirty="0"/>
              <a:t>of constraints, policy actions, setting default </a:t>
            </a:r>
            <a:r>
              <a:rPr lang="en-US" dirty="0" smtClean="0"/>
              <a:t>behavior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ASSOCIATION </a:t>
            </a:r>
            <a:r>
              <a:rPr lang="en-US" dirty="0"/>
              <a:t>object [I-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-association-group</a:t>
            </a:r>
            <a:r>
              <a:rPr lang="en-US" dirty="0" smtClean="0"/>
              <a:t>]</a:t>
            </a:r>
          </a:p>
          <a:p>
            <a:r>
              <a:rPr lang="en-US" dirty="0" smtClean="0"/>
              <a:t>-00 version presented in IETF 95 (BA)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VN Association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Path Computation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computing path for a LSP, the impact of this LSP, on the other LSPs belonging to the same VN is useful to analyze. </a:t>
            </a:r>
          </a:p>
          <a:p>
            <a:pPr lvl="1"/>
            <a:r>
              <a:rPr lang="en-US" dirty="0"/>
              <a:t>The aim would be optimize overall VN and all LSPs, rather than a single LSP. </a:t>
            </a:r>
          </a:p>
          <a:p>
            <a:pPr lvl="1"/>
            <a:r>
              <a:rPr lang="en-US" dirty="0" smtClean="0"/>
              <a:t>Apply optimization </a:t>
            </a:r>
            <a:r>
              <a:rPr lang="en-US" dirty="0"/>
              <a:t>criteria for all LSP in the group. 	</a:t>
            </a:r>
          </a:p>
          <a:p>
            <a:r>
              <a:rPr lang="en-US" dirty="0" smtClean="0"/>
              <a:t>Path Re-Optimization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child </a:t>
            </a:r>
            <a:r>
              <a:rPr lang="en-US" dirty="0" smtClean="0"/>
              <a:t>or Parent PCE can </a:t>
            </a:r>
            <a:r>
              <a:rPr lang="en-US" dirty="0"/>
              <a:t>use advanced path computation algorithm and optimization technique that consider all the LSPs belonging to a VN/customer and optimize them all together.</a:t>
            </a:r>
            <a:endParaRPr lang="en-US" dirty="0" smtClean="0"/>
          </a:p>
          <a:p>
            <a:r>
              <a:rPr lang="en-US" dirty="0" smtClean="0"/>
              <a:t>Usefulness of this relationship between parent and child PCE for ACTN VN operations</a:t>
            </a:r>
          </a:p>
          <a:p>
            <a:r>
              <a:rPr lang="en-US" dirty="0" smtClean="0"/>
              <a:t>Support for VENDOR-INFORMATION-TLV</a:t>
            </a:r>
          </a:p>
          <a:p>
            <a:r>
              <a:rPr lang="en-US" dirty="0"/>
              <a:t>Security &amp; Manageability Considerations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</a:t>
            </a:r>
            <a:r>
              <a:rPr lang="en-US" dirty="0" smtClean="0"/>
              <a:t>Association – Changes since -00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825625"/>
            <a:ext cx="5012361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ACTN – Abstraction and Control of TE networks</a:t>
            </a:r>
          </a:p>
          <a:p>
            <a:r>
              <a:rPr lang="en-US" dirty="0" smtClean="0"/>
              <a:t>Four Functions in ACTN</a:t>
            </a:r>
          </a:p>
          <a:p>
            <a:pPr lvl="1"/>
            <a:r>
              <a:rPr lang="en-US" dirty="0"/>
              <a:t>Multi domain coordination function</a:t>
            </a:r>
          </a:p>
          <a:p>
            <a:pPr lvl="1"/>
            <a:r>
              <a:rPr lang="en-US" dirty="0"/>
              <a:t>Virtualization/Abstraction function</a:t>
            </a:r>
          </a:p>
          <a:p>
            <a:pPr lvl="1"/>
            <a:r>
              <a:rPr lang="en-US" dirty="0"/>
              <a:t>Customer mapping/translation function</a:t>
            </a:r>
          </a:p>
          <a:p>
            <a:pPr lvl="1"/>
            <a:r>
              <a:rPr lang="en-US" dirty="0"/>
              <a:t>Virtual service coordination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We list all ways PCEP could be used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Applicability of PCE for ACTN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11691" y="6331151"/>
            <a:ext cx="327660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60093" y="2954956"/>
            <a:ext cx="2358189" cy="4716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595360" y="4001294"/>
            <a:ext cx="1087654" cy="4716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72439" y="4001294"/>
            <a:ext cx="1087654" cy="4716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318281" y="4001294"/>
            <a:ext cx="1087654" cy="4716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32911" y="5047632"/>
            <a:ext cx="1087654" cy="4716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37133" y="5047632"/>
            <a:ext cx="1087654" cy="4716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PNC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488279" y="5047632"/>
            <a:ext cx="1087654" cy="4716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PNC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1032557" y="5047632"/>
            <a:ext cx="1087654" cy="4716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760418" y="5047632"/>
            <a:ext cx="1087654" cy="4716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PNC</a:t>
            </a:r>
            <a:endParaRPr lang="en-US" dirty="0"/>
          </a:p>
        </p:txBody>
      </p: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 flipH="1">
            <a:off x="6376738" y="4472932"/>
            <a:ext cx="1039528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11" idx="0"/>
          </p:cNvCxnSpPr>
          <p:nvPr/>
        </p:nvCxnSpPr>
        <p:spPr>
          <a:xfrm>
            <a:off x="7416266" y="4472932"/>
            <a:ext cx="264694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12" idx="0"/>
          </p:cNvCxnSpPr>
          <p:nvPr/>
        </p:nvCxnSpPr>
        <p:spPr>
          <a:xfrm flipH="1">
            <a:off x="9032106" y="4472932"/>
            <a:ext cx="107081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4" idx="0"/>
          </p:cNvCxnSpPr>
          <p:nvPr/>
        </p:nvCxnSpPr>
        <p:spPr>
          <a:xfrm flipH="1">
            <a:off x="10304245" y="4472932"/>
            <a:ext cx="557863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3" idx="0"/>
          </p:cNvCxnSpPr>
          <p:nvPr/>
        </p:nvCxnSpPr>
        <p:spPr>
          <a:xfrm>
            <a:off x="10862108" y="4472932"/>
            <a:ext cx="714276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8" idx="0"/>
          </p:cNvCxnSpPr>
          <p:nvPr/>
        </p:nvCxnSpPr>
        <p:spPr>
          <a:xfrm flipH="1">
            <a:off x="7416266" y="3426594"/>
            <a:ext cx="1722922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7" idx="0"/>
          </p:cNvCxnSpPr>
          <p:nvPr/>
        </p:nvCxnSpPr>
        <p:spPr>
          <a:xfrm flipH="1">
            <a:off x="9139187" y="3426594"/>
            <a:ext cx="1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  <a:endCxn id="9" idx="0"/>
          </p:cNvCxnSpPr>
          <p:nvPr/>
        </p:nvCxnSpPr>
        <p:spPr>
          <a:xfrm>
            <a:off x="9139188" y="3426594"/>
            <a:ext cx="1722920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593760" y="1814755"/>
            <a:ext cx="1087654" cy="4716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870839" y="1814755"/>
            <a:ext cx="1087654" cy="4716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0316681" y="1814755"/>
            <a:ext cx="1087654" cy="4716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cxnSp>
        <p:nvCxnSpPr>
          <p:cNvPr id="17" name="Straight Connector 16"/>
          <p:cNvCxnSpPr>
            <a:stCxn id="33" idx="2"/>
            <a:endCxn id="6" idx="0"/>
          </p:cNvCxnSpPr>
          <p:nvPr/>
        </p:nvCxnSpPr>
        <p:spPr>
          <a:xfrm>
            <a:off x="7414666" y="2286393"/>
            <a:ext cx="1724522" cy="66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2" idx="2"/>
            <a:endCxn id="6" idx="0"/>
          </p:cNvCxnSpPr>
          <p:nvPr/>
        </p:nvCxnSpPr>
        <p:spPr>
          <a:xfrm>
            <a:off x="9137587" y="2286393"/>
            <a:ext cx="1601" cy="66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0"/>
            <a:endCxn id="34" idx="2"/>
          </p:cNvCxnSpPr>
          <p:nvPr/>
        </p:nvCxnSpPr>
        <p:spPr>
          <a:xfrm flipV="1">
            <a:off x="9139188" y="2286393"/>
            <a:ext cx="1721320" cy="66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05142" y="2281114"/>
            <a:ext cx="6343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CMI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39412" y="3545266"/>
            <a:ext cx="6343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MMI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80861" y="4623786"/>
            <a:ext cx="6343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703293" y="3332731"/>
            <a:ext cx="8331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PCEP</a:t>
            </a:r>
          </a:p>
        </p:txBody>
      </p:sp>
      <p:cxnSp>
        <p:nvCxnSpPr>
          <p:cNvPr id="38" name="Straight Arrow Connector 37"/>
          <p:cNvCxnSpPr>
            <a:stCxn id="37" idx="1"/>
            <a:endCxn id="35" idx="3"/>
          </p:cNvCxnSpPr>
          <p:nvPr/>
        </p:nvCxnSpPr>
        <p:spPr>
          <a:xfrm flipH="1">
            <a:off x="9773726" y="3517397"/>
            <a:ext cx="929567" cy="21253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1"/>
            <a:endCxn id="36" idx="3"/>
          </p:cNvCxnSpPr>
          <p:nvPr/>
        </p:nvCxnSpPr>
        <p:spPr>
          <a:xfrm flipH="1">
            <a:off x="9715175" y="3517397"/>
            <a:ext cx="988118" cy="129105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>
            <a:off x="5885849" y="5682581"/>
            <a:ext cx="1010653" cy="67376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7214134" y="5657382"/>
            <a:ext cx="1010653" cy="67376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/>
          <p:cNvSpPr/>
          <p:nvPr/>
        </p:nvSpPr>
        <p:spPr>
          <a:xfrm>
            <a:off x="8500309" y="6074126"/>
            <a:ext cx="1010653" cy="67376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43"/>
          <p:cNvSpPr/>
          <p:nvPr/>
        </p:nvSpPr>
        <p:spPr>
          <a:xfrm>
            <a:off x="9837419" y="5682580"/>
            <a:ext cx="1010653" cy="67376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/>
          <p:cNvSpPr/>
          <p:nvPr/>
        </p:nvSpPr>
        <p:spPr>
          <a:xfrm>
            <a:off x="11071057" y="5680124"/>
            <a:ext cx="1010653" cy="67376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30643"/>
              </p:ext>
            </p:extLst>
          </p:nvPr>
        </p:nvGraphicFramePr>
        <p:xfrm>
          <a:off x="9621455" y="70803"/>
          <a:ext cx="2478105" cy="16154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554065"/>
                <a:gridCol w="1924040"/>
              </a:tblGrid>
              <a:tr h="2383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CNC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Customer Network Controller</a:t>
                      </a:r>
                      <a:endParaRPr lang="en-US" sz="1000" dirty="0"/>
                    </a:p>
                  </a:txBody>
                  <a:tcPr/>
                </a:tc>
              </a:tr>
              <a:tr h="37461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MDSC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Multi-Domain Service Coordinator</a:t>
                      </a:r>
                      <a:endParaRPr lang="en-US" sz="1000" dirty="0"/>
                    </a:p>
                  </a:txBody>
                  <a:tcPr/>
                </a:tc>
              </a:tr>
              <a:tr h="2383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PNC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Physical Network Controller</a:t>
                      </a:r>
                      <a:endParaRPr lang="en-US" sz="1000" dirty="0"/>
                    </a:p>
                  </a:txBody>
                  <a:tcPr/>
                </a:tc>
              </a:tr>
              <a:tr h="2383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CMI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CNC-MDSC Interface</a:t>
                      </a:r>
                      <a:endParaRPr lang="en-US" sz="1000" dirty="0"/>
                    </a:p>
                  </a:txBody>
                  <a:tcPr/>
                </a:tc>
              </a:tr>
              <a:tr h="2383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MDSC-MDSC Interface</a:t>
                      </a:r>
                      <a:endParaRPr lang="en-US" sz="1000" dirty="0"/>
                    </a:p>
                  </a:txBody>
                  <a:tcPr/>
                </a:tc>
              </a:tr>
              <a:tr h="2383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MPI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MDSC-PNC Interface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2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Considerations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05583608"/>
              </p:ext>
            </p:extLst>
          </p:nvPr>
        </p:nvGraphicFramePr>
        <p:xfrm>
          <a:off x="702644" y="1799924"/>
          <a:ext cx="5753397" cy="422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82068080"/>
              </p:ext>
            </p:extLst>
          </p:nvPr>
        </p:nvGraphicFramePr>
        <p:xfrm>
          <a:off x="6960096" y="1916832"/>
          <a:ext cx="4434191" cy="4220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Freeform 7"/>
          <p:cNvSpPr/>
          <p:nvPr/>
        </p:nvSpPr>
        <p:spPr>
          <a:xfrm>
            <a:off x="5692270" y="1697550"/>
            <a:ext cx="1411843" cy="1162383"/>
          </a:xfrm>
          <a:custGeom>
            <a:avLst/>
            <a:gdLst>
              <a:gd name="connsiteX0" fmla="*/ 2042808 w 2042808"/>
              <a:gd name="connsiteY0" fmla="*/ 1162383 h 1162383"/>
              <a:gd name="connsiteX1" fmla="*/ 1245140 w 2042808"/>
              <a:gd name="connsiteY1" fmla="*/ 72885 h 1162383"/>
              <a:gd name="connsiteX2" fmla="*/ 0 w 2042808"/>
              <a:gd name="connsiteY2" fmla="*/ 189617 h 116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2808" h="1162383">
                <a:moveTo>
                  <a:pt x="2042808" y="1162383"/>
                </a:moveTo>
                <a:cubicBezTo>
                  <a:pt x="1814208" y="698698"/>
                  <a:pt x="1585608" y="235013"/>
                  <a:pt x="1245140" y="72885"/>
                </a:cubicBezTo>
                <a:cubicBezTo>
                  <a:pt x="904672" y="-89243"/>
                  <a:pt x="452336" y="50187"/>
                  <a:pt x="0" y="189617"/>
                </a:cubicBezTo>
              </a:path>
            </a:pathLst>
          </a:cu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8"/>
          <p:cNvSpPr/>
          <p:nvPr/>
        </p:nvSpPr>
        <p:spPr>
          <a:xfrm>
            <a:off x="5680494" y="3031957"/>
            <a:ext cx="1423619" cy="2003017"/>
          </a:xfrm>
          <a:custGeom>
            <a:avLst/>
            <a:gdLst>
              <a:gd name="connsiteX0" fmla="*/ 2105527 w 2105527"/>
              <a:gd name="connsiteY0" fmla="*/ 0 h 1862408"/>
              <a:gd name="connsiteX1" fmla="*/ 1684421 w 2105527"/>
              <a:gd name="connsiteY1" fmla="*/ 1744579 h 1862408"/>
              <a:gd name="connsiteX2" fmla="*/ 0 w 2105527"/>
              <a:gd name="connsiteY2" fmla="*/ 1708484 h 186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5527" h="1862408">
                <a:moveTo>
                  <a:pt x="2105527" y="0"/>
                </a:moveTo>
                <a:cubicBezTo>
                  <a:pt x="2070434" y="729916"/>
                  <a:pt x="2035342" y="1459832"/>
                  <a:pt x="1684421" y="1744579"/>
                </a:cubicBezTo>
                <a:cubicBezTo>
                  <a:pt x="1333500" y="2029326"/>
                  <a:pt x="0" y="1708484"/>
                  <a:pt x="0" y="1708484"/>
                </a:cubicBezTo>
              </a:path>
            </a:pathLst>
          </a:cu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9"/>
          <p:cNvSpPr/>
          <p:nvPr/>
        </p:nvSpPr>
        <p:spPr>
          <a:xfrm>
            <a:off x="5836904" y="3199500"/>
            <a:ext cx="1123192" cy="477352"/>
          </a:xfrm>
          <a:custGeom>
            <a:avLst/>
            <a:gdLst>
              <a:gd name="connsiteX0" fmla="*/ 1528010 w 1528010"/>
              <a:gd name="connsiteY0" fmla="*/ 879207 h 879207"/>
              <a:gd name="connsiteX1" fmla="*/ 493295 w 1528010"/>
              <a:gd name="connsiteY1" fmla="*/ 109186 h 879207"/>
              <a:gd name="connsiteX2" fmla="*/ 0 w 1528010"/>
              <a:gd name="connsiteY2" fmla="*/ 902 h 87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010" h="879207">
                <a:moveTo>
                  <a:pt x="1528010" y="879207"/>
                </a:moveTo>
                <a:cubicBezTo>
                  <a:pt x="1137986" y="567388"/>
                  <a:pt x="747963" y="255570"/>
                  <a:pt x="493295" y="109186"/>
                </a:cubicBezTo>
                <a:cubicBezTo>
                  <a:pt x="238627" y="-37198"/>
                  <a:pt x="96253" y="8923"/>
                  <a:pt x="0" y="902"/>
                </a:cubicBezTo>
              </a:path>
            </a:pathLst>
          </a:custGeom>
          <a:ln>
            <a:prstDash val="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10"/>
          <p:cNvSpPr/>
          <p:nvPr/>
        </p:nvSpPr>
        <p:spPr>
          <a:xfrm>
            <a:off x="5415799" y="5414212"/>
            <a:ext cx="1696452" cy="487321"/>
          </a:xfrm>
          <a:custGeom>
            <a:avLst/>
            <a:gdLst>
              <a:gd name="connsiteX0" fmla="*/ 1696452 w 1696452"/>
              <a:gd name="connsiteY0" fmla="*/ 0 h 487321"/>
              <a:gd name="connsiteX1" fmla="*/ 878305 w 1696452"/>
              <a:gd name="connsiteY1" fmla="*/ 457200 h 487321"/>
              <a:gd name="connsiteX2" fmla="*/ 0 w 1696452"/>
              <a:gd name="connsiteY2" fmla="*/ 445168 h 48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452" h="487321">
                <a:moveTo>
                  <a:pt x="1696452" y="0"/>
                </a:moveTo>
                <a:cubicBezTo>
                  <a:pt x="1428749" y="191502"/>
                  <a:pt x="1161047" y="383005"/>
                  <a:pt x="878305" y="457200"/>
                </a:cubicBezTo>
                <a:cubicBezTo>
                  <a:pt x="595563" y="531395"/>
                  <a:pt x="0" y="445168"/>
                  <a:pt x="0" y="445168"/>
                </a:cubicBezTo>
              </a:path>
            </a:pathLst>
          </a:cu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Clarification that PCEP doesn’t need to be used for all functions in all deployments</a:t>
            </a:r>
          </a:p>
          <a:p>
            <a:r>
              <a:rPr lang="en-US" dirty="0" smtClean="0"/>
              <a:t>Clarifications around ACTN functions and other PCEP extensions such as</a:t>
            </a:r>
          </a:p>
          <a:p>
            <a:pPr lvl="1"/>
            <a:r>
              <a:rPr lang="en-US" dirty="0"/>
              <a:t>[I-</a:t>
            </a:r>
            <a:r>
              <a:rPr lang="en-US" dirty="0" err="1"/>
              <a:t>D.litkowski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-state-sync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[I-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-association-policy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[I-</a:t>
            </a:r>
            <a:r>
              <a:rPr lang="en-US" dirty="0" err="1"/>
              <a:t>D.lee</a:t>
            </a:r>
            <a:r>
              <a:rPr lang="en-US" dirty="0"/>
              <a:t>-teas-</a:t>
            </a:r>
            <a:r>
              <a:rPr lang="en-US" dirty="0" err="1"/>
              <a:t>actn</a:t>
            </a:r>
            <a:r>
              <a:rPr lang="en-US" dirty="0"/>
              <a:t>-abstraction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Relationship to PCE based central 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Applicability of PCE for </a:t>
            </a:r>
            <a:r>
              <a:rPr lang="en-US" dirty="0" smtClean="0"/>
              <a:t>ACTN – Changes since -00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695</Words>
  <Application>Microsoft Office PowerPoint</Application>
  <PresentationFormat>Widescreen</PresentationFormat>
  <Paragraphs>158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Century Gothic</vt:lpstr>
      <vt:lpstr>Times New Roman</vt:lpstr>
      <vt:lpstr>Wingdings</vt:lpstr>
      <vt:lpstr>Presentation level design</vt:lpstr>
      <vt:lpstr>Stateful H-PCE &amp; ACTN</vt:lpstr>
      <vt:lpstr>Documents Relationship</vt:lpstr>
      <vt:lpstr>Stateful H-PCE</vt:lpstr>
      <vt:lpstr>Stateful H-PCE – Changes since -00</vt:lpstr>
      <vt:lpstr>VN Association</vt:lpstr>
      <vt:lpstr>VN Association – Changes since -00</vt:lpstr>
      <vt:lpstr>Applicability of PCE for ACTN</vt:lpstr>
      <vt:lpstr>Architectural Considerations </vt:lpstr>
      <vt:lpstr>Applicability of PCE for ACTN – Changes since -00</vt:lpstr>
      <vt:lpstr>How to progress these documents?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2017-03-21T05:35:19Z</dcterms:created>
  <dcterms:modified xsi:type="dcterms:W3CDTF">2017-03-25T00:37:55Z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  <property fmtid="{D5CDD505-2E9C-101B-9397-08002B2CF9AE}" pid="3" name="_2015_ms_pID_725343">
    <vt:lpwstr>(2)JZdVCahjoutQ63tzwT3WNwOsldR54tdh5d6Egx9gOXirUPJxyDOudilxEvpCPyeSPp7D2sN+
pwGJECkG/cbP5TdStb8bQ4yR2Z63CC6yrUM+DqMy5Eq8JAZKx7JhWAyLQi4qTKOqVdthF2dJ
Y+v+voDXn8JjcKIziLTJ/7vQ3jcdQekj+QQ3qTkPbhAB37m723b6uGy/R7jICInIlufvJYME
c4V6YpwSP52JqXsu5M</vt:lpwstr>
  </property>
  <property fmtid="{D5CDD505-2E9C-101B-9397-08002B2CF9AE}" pid="4" name="_2015_ms_pID_7253431">
    <vt:lpwstr>90mIdELyivVdzzNFAHJI8r+7E7qYWrzc2MEHiaPH2LUXhi+CWq4VEh
3g4ef7LnAuV9npjJICYSTmc9VYHpMyMlnwcsot1RNxp1t03TFkjfOYjb8k1ew72aLwEM9L7Y
FurV0FeVCL0WOB7qTYQ9/HpVUoAQrnZqQNhs5utVQjrDSg==</vt:lpwstr>
  </property>
</Properties>
</file>