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199BAD-5D5E-433A-AE68-3F436B83566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4ECE574-CE49-4E71-AE96-2CB25F0F3239}">
      <dgm:prSet phldrT="[Text]"/>
      <dgm:spPr/>
      <dgm:t>
        <a:bodyPr/>
        <a:lstStyle/>
        <a:p>
          <a:r>
            <a:rPr lang="en-US" altLang="zh-CN" smtClean="0"/>
            <a:t>Messages</a:t>
          </a:r>
          <a:endParaRPr lang="en-US" dirty="0"/>
        </a:p>
      </dgm:t>
    </dgm:pt>
    <dgm:pt modelId="{8D369500-60FE-4404-B7F5-25D8B2B6E332}" type="parTrans" cxnId="{13924DA7-DF6B-414C-9284-C474A9B28DFB}">
      <dgm:prSet/>
      <dgm:spPr/>
      <dgm:t>
        <a:bodyPr/>
        <a:lstStyle/>
        <a:p>
          <a:endParaRPr lang="en-US"/>
        </a:p>
      </dgm:t>
    </dgm:pt>
    <dgm:pt modelId="{B69B06CE-B4A6-40F8-B1C5-59EF351127D8}" type="sibTrans" cxnId="{13924DA7-DF6B-414C-9284-C474A9B28DFB}">
      <dgm:prSet/>
      <dgm:spPr/>
      <dgm:t>
        <a:bodyPr/>
        <a:lstStyle/>
        <a:p>
          <a:endParaRPr lang="en-US"/>
        </a:p>
      </dgm:t>
    </dgm:pt>
    <dgm:pt modelId="{89884A4A-F1E9-4C36-8F2F-925D3EB21BEB}">
      <dgm:prSet phldrT="[Text]"/>
      <dgm:spPr/>
      <dgm:t>
        <a:bodyPr/>
        <a:lstStyle/>
        <a:p>
          <a:r>
            <a:rPr lang="en-US" altLang="zh-CN" dirty="0" smtClean="0"/>
            <a:t>Range – 246 to 255 (8)</a:t>
          </a:r>
          <a:endParaRPr lang="zh-CN" altLang="en-US" dirty="0"/>
        </a:p>
      </dgm:t>
    </dgm:pt>
    <dgm:pt modelId="{871DF56A-5AC2-460A-BAC6-C48CEF62B150}" type="parTrans" cxnId="{021F5CC5-E74A-4F21-9A80-ED67E7ED41FA}">
      <dgm:prSet/>
      <dgm:spPr/>
      <dgm:t>
        <a:bodyPr/>
        <a:lstStyle/>
        <a:p>
          <a:endParaRPr lang="en-US"/>
        </a:p>
      </dgm:t>
    </dgm:pt>
    <dgm:pt modelId="{38CD157E-2D84-4A49-A703-2CAF6D5C6D0A}" type="sibTrans" cxnId="{021F5CC5-E74A-4F21-9A80-ED67E7ED41FA}">
      <dgm:prSet/>
      <dgm:spPr/>
      <dgm:t>
        <a:bodyPr/>
        <a:lstStyle/>
        <a:p>
          <a:endParaRPr lang="en-US"/>
        </a:p>
      </dgm:t>
    </dgm:pt>
    <dgm:pt modelId="{6907639B-B90C-41EA-AD7C-DD33BF5F3E26}">
      <dgm:prSet phldrT="[Text]"/>
      <dgm:spPr/>
      <dgm:t>
        <a:bodyPr/>
        <a:lstStyle/>
        <a:p>
          <a:r>
            <a:rPr lang="en-US" altLang="zh-CN" dirty="0" smtClean="0"/>
            <a:t>Objects</a:t>
          </a:r>
          <a:endParaRPr lang="zh-CN" altLang="en-US" dirty="0"/>
        </a:p>
      </dgm:t>
    </dgm:pt>
    <dgm:pt modelId="{3F7A02A7-1ED1-4A3E-AB45-863B996BB778}" type="parTrans" cxnId="{95A40630-04EE-4F9C-BD4B-2BC28187B963}">
      <dgm:prSet/>
      <dgm:spPr/>
      <dgm:t>
        <a:bodyPr/>
        <a:lstStyle/>
        <a:p>
          <a:endParaRPr lang="en-US"/>
        </a:p>
      </dgm:t>
    </dgm:pt>
    <dgm:pt modelId="{8BBADD99-4E16-46F4-99C8-58D8912264B1}" type="sibTrans" cxnId="{95A40630-04EE-4F9C-BD4B-2BC28187B963}">
      <dgm:prSet/>
      <dgm:spPr/>
      <dgm:t>
        <a:bodyPr/>
        <a:lstStyle/>
        <a:p>
          <a:endParaRPr lang="en-US"/>
        </a:p>
      </dgm:t>
    </dgm:pt>
    <dgm:pt modelId="{E3C8AF78-B363-41B3-83E0-8B9F65744580}">
      <dgm:prSet phldrT="[Text]"/>
      <dgm:spPr/>
      <dgm:t>
        <a:bodyPr/>
        <a:lstStyle/>
        <a:p>
          <a:r>
            <a:rPr lang="en-US" altLang="zh-CN" dirty="0" smtClean="0"/>
            <a:t>Range – 224 to 255 (31)</a:t>
          </a:r>
          <a:endParaRPr lang="zh-CN" altLang="en-US" dirty="0"/>
        </a:p>
      </dgm:t>
    </dgm:pt>
    <dgm:pt modelId="{53C1032D-7216-4898-9463-74D5E6FD889A}" type="parTrans" cxnId="{3B8DB784-31AD-41EF-8EE3-3492C652C9D8}">
      <dgm:prSet/>
      <dgm:spPr/>
      <dgm:t>
        <a:bodyPr/>
        <a:lstStyle/>
        <a:p>
          <a:endParaRPr lang="en-US"/>
        </a:p>
      </dgm:t>
    </dgm:pt>
    <dgm:pt modelId="{32652A71-19C6-499F-9DB4-65FD139E66C1}" type="sibTrans" cxnId="{3B8DB784-31AD-41EF-8EE3-3492C652C9D8}">
      <dgm:prSet/>
      <dgm:spPr/>
      <dgm:t>
        <a:bodyPr/>
        <a:lstStyle/>
        <a:p>
          <a:endParaRPr lang="en-US"/>
        </a:p>
      </dgm:t>
    </dgm:pt>
    <dgm:pt modelId="{7490E242-C77C-4BEC-8FF5-05C5ACCC7C4E}">
      <dgm:prSet phldrT="[Text]"/>
      <dgm:spPr/>
      <dgm:t>
        <a:bodyPr/>
        <a:lstStyle/>
        <a:p>
          <a:r>
            <a:rPr lang="en-US" altLang="zh-CN" dirty="0" smtClean="0"/>
            <a:t>TLVs</a:t>
          </a:r>
          <a:endParaRPr lang="zh-CN" altLang="en-US" dirty="0"/>
        </a:p>
      </dgm:t>
    </dgm:pt>
    <dgm:pt modelId="{22029402-8EB4-4ADD-9E97-DB56E50EDE28}" type="parTrans" cxnId="{BE8C4887-EFE4-4EFE-998C-EC4E4B243FE2}">
      <dgm:prSet/>
      <dgm:spPr/>
      <dgm:t>
        <a:bodyPr/>
        <a:lstStyle/>
        <a:p>
          <a:endParaRPr lang="en-US"/>
        </a:p>
      </dgm:t>
    </dgm:pt>
    <dgm:pt modelId="{9C5BC205-456C-45C2-B64B-7AE9F6BB73AB}" type="sibTrans" cxnId="{BE8C4887-EFE4-4EFE-998C-EC4E4B243FE2}">
      <dgm:prSet/>
      <dgm:spPr/>
      <dgm:t>
        <a:bodyPr/>
        <a:lstStyle/>
        <a:p>
          <a:endParaRPr lang="en-US"/>
        </a:p>
      </dgm:t>
    </dgm:pt>
    <dgm:pt modelId="{EC5F309A-4750-42A0-8966-85279D829475}">
      <dgm:prSet phldrT="[Text]"/>
      <dgm:spPr/>
      <dgm:t>
        <a:bodyPr/>
        <a:lstStyle/>
        <a:p>
          <a:r>
            <a:rPr lang="en-US" altLang="zh-CN" dirty="0" smtClean="0"/>
            <a:t>Range – 65280 to 65535 (255)</a:t>
          </a:r>
          <a:endParaRPr lang="zh-CN" altLang="en-US" dirty="0"/>
        </a:p>
      </dgm:t>
    </dgm:pt>
    <dgm:pt modelId="{1B0FFA48-A0F7-4C31-A395-686E3283E3FA}" type="parTrans" cxnId="{2C8CD628-E586-4AC8-82C6-75C12BB302A2}">
      <dgm:prSet/>
      <dgm:spPr/>
      <dgm:t>
        <a:bodyPr/>
        <a:lstStyle/>
        <a:p>
          <a:endParaRPr lang="en-US"/>
        </a:p>
      </dgm:t>
    </dgm:pt>
    <dgm:pt modelId="{04F6872A-ABA8-4139-AC9A-0B607315FA74}" type="sibTrans" cxnId="{2C8CD628-E586-4AC8-82C6-75C12BB302A2}">
      <dgm:prSet/>
      <dgm:spPr/>
      <dgm:t>
        <a:bodyPr/>
        <a:lstStyle/>
        <a:p>
          <a:endParaRPr lang="en-US"/>
        </a:p>
      </dgm:t>
    </dgm:pt>
    <dgm:pt modelId="{1B70B434-B34D-4B54-A17F-F129948A3E3D}" type="pres">
      <dgm:prSet presAssocID="{B5199BAD-5D5E-433A-AE68-3F436B835666}" presName="Name0" presStyleCnt="0">
        <dgm:presLayoutVars>
          <dgm:dir/>
          <dgm:animLvl val="lvl"/>
          <dgm:resizeHandles val="exact"/>
        </dgm:presLayoutVars>
      </dgm:prSet>
      <dgm:spPr/>
    </dgm:pt>
    <dgm:pt modelId="{A0140DC5-59FC-46A2-98ED-65CAACC56C38}" type="pres">
      <dgm:prSet presAssocID="{E4ECE574-CE49-4E71-AE96-2CB25F0F3239}" presName="composite" presStyleCnt="0"/>
      <dgm:spPr/>
    </dgm:pt>
    <dgm:pt modelId="{AAAE1D4E-A872-49DD-B1EB-D006CB321AF6}" type="pres">
      <dgm:prSet presAssocID="{E4ECE574-CE49-4E71-AE96-2CB25F0F3239}" presName="parTx" presStyleLbl="alignNode1" presStyleIdx="0" presStyleCnt="3">
        <dgm:presLayoutVars>
          <dgm:chMax val="0"/>
          <dgm:chPref val="0"/>
          <dgm:bulletEnabled val="1"/>
        </dgm:presLayoutVars>
      </dgm:prSet>
      <dgm:spPr/>
      <dgm:t>
        <a:bodyPr/>
        <a:lstStyle/>
        <a:p>
          <a:endParaRPr lang="en-US"/>
        </a:p>
      </dgm:t>
    </dgm:pt>
    <dgm:pt modelId="{BBFF874F-5422-4E97-9E1B-243F0A619508}" type="pres">
      <dgm:prSet presAssocID="{E4ECE574-CE49-4E71-AE96-2CB25F0F3239}" presName="desTx" presStyleLbl="alignAccFollowNode1" presStyleIdx="0" presStyleCnt="3">
        <dgm:presLayoutVars>
          <dgm:bulletEnabled val="1"/>
        </dgm:presLayoutVars>
      </dgm:prSet>
      <dgm:spPr/>
      <dgm:t>
        <a:bodyPr/>
        <a:lstStyle/>
        <a:p>
          <a:endParaRPr lang="en-US"/>
        </a:p>
      </dgm:t>
    </dgm:pt>
    <dgm:pt modelId="{F9250597-FA09-42E3-AAE5-B5E892646AD7}" type="pres">
      <dgm:prSet presAssocID="{B69B06CE-B4A6-40F8-B1C5-59EF351127D8}" presName="space" presStyleCnt="0"/>
      <dgm:spPr/>
    </dgm:pt>
    <dgm:pt modelId="{B2DC9B13-902C-45C9-BB6A-43442A9B84E8}" type="pres">
      <dgm:prSet presAssocID="{6907639B-B90C-41EA-AD7C-DD33BF5F3E26}" presName="composite" presStyleCnt="0"/>
      <dgm:spPr/>
    </dgm:pt>
    <dgm:pt modelId="{CE96472B-7F05-496F-885F-A44427F55139}" type="pres">
      <dgm:prSet presAssocID="{6907639B-B90C-41EA-AD7C-DD33BF5F3E26}" presName="parTx" presStyleLbl="alignNode1" presStyleIdx="1" presStyleCnt="3">
        <dgm:presLayoutVars>
          <dgm:chMax val="0"/>
          <dgm:chPref val="0"/>
          <dgm:bulletEnabled val="1"/>
        </dgm:presLayoutVars>
      </dgm:prSet>
      <dgm:spPr/>
      <dgm:t>
        <a:bodyPr/>
        <a:lstStyle/>
        <a:p>
          <a:endParaRPr lang="en-US"/>
        </a:p>
      </dgm:t>
    </dgm:pt>
    <dgm:pt modelId="{6E82AD43-0D68-44D0-8E91-2F127B2999BF}" type="pres">
      <dgm:prSet presAssocID="{6907639B-B90C-41EA-AD7C-DD33BF5F3E26}" presName="desTx" presStyleLbl="alignAccFollowNode1" presStyleIdx="1" presStyleCnt="3">
        <dgm:presLayoutVars>
          <dgm:bulletEnabled val="1"/>
        </dgm:presLayoutVars>
      </dgm:prSet>
      <dgm:spPr/>
      <dgm:t>
        <a:bodyPr/>
        <a:lstStyle/>
        <a:p>
          <a:endParaRPr lang="en-US"/>
        </a:p>
      </dgm:t>
    </dgm:pt>
    <dgm:pt modelId="{A3C10FD5-DD58-4B59-9207-24288C75BBDD}" type="pres">
      <dgm:prSet presAssocID="{8BBADD99-4E16-46F4-99C8-58D8912264B1}" presName="space" presStyleCnt="0"/>
      <dgm:spPr/>
    </dgm:pt>
    <dgm:pt modelId="{D2FC0784-EFCC-4813-8877-5124EB42D48F}" type="pres">
      <dgm:prSet presAssocID="{7490E242-C77C-4BEC-8FF5-05C5ACCC7C4E}" presName="composite" presStyleCnt="0"/>
      <dgm:spPr/>
    </dgm:pt>
    <dgm:pt modelId="{4D3A82A1-B4E9-41F5-B09A-EE5CEA227C6A}" type="pres">
      <dgm:prSet presAssocID="{7490E242-C77C-4BEC-8FF5-05C5ACCC7C4E}" presName="parTx" presStyleLbl="alignNode1" presStyleIdx="2" presStyleCnt="3">
        <dgm:presLayoutVars>
          <dgm:chMax val="0"/>
          <dgm:chPref val="0"/>
          <dgm:bulletEnabled val="1"/>
        </dgm:presLayoutVars>
      </dgm:prSet>
      <dgm:spPr/>
      <dgm:t>
        <a:bodyPr/>
        <a:lstStyle/>
        <a:p>
          <a:endParaRPr lang="en-US"/>
        </a:p>
      </dgm:t>
    </dgm:pt>
    <dgm:pt modelId="{11F88AF5-7B10-4E21-A03B-4CE159469C17}" type="pres">
      <dgm:prSet presAssocID="{7490E242-C77C-4BEC-8FF5-05C5ACCC7C4E}" presName="desTx" presStyleLbl="alignAccFollowNode1" presStyleIdx="2" presStyleCnt="3">
        <dgm:presLayoutVars>
          <dgm:bulletEnabled val="1"/>
        </dgm:presLayoutVars>
      </dgm:prSet>
      <dgm:spPr/>
      <dgm:t>
        <a:bodyPr/>
        <a:lstStyle/>
        <a:p>
          <a:endParaRPr lang="en-US"/>
        </a:p>
      </dgm:t>
    </dgm:pt>
  </dgm:ptLst>
  <dgm:cxnLst>
    <dgm:cxn modelId="{BBB932A7-81EB-4C9F-89B4-6D508B96E0B4}" type="presOf" srcId="{E3C8AF78-B363-41B3-83E0-8B9F65744580}" destId="{6E82AD43-0D68-44D0-8E91-2F127B2999BF}" srcOrd="0" destOrd="0" presId="urn:microsoft.com/office/officeart/2005/8/layout/hList1"/>
    <dgm:cxn modelId="{A06542D4-EBD7-4A61-95CE-A82CF5C9DF4C}" type="presOf" srcId="{89884A4A-F1E9-4C36-8F2F-925D3EB21BEB}" destId="{BBFF874F-5422-4E97-9E1B-243F0A619508}" srcOrd="0" destOrd="0" presId="urn:microsoft.com/office/officeart/2005/8/layout/hList1"/>
    <dgm:cxn modelId="{BE8C4887-EFE4-4EFE-998C-EC4E4B243FE2}" srcId="{B5199BAD-5D5E-433A-AE68-3F436B835666}" destId="{7490E242-C77C-4BEC-8FF5-05C5ACCC7C4E}" srcOrd="2" destOrd="0" parTransId="{22029402-8EB4-4ADD-9E97-DB56E50EDE28}" sibTransId="{9C5BC205-456C-45C2-B64B-7AE9F6BB73AB}"/>
    <dgm:cxn modelId="{1FD3B962-6F12-45AC-9DB5-AFDD27EB5CD6}" type="presOf" srcId="{7490E242-C77C-4BEC-8FF5-05C5ACCC7C4E}" destId="{4D3A82A1-B4E9-41F5-B09A-EE5CEA227C6A}" srcOrd="0" destOrd="0" presId="urn:microsoft.com/office/officeart/2005/8/layout/hList1"/>
    <dgm:cxn modelId="{2C8CD628-E586-4AC8-82C6-75C12BB302A2}" srcId="{7490E242-C77C-4BEC-8FF5-05C5ACCC7C4E}" destId="{EC5F309A-4750-42A0-8966-85279D829475}" srcOrd="0" destOrd="0" parTransId="{1B0FFA48-A0F7-4C31-A395-686E3283E3FA}" sibTransId="{04F6872A-ABA8-4139-AC9A-0B607315FA74}"/>
    <dgm:cxn modelId="{66C82C28-A0C5-4608-88DB-202EA7C1F1A6}" type="presOf" srcId="{E4ECE574-CE49-4E71-AE96-2CB25F0F3239}" destId="{AAAE1D4E-A872-49DD-B1EB-D006CB321AF6}" srcOrd="0" destOrd="0" presId="urn:microsoft.com/office/officeart/2005/8/layout/hList1"/>
    <dgm:cxn modelId="{5B2E5369-F107-421D-8F23-223823613C1F}" type="presOf" srcId="{B5199BAD-5D5E-433A-AE68-3F436B835666}" destId="{1B70B434-B34D-4B54-A17F-F129948A3E3D}" srcOrd="0" destOrd="0" presId="urn:microsoft.com/office/officeart/2005/8/layout/hList1"/>
    <dgm:cxn modelId="{13924DA7-DF6B-414C-9284-C474A9B28DFB}" srcId="{B5199BAD-5D5E-433A-AE68-3F436B835666}" destId="{E4ECE574-CE49-4E71-AE96-2CB25F0F3239}" srcOrd="0" destOrd="0" parTransId="{8D369500-60FE-4404-B7F5-25D8B2B6E332}" sibTransId="{B69B06CE-B4A6-40F8-B1C5-59EF351127D8}"/>
    <dgm:cxn modelId="{021F5CC5-E74A-4F21-9A80-ED67E7ED41FA}" srcId="{E4ECE574-CE49-4E71-AE96-2CB25F0F3239}" destId="{89884A4A-F1E9-4C36-8F2F-925D3EB21BEB}" srcOrd="0" destOrd="0" parTransId="{871DF56A-5AC2-460A-BAC6-C48CEF62B150}" sibTransId="{38CD157E-2D84-4A49-A703-2CAF6D5C6D0A}"/>
    <dgm:cxn modelId="{CEA50A6D-C5BF-4A34-807F-BD0FF5C60CC8}" type="presOf" srcId="{6907639B-B90C-41EA-AD7C-DD33BF5F3E26}" destId="{CE96472B-7F05-496F-885F-A44427F55139}" srcOrd="0" destOrd="0" presId="urn:microsoft.com/office/officeart/2005/8/layout/hList1"/>
    <dgm:cxn modelId="{D6C9C7A2-730C-4C9F-823E-1F13FC3431D3}" type="presOf" srcId="{EC5F309A-4750-42A0-8966-85279D829475}" destId="{11F88AF5-7B10-4E21-A03B-4CE159469C17}" srcOrd="0" destOrd="0" presId="urn:microsoft.com/office/officeart/2005/8/layout/hList1"/>
    <dgm:cxn modelId="{95A40630-04EE-4F9C-BD4B-2BC28187B963}" srcId="{B5199BAD-5D5E-433A-AE68-3F436B835666}" destId="{6907639B-B90C-41EA-AD7C-DD33BF5F3E26}" srcOrd="1" destOrd="0" parTransId="{3F7A02A7-1ED1-4A3E-AB45-863B996BB778}" sibTransId="{8BBADD99-4E16-46F4-99C8-58D8912264B1}"/>
    <dgm:cxn modelId="{3B8DB784-31AD-41EF-8EE3-3492C652C9D8}" srcId="{6907639B-B90C-41EA-AD7C-DD33BF5F3E26}" destId="{E3C8AF78-B363-41B3-83E0-8B9F65744580}" srcOrd="0" destOrd="0" parTransId="{53C1032D-7216-4898-9463-74D5E6FD889A}" sibTransId="{32652A71-19C6-499F-9DB4-65FD139E66C1}"/>
    <dgm:cxn modelId="{71DA0A1B-03CA-40FE-B959-5EFCAB530E06}" type="presParOf" srcId="{1B70B434-B34D-4B54-A17F-F129948A3E3D}" destId="{A0140DC5-59FC-46A2-98ED-65CAACC56C38}" srcOrd="0" destOrd="0" presId="urn:microsoft.com/office/officeart/2005/8/layout/hList1"/>
    <dgm:cxn modelId="{98DA098B-62DE-4B7F-B436-26E04649DEA9}" type="presParOf" srcId="{A0140DC5-59FC-46A2-98ED-65CAACC56C38}" destId="{AAAE1D4E-A872-49DD-B1EB-D006CB321AF6}" srcOrd="0" destOrd="0" presId="urn:microsoft.com/office/officeart/2005/8/layout/hList1"/>
    <dgm:cxn modelId="{9060EECB-C45E-4888-9577-394FC9D23A93}" type="presParOf" srcId="{A0140DC5-59FC-46A2-98ED-65CAACC56C38}" destId="{BBFF874F-5422-4E97-9E1B-243F0A619508}" srcOrd="1" destOrd="0" presId="urn:microsoft.com/office/officeart/2005/8/layout/hList1"/>
    <dgm:cxn modelId="{674DBEDB-3AAA-4E5F-B0E1-03B097AA0667}" type="presParOf" srcId="{1B70B434-B34D-4B54-A17F-F129948A3E3D}" destId="{F9250597-FA09-42E3-AAE5-B5E892646AD7}" srcOrd="1" destOrd="0" presId="urn:microsoft.com/office/officeart/2005/8/layout/hList1"/>
    <dgm:cxn modelId="{FF37DB12-D538-484D-8883-84D8EA5FD413}" type="presParOf" srcId="{1B70B434-B34D-4B54-A17F-F129948A3E3D}" destId="{B2DC9B13-902C-45C9-BB6A-43442A9B84E8}" srcOrd="2" destOrd="0" presId="urn:microsoft.com/office/officeart/2005/8/layout/hList1"/>
    <dgm:cxn modelId="{60D43FBF-E7D9-42FB-BF68-BED4F6B8255B}" type="presParOf" srcId="{B2DC9B13-902C-45C9-BB6A-43442A9B84E8}" destId="{CE96472B-7F05-496F-885F-A44427F55139}" srcOrd="0" destOrd="0" presId="urn:microsoft.com/office/officeart/2005/8/layout/hList1"/>
    <dgm:cxn modelId="{96F0C378-1C5D-48CF-9AE5-A868CE9DE79B}" type="presParOf" srcId="{B2DC9B13-902C-45C9-BB6A-43442A9B84E8}" destId="{6E82AD43-0D68-44D0-8E91-2F127B2999BF}" srcOrd="1" destOrd="0" presId="urn:microsoft.com/office/officeart/2005/8/layout/hList1"/>
    <dgm:cxn modelId="{A9C956C7-7BBF-49BF-BC85-1979BB3D4C57}" type="presParOf" srcId="{1B70B434-B34D-4B54-A17F-F129948A3E3D}" destId="{A3C10FD5-DD58-4B59-9207-24288C75BBDD}" srcOrd="3" destOrd="0" presId="urn:microsoft.com/office/officeart/2005/8/layout/hList1"/>
    <dgm:cxn modelId="{58F9D6D8-9A82-44C6-B87B-EF9A67E93AD3}" type="presParOf" srcId="{1B70B434-B34D-4B54-A17F-F129948A3E3D}" destId="{D2FC0784-EFCC-4813-8877-5124EB42D48F}" srcOrd="4" destOrd="0" presId="urn:microsoft.com/office/officeart/2005/8/layout/hList1"/>
    <dgm:cxn modelId="{4D8FA50B-13A2-4BA2-A80D-F94D2C0161A7}" type="presParOf" srcId="{D2FC0784-EFCC-4813-8877-5124EB42D48F}" destId="{4D3A82A1-B4E9-41F5-B09A-EE5CEA227C6A}" srcOrd="0" destOrd="0" presId="urn:microsoft.com/office/officeart/2005/8/layout/hList1"/>
    <dgm:cxn modelId="{55A66EAD-D327-4C7E-B30D-F10226F5818C}" type="presParOf" srcId="{D2FC0784-EFCC-4813-8877-5124EB42D48F}" destId="{11F88AF5-7B10-4E21-A03B-4CE159469C1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1D4E-A872-49DD-B1EB-D006CB321AF6}">
      <dsp:nvSpPr>
        <dsp:cNvPr id="0" name=""/>
        <dsp:cNvSpPr/>
      </dsp:nvSpPr>
      <dsp:spPr>
        <a:xfrm>
          <a:off x="3446" y="19368"/>
          <a:ext cx="3360687"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altLang="zh-CN" sz="2600" kern="1200" smtClean="0"/>
            <a:t>Messages</a:t>
          </a:r>
          <a:endParaRPr lang="en-US" sz="2600" kern="1200" dirty="0"/>
        </a:p>
      </dsp:txBody>
      <dsp:txXfrm>
        <a:off x="3446" y="19368"/>
        <a:ext cx="3360687" cy="748800"/>
      </dsp:txXfrm>
    </dsp:sp>
    <dsp:sp modelId="{BBFF874F-5422-4E97-9E1B-243F0A619508}">
      <dsp:nvSpPr>
        <dsp:cNvPr id="0" name=""/>
        <dsp:cNvSpPr/>
      </dsp:nvSpPr>
      <dsp:spPr>
        <a:xfrm>
          <a:off x="3446" y="768168"/>
          <a:ext cx="3360687" cy="114192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altLang="zh-CN" sz="2600" kern="1200" dirty="0" smtClean="0"/>
            <a:t>Range – 246 to 255 (8)</a:t>
          </a:r>
          <a:endParaRPr lang="zh-CN" altLang="en-US" sz="2600" kern="1200" dirty="0"/>
        </a:p>
      </dsp:txBody>
      <dsp:txXfrm>
        <a:off x="3446" y="768168"/>
        <a:ext cx="3360687" cy="1141920"/>
      </dsp:txXfrm>
    </dsp:sp>
    <dsp:sp modelId="{CE96472B-7F05-496F-885F-A44427F55139}">
      <dsp:nvSpPr>
        <dsp:cNvPr id="0" name=""/>
        <dsp:cNvSpPr/>
      </dsp:nvSpPr>
      <dsp:spPr>
        <a:xfrm>
          <a:off x="3834631" y="19368"/>
          <a:ext cx="3360687"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altLang="zh-CN" sz="2600" kern="1200" dirty="0" smtClean="0"/>
            <a:t>Objects</a:t>
          </a:r>
          <a:endParaRPr lang="zh-CN" altLang="en-US" sz="2600" kern="1200" dirty="0"/>
        </a:p>
      </dsp:txBody>
      <dsp:txXfrm>
        <a:off x="3834631" y="19368"/>
        <a:ext cx="3360687" cy="748800"/>
      </dsp:txXfrm>
    </dsp:sp>
    <dsp:sp modelId="{6E82AD43-0D68-44D0-8E91-2F127B2999BF}">
      <dsp:nvSpPr>
        <dsp:cNvPr id="0" name=""/>
        <dsp:cNvSpPr/>
      </dsp:nvSpPr>
      <dsp:spPr>
        <a:xfrm>
          <a:off x="3834631" y="768168"/>
          <a:ext cx="3360687" cy="114192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altLang="zh-CN" sz="2600" kern="1200" dirty="0" smtClean="0"/>
            <a:t>Range – 224 to 255 (31)</a:t>
          </a:r>
          <a:endParaRPr lang="zh-CN" altLang="en-US" sz="2600" kern="1200" dirty="0"/>
        </a:p>
      </dsp:txBody>
      <dsp:txXfrm>
        <a:off x="3834631" y="768168"/>
        <a:ext cx="3360687" cy="1141920"/>
      </dsp:txXfrm>
    </dsp:sp>
    <dsp:sp modelId="{4D3A82A1-B4E9-41F5-B09A-EE5CEA227C6A}">
      <dsp:nvSpPr>
        <dsp:cNvPr id="0" name=""/>
        <dsp:cNvSpPr/>
      </dsp:nvSpPr>
      <dsp:spPr>
        <a:xfrm>
          <a:off x="7665815" y="19368"/>
          <a:ext cx="3360687"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altLang="zh-CN" sz="2600" kern="1200" dirty="0" smtClean="0"/>
            <a:t>TLVs</a:t>
          </a:r>
          <a:endParaRPr lang="zh-CN" altLang="en-US" sz="2600" kern="1200" dirty="0"/>
        </a:p>
      </dsp:txBody>
      <dsp:txXfrm>
        <a:off x="7665815" y="19368"/>
        <a:ext cx="3360687" cy="748800"/>
      </dsp:txXfrm>
    </dsp:sp>
    <dsp:sp modelId="{11F88AF5-7B10-4E21-A03B-4CE159469C17}">
      <dsp:nvSpPr>
        <dsp:cNvPr id="0" name=""/>
        <dsp:cNvSpPr/>
      </dsp:nvSpPr>
      <dsp:spPr>
        <a:xfrm>
          <a:off x="7665815" y="768168"/>
          <a:ext cx="3360687" cy="114192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altLang="zh-CN" sz="2600" kern="1200" dirty="0" smtClean="0"/>
            <a:t>Range – 65280 to 65535 (255)</a:t>
          </a:r>
          <a:endParaRPr lang="zh-CN" altLang="en-US" sz="2600" kern="1200" dirty="0"/>
        </a:p>
      </dsp:txBody>
      <dsp:txXfrm>
        <a:off x="7665815" y="768168"/>
        <a:ext cx="3360687" cy="11419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CBCDF-A214-43AC-B78D-EDD5B6A4C026}" type="datetimeFigureOut">
              <a:rPr lang="en-US" smtClean="0"/>
              <a:t>3/21/2017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C59D-9180-4B87-98AB-A89237A1F164}" type="slidenum">
              <a:rPr lang="en-US" smtClean="0"/>
              <a:t>‹#›</a:t>
            </a:fld>
            <a:endParaRPr lang="en-US"/>
          </a:p>
        </p:txBody>
      </p:sp>
    </p:spTree>
    <p:extLst>
      <p:ext uri="{BB962C8B-B14F-4D97-AF65-F5344CB8AC3E}">
        <p14:creationId xmlns:p14="http://schemas.microsoft.com/office/powerpoint/2010/main" val="86915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14C59D-9180-4B87-98AB-A89237A1F164}" type="slidenum">
              <a:rPr lang="en-US" smtClean="0"/>
              <a:t>2</a:t>
            </a:fld>
            <a:endParaRPr lang="en-US"/>
          </a:p>
        </p:txBody>
      </p:sp>
    </p:spTree>
    <p:extLst>
      <p:ext uri="{BB962C8B-B14F-4D97-AF65-F5344CB8AC3E}">
        <p14:creationId xmlns:p14="http://schemas.microsoft.com/office/powerpoint/2010/main" val="302779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931DF9D-9F1A-4CFF-88DB-A116A6EBDBC4}" type="datetime1">
              <a:rPr lang="en-US" smtClean="0"/>
              <a:t>3/21/2017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PCE WG, IETF 98 - Chicago</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21783-6735-4970-8EED-AE7E5B6CB433}" type="datetime1">
              <a:rPr lang="en-US" smtClean="0"/>
              <a:t>3/21/2017</a:t>
            </a:fld>
            <a:endParaRPr lang="en-US" dirty="0"/>
          </a:p>
        </p:txBody>
      </p:sp>
      <p:sp>
        <p:nvSpPr>
          <p:cNvPr id="5" name="Footer Placeholder 4"/>
          <p:cNvSpPr>
            <a:spLocks noGrp="1"/>
          </p:cNvSpPr>
          <p:nvPr>
            <p:ph type="ftr" sz="quarter" idx="11"/>
          </p:nvPr>
        </p:nvSpPr>
        <p:spPr/>
        <p:txBody>
          <a:bodyPr/>
          <a:lstStyle/>
          <a:p>
            <a:r>
              <a:rPr lang="en-US" smtClean="0"/>
              <a:t>PCE WG, IETF 98 -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24759BA-1DB0-431D-A839-26365DD52FEB}" type="datetime1">
              <a:rPr lang="en-US" smtClean="0"/>
              <a:t>3/21/2017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PCE WG, IETF 98 - Chicago</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20CD8-D65A-47B0-8534-87D2EE47295C}" type="datetime1">
              <a:rPr lang="en-US" smtClean="0"/>
              <a:t>3/21/2017</a:t>
            </a:fld>
            <a:endParaRPr lang="en-US" dirty="0"/>
          </a:p>
        </p:txBody>
      </p:sp>
      <p:sp>
        <p:nvSpPr>
          <p:cNvPr id="5" name="Footer Placeholder 4"/>
          <p:cNvSpPr>
            <a:spLocks noGrp="1"/>
          </p:cNvSpPr>
          <p:nvPr>
            <p:ph type="ftr" sz="quarter" idx="11"/>
          </p:nvPr>
        </p:nvSpPr>
        <p:spPr/>
        <p:txBody>
          <a:bodyPr/>
          <a:lstStyle/>
          <a:p>
            <a:r>
              <a:rPr lang="en-US" smtClean="0"/>
              <a:t>PCE WG, IETF 98 - Chicago</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7AB3E91-92F3-4CA0-869E-90DB31D50AB7}" type="datetime1">
              <a:rPr lang="en-US" smtClean="0"/>
              <a:t>3/21/2017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PCE WG, IETF 98 - Chicago</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5F4860-7338-4C57-9CFA-DF64AAEFDF62}" type="datetime1">
              <a:rPr lang="en-US" smtClean="0"/>
              <a:t>3/21/2017</a:t>
            </a:fld>
            <a:endParaRPr lang="en-US" dirty="0"/>
          </a:p>
        </p:txBody>
      </p:sp>
      <p:sp>
        <p:nvSpPr>
          <p:cNvPr id="6" name="Footer Placeholder 5"/>
          <p:cNvSpPr>
            <a:spLocks noGrp="1"/>
          </p:cNvSpPr>
          <p:nvPr>
            <p:ph type="ftr" sz="quarter" idx="11"/>
          </p:nvPr>
        </p:nvSpPr>
        <p:spPr/>
        <p:txBody>
          <a:bodyPr/>
          <a:lstStyle/>
          <a:p>
            <a:r>
              <a:rPr lang="en-US" smtClean="0"/>
              <a:t>PCE WG, IETF 98 -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59538-85CF-41BF-8AE8-77E32AEA14D9}" type="datetime1">
              <a:rPr lang="en-US" smtClean="0"/>
              <a:t>3/21/2017</a:t>
            </a:fld>
            <a:endParaRPr lang="en-US" dirty="0"/>
          </a:p>
        </p:txBody>
      </p:sp>
      <p:sp>
        <p:nvSpPr>
          <p:cNvPr id="8" name="Footer Placeholder 7"/>
          <p:cNvSpPr>
            <a:spLocks noGrp="1"/>
          </p:cNvSpPr>
          <p:nvPr>
            <p:ph type="ftr" sz="quarter" idx="11"/>
          </p:nvPr>
        </p:nvSpPr>
        <p:spPr/>
        <p:txBody>
          <a:bodyPr/>
          <a:lstStyle/>
          <a:p>
            <a:r>
              <a:rPr lang="en-US" smtClean="0"/>
              <a:t>PCE WG, IETF 98 -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CBF6F3-E4C7-417B-8F64-968B1085FD71}" type="datetime1">
              <a:rPr lang="en-US" smtClean="0"/>
              <a:t>3/21/2017</a:t>
            </a:fld>
            <a:endParaRPr lang="en-US" dirty="0"/>
          </a:p>
        </p:txBody>
      </p:sp>
      <p:sp>
        <p:nvSpPr>
          <p:cNvPr id="4" name="Footer Placeholder 3"/>
          <p:cNvSpPr>
            <a:spLocks noGrp="1"/>
          </p:cNvSpPr>
          <p:nvPr>
            <p:ph type="ftr" sz="quarter" idx="11"/>
          </p:nvPr>
        </p:nvSpPr>
        <p:spPr/>
        <p:txBody>
          <a:bodyPr/>
          <a:lstStyle/>
          <a:p>
            <a:r>
              <a:rPr lang="en-US" smtClean="0"/>
              <a:t>PCE WG, IETF 98 -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07775-965C-43B4-80C6-1878265DD5C5}" type="datetime1">
              <a:rPr lang="en-US" smtClean="0"/>
              <a:t>3/21/2017</a:t>
            </a:fld>
            <a:endParaRPr lang="en-US" dirty="0"/>
          </a:p>
        </p:txBody>
      </p:sp>
      <p:sp>
        <p:nvSpPr>
          <p:cNvPr id="3" name="Footer Placeholder 2"/>
          <p:cNvSpPr>
            <a:spLocks noGrp="1"/>
          </p:cNvSpPr>
          <p:nvPr>
            <p:ph type="ftr" sz="quarter" idx="11"/>
          </p:nvPr>
        </p:nvSpPr>
        <p:spPr/>
        <p:txBody>
          <a:bodyPr/>
          <a:lstStyle/>
          <a:p>
            <a:r>
              <a:rPr lang="en-US" smtClean="0"/>
              <a:t>PCE WG, IETF 98 - Chicago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2E7D71B-6B0C-4A7D-BF88-ECA116736BCE}" type="datetime1">
              <a:rPr lang="en-US" smtClean="0"/>
              <a:t>3/21/2017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PCE WG, IETF 98 - Chicago</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8D210-BB94-4340-B4B8-720D7545B26E}" type="datetime1">
              <a:rPr lang="en-US" smtClean="0"/>
              <a:t>3/21/2017</a:t>
            </a:fld>
            <a:endParaRPr lang="en-US" dirty="0"/>
          </a:p>
        </p:txBody>
      </p:sp>
      <p:sp>
        <p:nvSpPr>
          <p:cNvPr id="6" name="Footer Placeholder 5"/>
          <p:cNvSpPr>
            <a:spLocks noGrp="1"/>
          </p:cNvSpPr>
          <p:nvPr>
            <p:ph type="ftr" sz="quarter" idx="11"/>
          </p:nvPr>
        </p:nvSpPr>
        <p:spPr/>
        <p:txBody>
          <a:bodyPr/>
          <a:lstStyle/>
          <a:p>
            <a:r>
              <a:rPr lang="en-US" smtClean="0"/>
              <a:t>PCE WG, IETF 98 -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028CFD-90A1-4D05-B1B8-58DFCF2B5725}" type="datetime1">
              <a:rPr lang="en-US" smtClean="0"/>
              <a:t>3/21/2017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PCE WG, IETF 98 - Chicago</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iana.org/assignments/pce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Experimental </a:t>
            </a:r>
            <a:r>
              <a:rPr lang="en-US" dirty="0" err="1"/>
              <a:t>Codepoint</a:t>
            </a:r>
            <a:r>
              <a:rPr lang="en-US" dirty="0"/>
              <a:t> Allocation for PCEP</a:t>
            </a:r>
          </a:p>
        </p:txBody>
      </p:sp>
      <p:sp>
        <p:nvSpPr>
          <p:cNvPr id="3" name="Subtitle 2"/>
          <p:cNvSpPr>
            <a:spLocks noGrp="1"/>
          </p:cNvSpPr>
          <p:nvPr>
            <p:ph type="subTitle" idx="1"/>
          </p:nvPr>
        </p:nvSpPr>
        <p:spPr/>
        <p:txBody>
          <a:bodyPr/>
          <a:lstStyle/>
          <a:p>
            <a:r>
              <a:rPr lang="en-US" cap="none" dirty="0" smtClean="0"/>
              <a:t>draft-dhody-pce-pcep-exp-codepoints-02</a:t>
            </a:r>
            <a:endParaRPr lang="en-US" cap="none" dirty="0"/>
          </a:p>
        </p:txBody>
      </p:sp>
      <p:graphicFrame>
        <p:nvGraphicFramePr>
          <p:cNvPr id="4" name="Table 3"/>
          <p:cNvGraphicFramePr>
            <a:graphicFrameLocks noGrp="1"/>
          </p:cNvGraphicFramePr>
          <p:nvPr>
            <p:extLst>
              <p:ext uri="{D42A27DB-BD31-4B8C-83A1-F6EECF244321}">
                <p14:modId xmlns:p14="http://schemas.microsoft.com/office/powerpoint/2010/main" val="1843539657"/>
              </p:ext>
            </p:extLst>
          </p:nvPr>
        </p:nvGraphicFramePr>
        <p:xfrm>
          <a:off x="2032000" y="4709160"/>
          <a:ext cx="8128000" cy="1112520"/>
        </p:xfrm>
        <a:graphic>
          <a:graphicData uri="http://schemas.openxmlformats.org/drawingml/2006/table">
            <a:tbl>
              <a:tblPr bandRow="1">
                <a:tableStyleId>{3B4B98B0-60AC-42C2-AFA5-B58CD77FA1E5}</a:tableStyleId>
              </a:tblPr>
              <a:tblGrid>
                <a:gridCol w="4064000"/>
                <a:gridCol w="4064000"/>
              </a:tblGrid>
              <a:tr h="370840">
                <a:tc>
                  <a:txBody>
                    <a:bodyPr/>
                    <a:lstStyle/>
                    <a:p>
                      <a:pPr algn="r"/>
                      <a:r>
                        <a:rPr lang="en-US" altLang="zh-CN" dirty="0" smtClean="0">
                          <a:solidFill>
                            <a:schemeClr val="bg1"/>
                          </a:solidFill>
                        </a:rPr>
                        <a:t>Dhruv Dhody</a:t>
                      </a:r>
                      <a:endParaRPr lang="zh-CN" altLang="en-US" dirty="0">
                        <a:solidFill>
                          <a:schemeClr val="bg1"/>
                        </a:solidFill>
                      </a:endParaRPr>
                    </a:p>
                  </a:txBody>
                  <a:tcPr/>
                </a:tc>
                <a:tc>
                  <a:txBody>
                    <a:bodyPr/>
                    <a:lstStyle/>
                    <a:p>
                      <a:r>
                        <a:rPr lang="en-US" altLang="zh-CN" dirty="0" smtClean="0">
                          <a:solidFill>
                            <a:schemeClr val="bg1"/>
                          </a:solidFill>
                        </a:rPr>
                        <a:t>Huawei Technologies</a:t>
                      </a:r>
                      <a:endParaRPr lang="zh-CN" altLang="en-US" dirty="0">
                        <a:solidFill>
                          <a:schemeClr val="bg1"/>
                        </a:solidFill>
                      </a:endParaRPr>
                    </a:p>
                  </a:txBody>
                  <a:tcPr/>
                </a:tc>
              </a:tr>
              <a:tr h="370840">
                <a:tc>
                  <a:txBody>
                    <a:bodyPr/>
                    <a:lstStyle/>
                    <a:p>
                      <a:pPr algn="r"/>
                      <a:r>
                        <a:rPr lang="en-US" altLang="zh-CN" dirty="0" smtClean="0">
                          <a:solidFill>
                            <a:schemeClr val="bg1"/>
                          </a:solidFill>
                        </a:rPr>
                        <a:t>Daniel King</a:t>
                      </a:r>
                      <a:endParaRPr lang="zh-CN" altLang="en-US" dirty="0">
                        <a:solidFill>
                          <a:schemeClr val="bg1"/>
                        </a:solidFill>
                      </a:endParaRPr>
                    </a:p>
                  </a:txBody>
                  <a:tcPr/>
                </a:tc>
                <a:tc>
                  <a:txBody>
                    <a:bodyPr/>
                    <a:lstStyle/>
                    <a:p>
                      <a:r>
                        <a:rPr lang="en-US" altLang="zh-CN" dirty="0" smtClean="0">
                          <a:solidFill>
                            <a:schemeClr val="bg1"/>
                          </a:solidFill>
                        </a:rPr>
                        <a:t>Lancaster University</a:t>
                      </a:r>
                      <a:endParaRPr lang="zh-CN" altLang="en-US" dirty="0">
                        <a:solidFill>
                          <a:schemeClr val="bg1"/>
                        </a:solidFill>
                      </a:endParaRPr>
                    </a:p>
                  </a:txBody>
                  <a:tcPr/>
                </a:tc>
              </a:tr>
              <a:tr h="370840">
                <a:tc gridSpan="2">
                  <a:txBody>
                    <a:bodyPr/>
                    <a:lstStyle/>
                    <a:p>
                      <a:pPr algn="ctr"/>
                      <a:r>
                        <a:rPr lang="en-US" altLang="zh-CN" dirty="0" smtClean="0">
                          <a:solidFill>
                            <a:schemeClr val="bg1"/>
                          </a:solidFill>
                        </a:rPr>
                        <a:t>IETF </a:t>
                      </a:r>
                      <a:r>
                        <a:rPr lang="en-US" altLang="zh-CN" dirty="0" smtClean="0">
                          <a:solidFill>
                            <a:schemeClr val="bg1"/>
                          </a:solidFill>
                        </a:rPr>
                        <a:t>98 </a:t>
                      </a:r>
                      <a:r>
                        <a:rPr lang="en-US" altLang="zh-CN" dirty="0" smtClean="0">
                          <a:solidFill>
                            <a:schemeClr val="bg1"/>
                          </a:solidFill>
                        </a:rPr>
                        <a:t>- </a:t>
                      </a:r>
                      <a:r>
                        <a:rPr lang="en-US" altLang="zh-CN" dirty="0" smtClean="0">
                          <a:solidFill>
                            <a:schemeClr val="bg1"/>
                          </a:solidFill>
                        </a:rPr>
                        <a:t>Chicago</a:t>
                      </a:r>
                      <a:endParaRPr lang="zh-CN" altLang="en-US" dirty="0">
                        <a:solidFill>
                          <a:schemeClr val="bg1"/>
                        </a:solidFill>
                      </a:endParaRPr>
                    </a:p>
                  </a:txBody>
                  <a:tcPr/>
                </a:tc>
                <a:tc hMerge="1">
                  <a:txBody>
                    <a:bodyPr/>
                    <a:lstStyle/>
                    <a:p>
                      <a:endParaRPr lang="zh-CN" altLang="en-US" dirty="0"/>
                    </a:p>
                  </a:txBody>
                  <a:tcPr/>
                </a:tc>
              </a:tr>
            </a:tbl>
          </a:graphicData>
        </a:graphic>
      </p:graphicFrame>
    </p:spTree>
    <p:extLst>
      <p:ext uri="{BB962C8B-B14F-4D97-AF65-F5344CB8AC3E}">
        <p14:creationId xmlns:p14="http://schemas.microsoft.com/office/powerpoint/2010/main" val="238623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PCEP registry - </a:t>
            </a:r>
            <a:r>
              <a:rPr lang="en-US" dirty="0">
                <a:hlinkClick r:id="rId3"/>
              </a:rPr>
              <a:t>http://www.iana.org/assignments/pcep</a:t>
            </a:r>
            <a:r>
              <a:rPr lang="en-US" dirty="0"/>
              <a:t> </a:t>
            </a:r>
          </a:p>
          <a:p>
            <a:pPr lvl="1"/>
            <a:r>
              <a:rPr lang="en-US" dirty="0"/>
              <a:t>Allocation Policy is – ‘IETF consensus’</a:t>
            </a:r>
          </a:p>
          <a:p>
            <a:pPr lvl="1"/>
            <a:r>
              <a:rPr lang="en-US" dirty="0"/>
              <a:t>New assignments via RFCs approved by </a:t>
            </a:r>
            <a:r>
              <a:rPr lang="en-US" dirty="0" smtClean="0"/>
              <a:t>IESG</a:t>
            </a:r>
          </a:p>
          <a:p>
            <a:endParaRPr lang="en-US" dirty="0" smtClean="0"/>
          </a:p>
          <a:p>
            <a:r>
              <a:rPr lang="en-US" dirty="0" smtClean="0"/>
              <a:t>Early Allocation is a help, and useful for stable features. </a:t>
            </a:r>
          </a:p>
          <a:p>
            <a:pPr lvl="1"/>
            <a:endParaRPr lang="en-US" dirty="0"/>
          </a:p>
          <a:p>
            <a:r>
              <a:rPr lang="en-US" dirty="0"/>
              <a:t>There is a need for keeping some </a:t>
            </a:r>
            <a:r>
              <a:rPr lang="en-US" dirty="0" err="1"/>
              <a:t>codepoints</a:t>
            </a:r>
            <a:r>
              <a:rPr lang="en-US" dirty="0"/>
              <a:t> for ‘Experimental Use’ in PCEP</a:t>
            </a:r>
          </a:p>
          <a:p>
            <a:pPr lvl="1"/>
            <a:r>
              <a:rPr lang="en-US" dirty="0"/>
              <a:t>Facilitate experimentation of PCEP and testing in closed environment</a:t>
            </a:r>
          </a:p>
          <a:p>
            <a:pPr lvl="1"/>
            <a:r>
              <a:rPr lang="en-US" dirty="0"/>
              <a:t>The value should not collide with existing and </a:t>
            </a:r>
            <a:r>
              <a:rPr lang="en-US" u="sng" dirty="0"/>
              <a:t>future</a:t>
            </a:r>
            <a:r>
              <a:rPr lang="en-US" dirty="0"/>
              <a:t> allocations</a:t>
            </a:r>
          </a:p>
          <a:p>
            <a:pPr lvl="1"/>
            <a:r>
              <a:rPr lang="en-US" dirty="0"/>
              <a:t>Experiments on Open source PCEP implementation (ODL, ONOS…)</a:t>
            </a:r>
          </a:p>
          <a:p>
            <a:endParaRPr lang="en-US" dirty="0"/>
          </a:p>
        </p:txBody>
      </p:sp>
      <p:sp>
        <p:nvSpPr>
          <p:cNvPr id="4" name="Footer Placeholder 3"/>
          <p:cNvSpPr>
            <a:spLocks noGrp="1"/>
          </p:cNvSpPr>
          <p:nvPr>
            <p:ph type="ftr" sz="quarter" idx="11"/>
          </p:nvPr>
        </p:nvSpPr>
        <p:spPr/>
        <p:txBody>
          <a:bodyPr/>
          <a:lstStyle/>
          <a:p>
            <a:r>
              <a:rPr lang="en-US" smtClean="0"/>
              <a:t>PCE WG, IETF 98 -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327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&amp; Updates</a:t>
            </a:r>
            <a:endParaRPr lang="en-US" dirty="0"/>
          </a:p>
        </p:txBody>
      </p:sp>
      <p:sp>
        <p:nvSpPr>
          <p:cNvPr id="3" name="Content Placeholder 2"/>
          <p:cNvSpPr>
            <a:spLocks noGrp="1"/>
          </p:cNvSpPr>
          <p:nvPr>
            <p:ph idx="1"/>
          </p:nvPr>
        </p:nvSpPr>
        <p:spPr/>
        <p:txBody>
          <a:bodyPr/>
          <a:lstStyle/>
          <a:p>
            <a:r>
              <a:rPr lang="en-US" dirty="0" smtClean="0"/>
              <a:t>Focus only on the </a:t>
            </a:r>
            <a:r>
              <a:rPr lang="en-US" u="sng" dirty="0" smtClean="0"/>
              <a:t>‘essential’</a:t>
            </a:r>
          </a:p>
          <a:p>
            <a:pPr lvl="1"/>
            <a:r>
              <a:rPr lang="en-US" dirty="0" smtClean="0"/>
              <a:t>Messages, object &amp; TLV</a:t>
            </a:r>
          </a:p>
          <a:p>
            <a:pPr lvl="1"/>
            <a:r>
              <a:rPr lang="en-US" dirty="0" smtClean="0"/>
              <a:t>Removed appendix </a:t>
            </a:r>
          </a:p>
          <a:p>
            <a:pPr lvl="2"/>
            <a:r>
              <a:rPr lang="en-US" dirty="0" smtClean="0"/>
              <a:t>Which had details about other potential experimental </a:t>
            </a:r>
            <a:r>
              <a:rPr lang="en-US" dirty="0" err="1" smtClean="0"/>
              <a:t>codepoints</a:t>
            </a:r>
            <a:endParaRPr lang="en-US" dirty="0" smtClean="0"/>
          </a:p>
          <a:p>
            <a:endParaRPr lang="en-US" dirty="0"/>
          </a:p>
          <a:p>
            <a:r>
              <a:rPr lang="en-US" dirty="0" smtClean="0"/>
              <a:t>‘NO’ to wiki </a:t>
            </a:r>
          </a:p>
          <a:p>
            <a:pPr lvl="1"/>
            <a:r>
              <a:rPr lang="en-US" dirty="0" smtClean="0"/>
              <a:t>For maintaining ongoing experimentation list</a:t>
            </a:r>
          </a:p>
          <a:p>
            <a:pPr lvl="2"/>
            <a:r>
              <a:rPr lang="en-US" dirty="0" smtClean="0"/>
              <a:t>Removed text around it </a:t>
            </a:r>
          </a:p>
          <a:p>
            <a:pPr lvl="1"/>
            <a:r>
              <a:rPr lang="en-US" dirty="0" smtClean="0"/>
              <a:t>Aligned to RFC 3692</a:t>
            </a:r>
          </a:p>
          <a:p>
            <a:endParaRPr lang="en-US" dirty="0"/>
          </a:p>
        </p:txBody>
      </p:sp>
      <p:sp>
        <p:nvSpPr>
          <p:cNvPr id="4" name="Footer Placeholder 3"/>
          <p:cNvSpPr>
            <a:spLocks noGrp="1"/>
          </p:cNvSpPr>
          <p:nvPr>
            <p:ph type="ftr" sz="quarter" idx="11"/>
          </p:nvPr>
        </p:nvSpPr>
        <p:spPr/>
        <p:txBody>
          <a:bodyPr/>
          <a:lstStyle/>
          <a:p>
            <a:r>
              <a:rPr lang="en-US" smtClean="0"/>
              <a:t>PCE WG, IETF 98 -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Rounded Rectangle 5"/>
          <p:cNvSpPr/>
          <p:nvPr/>
        </p:nvSpPr>
        <p:spPr>
          <a:xfrm>
            <a:off x="7274011" y="2290119"/>
            <a:ext cx="4336796" cy="3146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[RFC3692] </a:t>
            </a:r>
            <a:r>
              <a:rPr lang="en-US" sz="1600" dirty="0" smtClean="0"/>
              <a:t>– assignment of </a:t>
            </a:r>
            <a:r>
              <a:rPr lang="en-US" sz="1600" dirty="0"/>
              <a:t>a range of numbers specifically earmarked for testing and experimentation purposes. </a:t>
            </a:r>
            <a:endParaRPr lang="en-US" sz="1600" dirty="0" smtClean="0"/>
          </a:p>
          <a:p>
            <a:pPr marL="285750" indent="-285750">
              <a:buFont typeface="Arial" panose="020B0604020202020204" pitchFamily="34" charset="0"/>
              <a:buChar char="•"/>
            </a:pPr>
            <a:r>
              <a:rPr lang="en-US" sz="1600" dirty="0" smtClean="0"/>
              <a:t>Mutually </a:t>
            </a:r>
            <a:r>
              <a:rPr lang="en-US" sz="1600" dirty="0"/>
              <a:t>consenting devices could use these numbers for whatever purposes they desire, but under the understanding that they are reserved for generic testing purposes, and other implementations may use the same numbers for different experimental uses. </a:t>
            </a:r>
          </a:p>
        </p:txBody>
      </p:sp>
    </p:spTree>
    <p:extLst>
      <p:ext uri="{BB962C8B-B14F-4D97-AF65-F5344CB8AC3E}">
        <p14:creationId xmlns:p14="http://schemas.microsoft.com/office/powerpoint/2010/main" val="320056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Allocation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737945"/>
              </p:ext>
            </p:extLst>
          </p:nvPr>
        </p:nvGraphicFramePr>
        <p:xfrm>
          <a:off x="581025" y="2181225"/>
          <a:ext cx="11029950" cy="1929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PCE WG, IETF 98 -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Rounded Rectangle 6"/>
          <p:cNvSpPr/>
          <p:nvPr/>
        </p:nvSpPr>
        <p:spPr>
          <a:xfrm>
            <a:off x="581025" y="4575949"/>
            <a:ext cx="11029783" cy="1066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 Policy – </a:t>
            </a:r>
            <a:r>
              <a:rPr lang="en-US" dirty="0" smtClean="0"/>
              <a:t>Experimental.</a:t>
            </a:r>
          </a:p>
          <a:p>
            <a:pPr algn="ctr"/>
            <a:r>
              <a:rPr lang="en-US" dirty="0" smtClean="0"/>
              <a:t>As </a:t>
            </a:r>
            <a:r>
              <a:rPr lang="en-US" dirty="0"/>
              <a:t>per [RFC5226</a:t>
            </a:r>
            <a:r>
              <a:rPr lang="en-US" dirty="0" smtClean="0"/>
              <a:t>] </a:t>
            </a:r>
            <a:r>
              <a:rPr lang="en-US" dirty="0"/>
              <a:t>IANA does not record specific assignments for any particular use for this policy</a:t>
            </a:r>
            <a:r>
              <a:rPr lang="en-US" dirty="0" smtClean="0"/>
              <a:t>. </a:t>
            </a:r>
          </a:p>
        </p:txBody>
      </p:sp>
      <p:sp>
        <p:nvSpPr>
          <p:cNvPr id="8" name="Rectangle 1"/>
          <p:cNvSpPr>
            <a:spLocks noChangeArrowheads="1"/>
          </p:cNvSpPr>
          <p:nvPr/>
        </p:nvSpPr>
        <p:spPr bwMode="auto">
          <a:xfrm>
            <a:off x="0" y="74075"/>
            <a:ext cx="65" cy="30904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0" y="74075"/>
            <a:ext cx="65" cy="30904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114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WG Adoption</a:t>
            </a:r>
          </a:p>
          <a:p>
            <a:pPr lvl="1"/>
            <a:r>
              <a:rPr lang="en-US" dirty="0" smtClean="0"/>
              <a:t>Good feedback when first posted on the list</a:t>
            </a:r>
          </a:p>
          <a:p>
            <a:pPr lvl="1"/>
            <a:r>
              <a:rPr lang="en-US" dirty="0" smtClean="0"/>
              <a:t>Feedback during the past IETF have been incorporated</a:t>
            </a:r>
          </a:p>
          <a:p>
            <a:pPr lvl="1"/>
            <a:endParaRPr lang="en-US" dirty="0" smtClean="0"/>
          </a:p>
          <a:p>
            <a:r>
              <a:rPr lang="en-US" dirty="0" smtClean="0"/>
              <a:t>Ongoing effort in ONOS to use this experimental range.</a:t>
            </a:r>
            <a:endParaRPr lang="en-US" dirty="0"/>
          </a:p>
        </p:txBody>
      </p:sp>
      <p:sp>
        <p:nvSpPr>
          <p:cNvPr id="4" name="Footer Placeholder 3"/>
          <p:cNvSpPr>
            <a:spLocks noGrp="1"/>
          </p:cNvSpPr>
          <p:nvPr>
            <p:ph type="ftr" sz="quarter" idx="11"/>
          </p:nvPr>
        </p:nvSpPr>
        <p:spPr/>
        <p:txBody>
          <a:bodyPr/>
          <a:lstStyle/>
          <a:p>
            <a:r>
              <a:rPr lang="en-US" smtClean="0"/>
              <a:t>PCE WG, IETF 98 -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1322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PCE WG, IETF 98 - Chicago</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Rectangle 3"/>
          <p:cNvSpPr/>
          <p:nvPr/>
        </p:nvSpPr>
        <p:spPr>
          <a:xfrm>
            <a:off x="4202246" y="2967335"/>
            <a:ext cx="3787512"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7248263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Trebuchet">
      <a:majorFont>
        <a:latin typeface="Trebuchet MS"/>
        <a:ea typeface=""/>
        <a:cs typeface=""/>
      </a:majorFont>
      <a:minorFont>
        <a:latin typeface="Trebuchet MS"/>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TotalTime>
  <Words>324</Words>
  <Application>Microsoft Office PowerPoint</Application>
  <PresentationFormat>Widescreen</PresentationFormat>
  <Paragraphs>57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2</vt:lpstr>
      <vt:lpstr>Dividend</vt:lpstr>
      <vt:lpstr>Experimental Codepoint Allocation for PCEP</vt:lpstr>
      <vt:lpstr>Introduction</vt:lpstr>
      <vt:lpstr>Feedback &amp; Updates</vt:lpstr>
      <vt:lpstr>Experimental Allocation</vt:lpstr>
      <vt:lpstr>Next Step</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Codepoint Allocation for PCEP</dc:title>
  <dc:creator>Dhruv Dhody</dc:creator>
  <cp:lastModifiedBy>Dhruv Dhody</cp:lastModifiedBy>
  <cp:revision>6</cp:revision>
  <dcterms:created xsi:type="dcterms:W3CDTF">2017-03-21T04:38:16Z</dcterms:created>
  <dcterms:modified xsi:type="dcterms:W3CDTF">2017-03-21T05:14:49Z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(2)cvQT+YCI5SBdpzsSh0EBevheEQbJJLpVr1uhVPmo6ctZAhBwM9N22OxLT7uDRRTmS1zQo3at
zzrdWouwSr0O7gWaFJi4sL9x/j40ppJakM18iCduD0D5rCvdECjObaQ0AgpnOX5SIzR5R26X
G63B7thHPXSGS60EvY3iBPClS1WbFIyOy6kRKsy52gbWiZVqy+5ZLImoD9fwCc56Z+4XeDSp
TBZN9O5WEYkRaz1yoy</vt:lpwstr>
  </property>
  <property fmtid="{D5CDD505-2E9C-101B-9397-08002B2CF9AE}" pid="3" name="_2015_ms_pID_7253431">
    <vt:lpwstr>okTapiwn2Q/ThhdHSacE9xiYvx4K4A6ofRnr58AZ41XWaSEqcWMIGI
8ciw/sLrsYSm8MH7vCY+I6j5+CPxAH6/UWYhLCtKcol2H/vl3PME0LiyRd9rMRpObLbXPzAv
+Ki0ZyhDEl0Su8rSVwx1vIN37u1FQnEZOsAdGdZ0eqKPrg==</vt:lpwstr>
  </property>
</Properties>
</file>