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3"/>
  </p:notesMasterIdLst>
  <p:sldIdLst>
    <p:sldId id="257" r:id="rId3"/>
    <p:sldId id="259" r:id="rId4"/>
    <p:sldId id="260" r:id="rId5"/>
    <p:sldId id="262" r:id="rId6"/>
    <p:sldId id="267" r:id="rId7"/>
    <p:sldId id="263" r:id="rId8"/>
    <p:sldId id="265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D05F9-B140-47E7-BE39-ECE3AC4B5D08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0756ADF-B53C-43A4-8BD9-C87111F1C19D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IN" dirty="0"/>
        </a:p>
      </dgm:t>
    </dgm:pt>
    <dgm:pt modelId="{14076127-FB5D-4005-8133-DE3CA602F645}" type="parTrans" cxnId="{97C02CFC-D3F5-4F0C-B44B-30EFD133F07B}">
      <dgm:prSet/>
      <dgm:spPr/>
      <dgm:t>
        <a:bodyPr/>
        <a:lstStyle/>
        <a:p>
          <a:endParaRPr lang="en-IN"/>
        </a:p>
      </dgm:t>
    </dgm:pt>
    <dgm:pt modelId="{814100E4-3458-4BD7-8E52-D8E170ED5C75}" type="sibTrans" cxnId="{97C02CFC-D3F5-4F0C-B44B-30EFD133F07B}">
      <dgm:prSet/>
      <dgm:spPr/>
      <dgm:t>
        <a:bodyPr/>
        <a:lstStyle/>
        <a:p>
          <a:endParaRPr lang="en-IN"/>
        </a:p>
      </dgm:t>
    </dgm:pt>
    <dgm:pt modelId="{C29B582D-83EE-4E6E-90E6-45507654B27C}">
      <dgm:prSet phldrT="[Text]"/>
      <dgm:spPr/>
      <dgm:t>
        <a:bodyPr/>
        <a:lstStyle/>
        <a:p>
          <a:r>
            <a:rPr lang="en-IN" b="0" dirty="0" smtClean="0"/>
            <a:t>draft-ietf-teas-pce-central-control-03</a:t>
          </a:r>
          <a:endParaRPr lang="en-IN" b="0" dirty="0"/>
        </a:p>
      </dgm:t>
    </dgm:pt>
    <dgm:pt modelId="{60858C80-A4D2-496A-8F3E-5A361A0B45DA}" type="parTrans" cxnId="{0ED2DA99-FB1E-4143-9451-BF734BC4A701}">
      <dgm:prSet/>
      <dgm:spPr/>
      <dgm:t>
        <a:bodyPr/>
        <a:lstStyle/>
        <a:p>
          <a:endParaRPr lang="en-IN"/>
        </a:p>
      </dgm:t>
    </dgm:pt>
    <dgm:pt modelId="{8AA4CD7A-DD6E-4122-B3EB-D07D62A4FD34}" type="sibTrans" cxnId="{0ED2DA99-FB1E-4143-9451-BF734BC4A701}">
      <dgm:prSet/>
      <dgm:spPr/>
      <dgm:t>
        <a:bodyPr/>
        <a:lstStyle/>
        <a:p>
          <a:endParaRPr lang="en-IN"/>
        </a:p>
      </dgm:t>
    </dgm:pt>
    <dgm:pt modelId="{0ECB0C79-E350-48FB-BF53-A9367DEAC58C}">
      <dgm:prSet phldrT="[Text]"/>
      <dgm:spPr/>
      <dgm:t>
        <a:bodyPr/>
        <a:lstStyle/>
        <a:p>
          <a:r>
            <a:rPr lang="en-US" dirty="0" smtClean="0"/>
            <a:t>WG Last Called</a:t>
          </a:r>
          <a:endParaRPr lang="en-IN" dirty="0"/>
        </a:p>
      </dgm:t>
    </dgm:pt>
    <dgm:pt modelId="{8743514B-B203-40B4-B10F-4CD0E25273A5}" type="parTrans" cxnId="{4D5FD222-385D-4D58-B8E4-E688E8E1D855}">
      <dgm:prSet/>
      <dgm:spPr/>
      <dgm:t>
        <a:bodyPr/>
        <a:lstStyle/>
        <a:p>
          <a:endParaRPr lang="en-IN"/>
        </a:p>
      </dgm:t>
    </dgm:pt>
    <dgm:pt modelId="{DCEABDC2-537A-4431-A8E2-A41414A4551E}" type="sibTrans" cxnId="{4D5FD222-385D-4D58-B8E4-E688E8E1D855}">
      <dgm:prSet/>
      <dgm:spPr/>
      <dgm:t>
        <a:bodyPr/>
        <a:lstStyle/>
        <a:p>
          <a:endParaRPr lang="en-IN"/>
        </a:p>
      </dgm:t>
    </dgm:pt>
    <dgm:pt modelId="{4B05727D-05A9-45D7-9170-5E8C7D1BA6A5}">
      <dgm:prSet phldrT="[Text]"/>
      <dgm:spPr/>
      <dgm:t>
        <a:bodyPr/>
        <a:lstStyle/>
        <a:p>
          <a:r>
            <a:rPr lang="en-US" dirty="0" smtClean="0"/>
            <a:t>Use-cases</a:t>
          </a:r>
          <a:endParaRPr lang="en-IN" dirty="0"/>
        </a:p>
      </dgm:t>
    </dgm:pt>
    <dgm:pt modelId="{04F61D48-840F-49F0-8E7F-3290C2D1BE49}" type="parTrans" cxnId="{E0824AF6-0FC9-4A7A-A9FE-2407E1CE2EB2}">
      <dgm:prSet/>
      <dgm:spPr/>
      <dgm:t>
        <a:bodyPr/>
        <a:lstStyle/>
        <a:p>
          <a:endParaRPr lang="en-IN"/>
        </a:p>
      </dgm:t>
    </dgm:pt>
    <dgm:pt modelId="{76B1F09A-FB82-4645-864B-3D1A05AD97EE}" type="sibTrans" cxnId="{E0824AF6-0FC9-4A7A-A9FE-2407E1CE2EB2}">
      <dgm:prSet/>
      <dgm:spPr/>
      <dgm:t>
        <a:bodyPr/>
        <a:lstStyle/>
        <a:p>
          <a:endParaRPr lang="en-IN"/>
        </a:p>
      </dgm:t>
    </dgm:pt>
    <dgm:pt modelId="{FCA97FD6-07DB-426D-A5CF-3308FEBDC071}">
      <dgm:prSet phldrT="[Text]"/>
      <dgm:spPr/>
      <dgm:t>
        <a:bodyPr/>
        <a:lstStyle/>
        <a:p>
          <a:r>
            <a:rPr lang="en-IN" b="0" dirty="0" smtClean="0"/>
            <a:t>draft-ietf-teas-pcecc-use-cases-01</a:t>
          </a:r>
          <a:endParaRPr lang="en-IN" b="0" dirty="0"/>
        </a:p>
      </dgm:t>
    </dgm:pt>
    <dgm:pt modelId="{3D110970-0A2C-49E9-8F96-12E8817C3E23}" type="parTrans" cxnId="{95D5AFAF-0441-4BCD-93C0-BDD94804D3B7}">
      <dgm:prSet/>
      <dgm:spPr/>
      <dgm:t>
        <a:bodyPr/>
        <a:lstStyle/>
        <a:p>
          <a:endParaRPr lang="en-IN"/>
        </a:p>
      </dgm:t>
    </dgm:pt>
    <dgm:pt modelId="{D819B646-F571-44D2-98EC-9D39623DE395}" type="sibTrans" cxnId="{95D5AFAF-0441-4BCD-93C0-BDD94804D3B7}">
      <dgm:prSet/>
      <dgm:spPr/>
      <dgm:t>
        <a:bodyPr/>
        <a:lstStyle/>
        <a:p>
          <a:endParaRPr lang="en-IN"/>
        </a:p>
      </dgm:t>
    </dgm:pt>
    <dgm:pt modelId="{D53454CF-20A2-496B-8B49-347EB7794361}">
      <dgm:prSet phldrT="[Text]"/>
      <dgm:spPr/>
      <dgm:t>
        <a:bodyPr/>
        <a:lstStyle/>
        <a:p>
          <a:r>
            <a:rPr lang="en-US" dirty="0" smtClean="0"/>
            <a:t>WG Adopted</a:t>
          </a:r>
          <a:endParaRPr lang="en-IN" dirty="0"/>
        </a:p>
      </dgm:t>
    </dgm:pt>
    <dgm:pt modelId="{A5B9671E-E7E4-4A90-99D7-7087ABD862B7}" type="parTrans" cxnId="{D4AE1A81-0429-411A-AF6F-AF42C5AEC00C}">
      <dgm:prSet/>
      <dgm:spPr/>
      <dgm:t>
        <a:bodyPr/>
        <a:lstStyle/>
        <a:p>
          <a:endParaRPr lang="en-IN"/>
        </a:p>
      </dgm:t>
    </dgm:pt>
    <dgm:pt modelId="{7310F35F-B2CE-4434-8DB0-3A15264AB461}" type="sibTrans" cxnId="{D4AE1A81-0429-411A-AF6F-AF42C5AEC00C}">
      <dgm:prSet/>
      <dgm:spPr/>
      <dgm:t>
        <a:bodyPr/>
        <a:lstStyle/>
        <a:p>
          <a:endParaRPr lang="en-IN"/>
        </a:p>
      </dgm:t>
    </dgm:pt>
    <dgm:pt modelId="{DE3E57CC-5C21-4C31-A4F7-83A2F8BB92DF}">
      <dgm:prSet phldrT="[Text]"/>
      <dgm:spPr/>
      <dgm:t>
        <a:bodyPr/>
        <a:lstStyle/>
        <a:p>
          <a:r>
            <a:rPr lang="en-US" dirty="0" smtClean="0"/>
            <a:t>An Architecture for Use of PCE and PCEP in a Network with Central Control</a:t>
          </a:r>
          <a:endParaRPr lang="en-IN" dirty="0"/>
        </a:p>
      </dgm:t>
    </dgm:pt>
    <dgm:pt modelId="{B07441AA-3D5E-4A66-BCF2-E8595BD946B3}" type="parTrans" cxnId="{BAD5FEA6-493F-4957-A82C-A3D529525D4F}">
      <dgm:prSet/>
      <dgm:spPr/>
      <dgm:t>
        <a:bodyPr/>
        <a:lstStyle/>
        <a:p>
          <a:endParaRPr lang="en-IN"/>
        </a:p>
      </dgm:t>
    </dgm:pt>
    <dgm:pt modelId="{71DF6FE5-FC4E-401C-B394-000AA31A4CE3}" type="sibTrans" cxnId="{BAD5FEA6-493F-4957-A82C-A3D529525D4F}">
      <dgm:prSet/>
      <dgm:spPr/>
      <dgm:t>
        <a:bodyPr/>
        <a:lstStyle/>
        <a:p>
          <a:endParaRPr lang="en-IN"/>
        </a:p>
      </dgm:t>
    </dgm:pt>
    <dgm:pt modelId="{E7E6A40A-0A89-4D18-9DEE-91FBC6F9ED4A}">
      <dgm:prSet phldrT="[Text]"/>
      <dgm:spPr/>
      <dgm:t>
        <a:bodyPr/>
        <a:lstStyle/>
        <a:p>
          <a:r>
            <a:rPr lang="en-US" dirty="0" smtClean="0"/>
            <a:t>The Use Cases for Using PCE as the Central Controller(PCECC) of LSPs</a:t>
          </a:r>
          <a:endParaRPr lang="en-IN" dirty="0"/>
        </a:p>
      </dgm:t>
    </dgm:pt>
    <dgm:pt modelId="{7DB87179-8F89-4BA6-B0F1-E32E673782DF}" type="parTrans" cxnId="{C079BA91-37D6-4369-B450-4FD553BAED0A}">
      <dgm:prSet/>
      <dgm:spPr/>
      <dgm:t>
        <a:bodyPr/>
        <a:lstStyle/>
        <a:p>
          <a:endParaRPr lang="en-IN"/>
        </a:p>
      </dgm:t>
    </dgm:pt>
    <dgm:pt modelId="{F4EC63AD-29AC-42D6-8F50-5F8BD76044EF}" type="sibTrans" cxnId="{C079BA91-37D6-4369-B450-4FD553BAED0A}">
      <dgm:prSet/>
      <dgm:spPr/>
      <dgm:t>
        <a:bodyPr/>
        <a:lstStyle/>
        <a:p>
          <a:endParaRPr lang="en-IN"/>
        </a:p>
      </dgm:t>
    </dgm:pt>
    <dgm:pt modelId="{C8C1B73F-4791-43FD-AF69-BF73B1CAB360}">
      <dgm:prSet phldrT="[Text]"/>
      <dgm:spPr/>
      <dgm:t>
        <a:bodyPr/>
        <a:lstStyle/>
        <a:p>
          <a:r>
            <a:rPr lang="en-US" dirty="0" smtClean="0"/>
            <a:t>Solutions</a:t>
          </a:r>
          <a:endParaRPr lang="en-IN" dirty="0"/>
        </a:p>
      </dgm:t>
    </dgm:pt>
    <dgm:pt modelId="{CE2013A7-5BB2-4FB8-9DEC-7B159D06BCAE}" type="parTrans" cxnId="{9E7407E4-CC13-4AC4-8B26-41666025A6C0}">
      <dgm:prSet/>
      <dgm:spPr/>
      <dgm:t>
        <a:bodyPr/>
        <a:lstStyle/>
        <a:p>
          <a:endParaRPr lang="en-IN"/>
        </a:p>
      </dgm:t>
    </dgm:pt>
    <dgm:pt modelId="{482CAF97-5D62-42ED-A2D2-77B6329BF507}" type="sibTrans" cxnId="{9E7407E4-CC13-4AC4-8B26-41666025A6C0}">
      <dgm:prSet/>
      <dgm:spPr/>
      <dgm:t>
        <a:bodyPr/>
        <a:lstStyle/>
        <a:p>
          <a:endParaRPr lang="en-IN"/>
        </a:p>
      </dgm:t>
    </dgm:pt>
    <dgm:pt modelId="{62DE2C23-683A-44EA-9234-4997E67B2302}">
      <dgm:prSet phldrT="[Text]"/>
      <dgm:spPr/>
      <dgm:t>
        <a:bodyPr/>
        <a:lstStyle/>
        <a:p>
          <a:r>
            <a:rPr lang="en-US" dirty="0" smtClean="0"/>
            <a:t>Extension to PCEP as per the above architecture and </a:t>
          </a:r>
          <a:r>
            <a:rPr lang="en-US" dirty="0" smtClean="0"/>
            <a:t>use-cases</a:t>
          </a:r>
          <a:endParaRPr lang="en-IN" dirty="0"/>
        </a:p>
      </dgm:t>
    </dgm:pt>
    <dgm:pt modelId="{3DEA6E14-D3CC-456F-AC44-4FA6C82C79E8}" type="parTrans" cxnId="{4651F761-7408-4B98-82A0-34FC4368D0E2}">
      <dgm:prSet/>
      <dgm:spPr/>
      <dgm:t>
        <a:bodyPr/>
        <a:lstStyle/>
        <a:p>
          <a:endParaRPr lang="en-IN"/>
        </a:p>
      </dgm:t>
    </dgm:pt>
    <dgm:pt modelId="{6064EB18-E777-4450-B3A1-64EF6ED0654D}" type="sibTrans" cxnId="{4651F761-7408-4B98-82A0-34FC4368D0E2}">
      <dgm:prSet/>
      <dgm:spPr/>
      <dgm:t>
        <a:bodyPr/>
        <a:lstStyle/>
        <a:p>
          <a:endParaRPr lang="en-IN"/>
        </a:p>
      </dgm:t>
    </dgm:pt>
    <dgm:pt modelId="{64933819-9525-47DA-9496-3CF0ACB9BCF3}">
      <dgm:prSet phldrT="[Text]"/>
      <dgm:spPr/>
      <dgm:t>
        <a:bodyPr/>
        <a:lstStyle/>
        <a:p>
          <a:endParaRPr lang="en-IN" dirty="0"/>
        </a:p>
      </dgm:t>
    </dgm:pt>
    <dgm:pt modelId="{9C817973-3ED1-4B06-95F5-79BFA2826F8E}" type="parTrans" cxnId="{90B83D24-2BCE-4902-BC97-90AF27BC26F9}">
      <dgm:prSet/>
      <dgm:spPr/>
      <dgm:t>
        <a:bodyPr/>
        <a:lstStyle/>
        <a:p>
          <a:endParaRPr lang="en-IN"/>
        </a:p>
      </dgm:t>
    </dgm:pt>
    <dgm:pt modelId="{92D17CE8-D081-4C55-81F0-0D046A3CF648}" type="sibTrans" cxnId="{90B83D24-2BCE-4902-BC97-90AF27BC26F9}">
      <dgm:prSet/>
      <dgm:spPr/>
      <dgm:t>
        <a:bodyPr/>
        <a:lstStyle/>
        <a:p>
          <a:endParaRPr lang="en-IN"/>
        </a:p>
      </dgm:t>
    </dgm:pt>
    <dgm:pt modelId="{C7D57669-C8D6-468C-AB4E-C541F3C23C12}">
      <dgm:prSet phldrT="[Text]"/>
      <dgm:spPr/>
      <dgm:t>
        <a:bodyPr/>
        <a:lstStyle/>
        <a:p>
          <a:r>
            <a:rPr lang="en-US" dirty="0" smtClean="0"/>
            <a:t>Request to WG to consider </a:t>
          </a:r>
          <a:r>
            <a:rPr lang="en-US" dirty="0" smtClean="0"/>
            <a:t>these solution drafts for adoption </a:t>
          </a:r>
          <a:endParaRPr lang="en-IN" dirty="0"/>
        </a:p>
      </dgm:t>
    </dgm:pt>
    <dgm:pt modelId="{CC9DF18E-9549-4800-B20C-6E8426122E73}" type="parTrans" cxnId="{3A3E43F6-4116-4AD6-97EE-D750488B1186}">
      <dgm:prSet/>
      <dgm:spPr/>
      <dgm:t>
        <a:bodyPr/>
        <a:lstStyle/>
        <a:p>
          <a:endParaRPr lang="en-IN"/>
        </a:p>
      </dgm:t>
    </dgm:pt>
    <dgm:pt modelId="{848E610D-03DF-402A-A5ED-D8BFD9470501}" type="sibTrans" cxnId="{3A3E43F6-4116-4AD6-97EE-D750488B1186}">
      <dgm:prSet/>
      <dgm:spPr/>
      <dgm:t>
        <a:bodyPr/>
        <a:lstStyle/>
        <a:p>
          <a:endParaRPr lang="en-IN"/>
        </a:p>
      </dgm:t>
    </dgm:pt>
    <dgm:pt modelId="{73D1EE9E-EA01-42EC-8ECF-633EF423C9BE}" type="pres">
      <dgm:prSet presAssocID="{290D05F9-B140-47E7-BE39-ECE3AC4B5D0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C5BBA3-D859-4B2A-9862-180A14F05F58}" type="pres">
      <dgm:prSet presAssocID="{90756ADF-B53C-43A4-8BD9-C87111F1C19D}" presName="composite" presStyleCnt="0"/>
      <dgm:spPr/>
    </dgm:pt>
    <dgm:pt modelId="{96195373-D65D-4A48-BF6F-F74E2965C5DD}" type="pres">
      <dgm:prSet presAssocID="{90756ADF-B53C-43A4-8BD9-C87111F1C19D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E1FEF-592E-4EE6-80B4-8ED042E55AE7}" type="pres">
      <dgm:prSet presAssocID="{90756ADF-B53C-43A4-8BD9-C87111F1C19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F04A9-D711-4DD2-8429-2ACE8DDE3210}" type="pres">
      <dgm:prSet presAssocID="{90756ADF-B53C-43A4-8BD9-C87111F1C19D}" presName="Accent" presStyleLbl="parChTrans1D1" presStyleIdx="0" presStyleCnt="3"/>
      <dgm:spPr/>
    </dgm:pt>
    <dgm:pt modelId="{2BA1033D-2770-4AB7-B15D-2F16B9682190}" type="pres">
      <dgm:prSet presAssocID="{90756ADF-B53C-43A4-8BD9-C87111F1C19D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9F815B-EDA9-4700-BF78-1B519318E2AA}" type="pres">
      <dgm:prSet presAssocID="{814100E4-3458-4BD7-8E52-D8E170ED5C75}" presName="sibTrans" presStyleCnt="0"/>
      <dgm:spPr/>
    </dgm:pt>
    <dgm:pt modelId="{538D1F73-FD10-4259-B0CD-77934C920930}" type="pres">
      <dgm:prSet presAssocID="{4B05727D-05A9-45D7-9170-5E8C7D1BA6A5}" presName="composite" presStyleCnt="0"/>
      <dgm:spPr/>
    </dgm:pt>
    <dgm:pt modelId="{B26D6C01-F2D9-4198-8F71-0CAECE790955}" type="pres">
      <dgm:prSet presAssocID="{4B05727D-05A9-45D7-9170-5E8C7D1BA6A5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212442-3C6F-4C08-BE55-38C7F7C94E31}" type="pres">
      <dgm:prSet presAssocID="{4B05727D-05A9-45D7-9170-5E8C7D1BA6A5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084B-77F9-45B1-8DFF-7ECA329580B8}" type="pres">
      <dgm:prSet presAssocID="{4B05727D-05A9-45D7-9170-5E8C7D1BA6A5}" presName="Accent" presStyleLbl="parChTrans1D1" presStyleIdx="1" presStyleCnt="3"/>
      <dgm:spPr/>
    </dgm:pt>
    <dgm:pt modelId="{F126F40A-5F30-4475-8656-C312F0CFD39E}" type="pres">
      <dgm:prSet presAssocID="{4B05727D-05A9-45D7-9170-5E8C7D1BA6A5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16618A-290D-44AF-AD28-95E89E54E4C5}" type="pres">
      <dgm:prSet presAssocID="{76B1F09A-FB82-4645-864B-3D1A05AD97EE}" presName="sibTrans" presStyleCnt="0"/>
      <dgm:spPr/>
    </dgm:pt>
    <dgm:pt modelId="{714EB0A6-95AF-4F7E-A020-A5190D9CEE95}" type="pres">
      <dgm:prSet presAssocID="{C8C1B73F-4791-43FD-AF69-BF73B1CAB360}" presName="composite" presStyleCnt="0"/>
      <dgm:spPr/>
    </dgm:pt>
    <dgm:pt modelId="{3832412E-2062-40AB-A1A8-29DAEC90BDEF}" type="pres">
      <dgm:prSet presAssocID="{C8C1B73F-4791-43FD-AF69-BF73B1CAB36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477EE5-72EC-4BF2-8073-A077E96546CE}" type="pres">
      <dgm:prSet presAssocID="{C8C1B73F-4791-43FD-AF69-BF73B1CAB36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CB941-E8B9-4C0F-9194-D7A859278514}" type="pres">
      <dgm:prSet presAssocID="{C8C1B73F-4791-43FD-AF69-BF73B1CAB360}" presName="Accent" presStyleLbl="parChTrans1D1" presStyleIdx="2" presStyleCnt="3"/>
      <dgm:spPr/>
    </dgm:pt>
    <dgm:pt modelId="{6F642B8D-9102-4E16-BBE7-4029580F4449}" type="pres">
      <dgm:prSet presAssocID="{C8C1B73F-4791-43FD-AF69-BF73B1CAB360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3E43F6-4116-4AD6-97EE-D750488B1186}" srcId="{C8C1B73F-4791-43FD-AF69-BF73B1CAB360}" destId="{C7D57669-C8D6-468C-AB4E-C541F3C23C12}" srcOrd="2" destOrd="0" parTransId="{CC9DF18E-9549-4800-B20C-6E8426122E73}" sibTransId="{848E610D-03DF-402A-A5ED-D8BFD9470501}"/>
    <dgm:cxn modelId="{1D687126-EB32-4E1A-AC18-1438B524345A}" type="presOf" srcId="{290D05F9-B140-47E7-BE39-ECE3AC4B5D08}" destId="{73D1EE9E-EA01-42EC-8ECF-633EF423C9BE}" srcOrd="0" destOrd="0" presId="urn:microsoft.com/office/officeart/2011/layout/TabList"/>
    <dgm:cxn modelId="{D4AE1A81-0429-411A-AF6F-AF42C5AEC00C}" srcId="{4B05727D-05A9-45D7-9170-5E8C7D1BA6A5}" destId="{D53454CF-20A2-496B-8B49-347EB7794361}" srcOrd="2" destOrd="0" parTransId="{A5B9671E-E7E4-4A90-99D7-7087ABD862B7}" sibTransId="{7310F35F-B2CE-4434-8DB0-3A15264AB461}"/>
    <dgm:cxn modelId="{0D87BC88-3371-49E6-93F8-2CE09AA4C8FA}" type="presOf" srcId="{FCA97FD6-07DB-426D-A5CF-3308FEBDC071}" destId="{B26D6C01-F2D9-4198-8F71-0CAECE790955}" srcOrd="0" destOrd="0" presId="urn:microsoft.com/office/officeart/2011/layout/TabList"/>
    <dgm:cxn modelId="{BAD5FEA6-493F-4957-A82C-A3D529525D4F}" srcId="{90756ADF-B53C-43A4-8BD9-C87111F1C19D}" destId="{DE3E57CC-5C21-4C31-A4F7-83A2F8BB92DF}" srcOrd="1" destOrd="0" parTransId="{B07441AA-3D5E-4A66-BCF2-E8595BD946B3}" sibTransId="{71DF6FE5-FC4E-401C-B394-000AA31A4CE3}"/>
    <dgm:cxn modelId="{27BFA8AD-84A5-4079-B26C-B64CA2602D06}" type="presOf" srcId="{D53454CF-20A2-496B-8B49-347EB7794361}" destId="{F126F40A-5F30-4475-8656-C312F0CFD39E}" srcOrd="0" destOrd="1" presId="urn:microsoft.com/office/officeart/2011/layout/TabList"/>
    <dgm:cxn modelId="{95D5AFAF-0441-4BCD-93C0-BDD94804D3B7}" srcId="{4B05727D-05A9-45D7-9170-5E8C7D1BA6A5}" destId="{FCA97FD6-07DB-426D-A5CF-3308FEBDC071}" srcOrd="0" destOrd="0" parTransId="{3D110970-0A2C-49E9-8F96-12E8817C3E23}" sibTransId="{D819B646-F571-44D2-98EC-9D39623DE395}"/>
    <dgm:cxn modelId="{7385F748-642F-4736-833F-0C24F03D7DA5}" type="presOf" srcId="{90756ADF-B53C-43A4-8BD9-C87111F1C19D}" destId="{0DEE1FEF-592E-4EE6-80B4-8ED042E55AE7}" srcOrd="0" destOrd="0" presId="urn:microsoft.com/office/officeart/2011/layout/TabList"/>
    <dgm:cxn modelId="{00E60F6B-ED35-403C-8E14-7566E46C7029}" type="presOf" srcId="{E7E6A40A-0A89-4D18-9DEE-91FBC6F9ED4A}" destId="{F126F40A-5F30-4475-8656-C312F0CFD39E}" srcOrd="0" destOrd="0" presId="urn:microsoft.com/office/officeart/2011/layout/TabList"/>
    <dgm:cxn modelId="{14717DB3-3285-43F5-B6DB-29F3B05C07A4}" type="presOf" srcId="{62DE2C23-683A-44EA-9234-4997E67B2302}" destId="{6F642B8D-9102-4E16-BBE7-4029580F4449}" srcOrd="0" destOrd="0" presId="urn:microsoft.com/office/officeart/2011/layout/TabList"/>
    <dgm:cxn modelId="{9E7407E4-CC13-4AC4-8B26-41666025A6C0}" srcId="{290D05F9-B140-47E7-BE39-ECE3AC4B5D08}" destId="{C8C1B73F-4791-43FD-AF69-BF73B1CAB360}" srcOrd="2" destOrd="0" parTransId="{CE2013A7-5BB2-4FB8-9DEC-7B159D06BCAE}" sibTransId="{482CAF97-5D62-42ED-A2D2-77B6329BF507}"/>
    <dgm:cxn modelId="{2F886DA2-AEA9-4C97-803F-081E57856998}" type="presOf" srcId="{0ECB0C79-E350-48FB-BF53-A9367DEAC58C}" destId="{2BA1033D-2770-4AB7-B15D-2F16B9682190}" srcOrd="0" destOrd="1" presId="urn:microsoft.com/office/officeart/2011/layout/TabList"/>
    <dgm:cxn modelId="{798C352C-CFF6-47D3-BEDC-ECA8330E6A54}" type="presOf" srcId="{64933819-9525-47DA-9496-3CF0ACB9BCF3}" destId="{3832412E-2062-40AB-A1A8-29DAEC90BDEF}" srcOrd="0" destOrd="0" presId="urn:microsoft.com/office/officeart/2011/layout/TabList"/>
    <dgm:cxn modelId="{0ED2DA99-FB1E-4143-9451-BF734BC4A701}" srcId="{90756ADF-B53C-43A4-8BD9-C87111F1C19D}" destId="{C29B582D-83EE-4E6E-90E6-45507654B27C}" srcOrd="0" destOrd="0" parTransId="{60858C80-A4D2-496A-8F3E-5A361A0B45DA}" sibTransId="{8AA4CD7A-DD6E-4122-B3EB-D07D62A4FD34}"/>
    <dgm:cxn modelId="{8AB5B7EA-8133-4AEF-A0E5-5D23B0927442}" type="presOf" srcId="{4B05727D-05A9-45D7-9170-5E8C7D1BA6A5}" destId="{39212442-3C6F-4C08-BE55-38C7F7C94E31}" srcOrd="0" destOrd="0" presId="urn:microsoft.com/office/officeart/2011/layout/TabList"/>
    <dgm:cxn modelId="{C77E46A2-4677-40A8-9E4A-99D18611D840}" type="presOf" srcId="{DE3E57CC-5C21-4C31-A4F7-83A2F8BB92DF}" destId="{2BA1033D-2770-4AB7-B15D-2F16B9682190}" srcOrd="0" destOrd="0" presId="urn:microsoft.com/office/officeart/2011/layout/TabList"/>
    <dgm:cxn modelId="{4651F761-7408-4B98-82A0-34FC4368D0E2}" srcId="{C8C1B73F-4791-43FD-AF69-BF73B1CAB360}" destId="{62DE2C23-683A-44EA-9234-4997E67B2302}" srcOrd="1" destOrd="0" parTransId="{3DEA6E14-D3CC-456F-AC44-4FA6C82C79E8}" sibTransId="{6064EB18-E777-4450-B3A1-64EF6ED0654D}"/>
    <dgm:cxn modelId="{4D5FD222-385D-4D58-B8E4-E688E8E1D855}" srcId="{90756ADF-B53C-43A4-8BD9-C87111F1C19D}" destId="{0ECB0C79-E350-48FB-BF53-A9367DEAC58C}" srcOrd="2" destOrd="0" parTransId="{8743514B-B203-40B4-B10F-4CD0E25273A5}" sibTransId="{DCEABDC2-537A-4431-A8E2-A41414A4551E}"/>
    <dgm:cxn modelId="{C079BA91-37D6-4369-B450-4FD553BAED0A}" srcId="{4B05727D-05A9-45D7-9170-5E8C7D1BA6A5}" destId="{E7E6A40A-0A89-4D18-9DEE-91FBC6F9ED4A}" srcOrd="1" destOrd="0" parTransId="{7DB87179-8F89-4BA6-B0F1-E32E673782DF}" sibTransId="{F4EC63AD-29AC-42D6-8F50-5F8BD76044EF}"/>
    <dgm:cxn modelId="{97C02CFC-D3F5-4F0C-B44B-30EFD133F07B}" srcId="{290D05F9-B140-47E7-BE39-ECE3AC4B5D08}" destId="{90756ADF-B53C-43A4-8BD9-C87111F1C19D}" srcOrd="0" destOrd="0" parTransId="{14076127-FB5D-4005-8133-DE3CA602F645}" sibTransId="{814100E4-3458-4BD7-8E52-D8E170ED5C75}"/>
    <dgm:cxn modelId="{E0824AF6-0FC9-4A7A-A9FE-2407E1CE2EB2}" srcId="{290D05F9-B140-47E7-BE39-ECE3AC4B5D08}" destId="{4B05727D-05A9-45D7-9170-5E8C7D1BA6A5}" srcOrd="1" destOrd="0" parTransId="{04F61D48-840F-49F0-8E7F-3290C2D1BE49}" sibTransId="{76B1F09A-FB82-4645-864B-3D1A05AD97EE}"/>
    <dgm:cxn modelId="{90B83D24-2BCE-4902-BC97-90AF27BC26F9}" srcId="{C8C1B73F-4791-43FD-AF69-BF73B1CAB360}" destId="{64933819-9525-47DA-9496-3CF0ACB9BCF3}" srcOrd="0" destOrd="0" parTransId="{9C817973-3ED1-4B06-95F5-79BFA2826F8E}" sibTransId="{92D17CE8-D081-4C55-81F0-0D046A3CF648}"/>
    <dgm:cxn modelId="{33D23FE2-7F2B-4C53-9079-322E987AD387}" type="presOf" srcId="{C8C1B73F-4791-43FD-AF69-BF73B1CAB360}" destId="{DC477EE5-72EC-4BF2-8073-A077E96546CE}" srcOrd="0" destOrd="0" presId="urn:microsoft.com/office/officeart/2011/layout/TabList"/>
    <dgm:cxn modelId="{C21F6044-A98D-4556-BDA9-9A2509ED456C}" type="presOf" srcId="{C7D57669-C8D6-468C-AB4E-C541F3C23C12}" destId="{6F642B8D-9102-4E16-BBE7-4029580F4449}" srcOrd="0" destOrd="1" presId="urn:microsoft.com/office/officeart/2011/layout/TabList"/>
    <dgm:cxn modelId="{46F3DFF4-95FA-4796-B24E-20382F3C5BF2}" type="presOf" srcId="{C29B582D-83EE-4E6E-90E6-45507654B27C}" destId="{96195373-D65D-4A48-BF6F-F74E2965C5DD}" srcOrd="0" destOrd="0" presId="urn:microsoft.com/office/officeart/2011/layout/TabList"/>
    <dgm:cxn modelId="{CCDC361E-1007-4772-A6EC-C26AB1132162}" type="presParOf" srcId="{73D1EE9E-EA01-42EC-8ECF-633EF423C9BE}" destId="{EBC5BBA3-D859-4B2A-9862-180A14F05F58}" srcOrd="0" destOrd="0" presId="urn:microsoft.com/office/officeart/2011/layout/TabList"/>
    <dgm:cxn modelId="{4B25A40B-04B4-4846-8CC2-9586F2F075DE}" type="presParOf" srcId="{EBC5BBA3-D859-4B2A-9862-180A14F05F58}" destId="{96195373-D65D-4A48-BF6F-F74E2965C5DD}" srcOrd="0" destOrd="0" presId="urn:microsoft.com/office/officeart/2011/layout/TabList"/>
    <dgm:cxn modelId="{064A1E39-0762-4428-BA12-5EFCD589E1C1}" type="presParOf" srcId="{EBC5BBA3-D859-4B2A-9862-180A14F05F58}" destId="{0DEE1FEF-592E-4EE6-80B4-8ED042E55AE7}" srcOrd="1" destOrd="0" presId="urn:microsoft.com/office/officeart/2011/layout/TabList"/>
    <dgm:cxn modelId="{6EA01C27-261E-4769-8B3B-AE5486488408}" type="presParOf" srcId="{EBC5BBA3-D859-4B2A-9862-180A14F05F58}" destId="{441F04A9-D711-4DD2-8429-2ACE8DDE3210}" srcOrd="2" destOrd="0" presId="urn:microsoft.com/office/officeart/2011/layout/TabList"/>
    <dgm:cxn modelId="{303FC0EE-BFFE-4CEB-BC31-2D9AE61A7274}" type="presParOf" srcId="{73D1EE9E-EA01-42EC-8ECF-633EF423C9BE}" destId="{2BA1033D-2770-4AB7-B15D-2F16B9682190}" srcOrd="1" destOrd="0" presId="urn:microsoft.com/office/officeart/2011/layout/TabList"/>
    <dgm:cxn modelId="{3837A132-197E-4DA4-9532-2A0D7F21FE10}" type="presParOf" srcId="{73D1EE9E-EA01-42EC-8ECF-633EF423C9BE}" destId="{9F9F815B-EDA9-4700-BF78-1B519318E2AA}" srcOrd="2" destOrd="0" presId="urn:microsoft.com/office/officeart/2011/layout/TabList"/>
    <dgm:cxn modelId="{09977586-C29A-4132-9DBA-D8F4DBB88D44}" type="presParOf" srcId="{73D1EE9E-EA01-42EC-8ECF-633EF423C9BE}" destId="{538D1F73-FD10-4259-B0CD-77934C920930}" srcOrd="3" destOrd="0" presId="urn:microsoft.com/office/officeart/2011/layout/TabList"/>
    <dgm:cxn modelId="{EEEE4B22-94B1-4CFF-98B7-0DE602A73883}" type="presParOf" srcId="{538D1F73-FD10-4259-B0CD-77934C920930}" destId="{B26D6C01-F2D9-4198-8F71-0CAECE790955}" srcOrd="0" destOrd="0" presId="urn:microsoft.com/office/officeart/2011/layout/TabList"/>
    <dgm:cxn modelId="{17DF4162-EA51-453A-81CB-1F4D2221686D}" type="presParOf" srcId="{538D1F73-FD10-4259-B0CD-77934C920930}" destId="{39212442-3C6F-4C08-BE55-38C7F7C94E31}" srcOrd="1" destOrd="0" presId="urn:microsoft.com/office/officeart/2011/layout/TabList"/>
    <dgm:cxn modelId="{7B62418B-AAB4-41CC-A08E-00CB2AF8735B}" type="presParOf" srcId="{538D1F73-FD10-4259-B0CD-77934C920930}" destId="{5B9F084B-77F9-45B1-8DFF-7ECA329580B8}" srcOrd="2" destOrd="0" presId="urn:microsoft.com/office/officeart/2011/layout/TabList"/>
    <dgm:cxn modelId="{44205B1A-6A35-47AA-9192-1487E1DB8FFD}" type="presParOf" srcId="{73D1EE9E-EA01-42EC-8ECF-633EF423C9BE}" destId="{F126F40A-5F30-4475-8656-C312F0CFD39E}" srcOrd="4" destOrd="0" presId="urn:microsoft.com/office/officeart/2011/layout/TabList"/>
    <dgm:cxn modelId="{41A118CD-A3E9-42B0-9DA9-94BA3A3D7EE3}" type="presParOf" srcId="{73D1EE9E-EA01-42EC-8ECF-633EF423C9BE}" destId="{C716618A-290D-44AF-AD28-95E89E54E4C5}" srcOrd="5" destOrd="0" presId="urn:microsoft.com/office/officeart/2011/layout/TabList"/>
    <dgm:cxn modelId="{1C1979F4-5B56-432B-B670-D2D7162A7519}" type="presParOf" srcId="{73D1EE9E-EA01-42EC-8ECF-633EF423C9BE}" destId="{714EB0A6-95AF-4F7E-A020-A5190D9CEE95}" srcOrd="6" destOrd="0" presId="urn:microsoft.com/office/officeart/2011/layout/TabList"/>
    <dgm:cxn modelId="{0CADAD4A-0311-4683-AF30-2AD92017B6DB}" type="presParOf" srcId="{714EB0A6-95AF-4F7E-A020-A5190D9CEE95}" destId="{3832412E-2062-40AB-A1A8-29DAEC90BDEF}" srcOrd="0" destOrd="0" presId="urn:microsoft.com/office/officeart/2011/layout/TabList"/>
    <dgm:cxn modelId="{01B84264-7CE0-4169-81A0-BD899A41A84E}" type="presParOf" srcId="{714EB0A6-95AF-4F7E-A020-A5190D9CEE95}" destId="{DC477EE5-72EC-4BF2-8073-A077E96546CE}" srcOrd="1" destOrd="0" presId="urn:microsoft.com/office/officeart/2011/layout/TabList"/>
    <dgm:cxn modelId="{F96050E1-B36D-467A-86B8-6A2552FFB448}" type="presParOf" srcId="{714EB0A6-95AF-4F7E-A020-A5190D9CEE95}" destId="{553CB941-E8B9-4C0F-9194-D7A859278514}" srcOrd="2" destOrd="0" presId="urn:microsoft.com/office/officeart/2011/layout/TabList"/>
    <dgm:cxn modelId="{161FAB67-F745-4074-BBFE-755781D1FF55}" type="presParOf" srcId="{73D1EE9E-EA01-42EC-8ECF-633EF423C9BE}" destId="{6F642B8D-9102-4E16-BBE7-4029580F444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DEDD0-AA15-416A-A21A-91684C03BD9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AEC1D2D-E0C5-4543-B967-70151CFDB0EB}">
      <dgm:prSet phldrT="[Text]"/>
      <dgm:spPr/>
      <dgm:t>
        <a:bodyPr/>
        <a:lstStyle/>
        <a:p>
          <a:r>
            <a:rPr lang="en-US" dirty="0" smtClean="0"/>
            <a:t>draft-zhao-pce-pcep-extension-for-pce-controller-05</a:t>
          </a:r>
          <a:endParaRPr lang="en-IN" dirty="0"/>
        </a:p>
      </dgm:t>
    </dgm:pt>
    <dgm:pt modelId="{DEBD5D8B-86AF-4F55-A01A-F4A476591CE4}" type="parTrans" cxnId="{BA72C902-66C0-4F8C-8E98-F0C351D994F0}">
      <dgm:prSet/>
      <dgm:spPr/>
      <dgm:t>
        <a:bodyPr/>
        <a:lstStyle/>
        <a:p>
          <a:endParaRPr lang="en-IN"/>
        </a:p>
      </dgm:t>
    </dgm:pt>
    <dgm:pt modelId="{A8FD448E-2391-43FD-90C0-36938F6633EB}" type="sibTrans" cxnId="{BA72C902-66C0-4F8C-8E98-F0C351D994F0}">
      <dgm:prSet/>
      <dgm:spPr/>
      <dgm:t>
        <a:bodyPr/>
        <a:lstStyle/>
        <a:p>
          <a:endParaRPr lang="en-IN"/>
        </a:p>
      </dgm:t>
    </dgm:pt>
    <dgm:pt modelId="{6E441AE3-9E97-4A5A-92B5-9511DED57982}">
      <dgm:prSet phldrT="[Text]"/>
      <dgm:spPr/>
      <dgm:t>
        <a:bodyPr/>
        <a:lstStyle/>
        <a:p>
          <a:r>
            <a:rPr lang="en-US" dirty="0" smtClean="0"/>
            <a:t>Base for PCECC</a:t>
          </a:r>
          <a:endParaRPr lang="en-IN" dirty="0"/>
        </a:p>
      </dgm:t>
    </dgm:pt>
    <dgm:pt modelId="{56CA7E83-4A45-4A86-9C7A-BDCCD46F7DD5}" type="parTrans" cxnId="{4A5E28EB-D548-4EB8-8778-D4F86D3E36F9}">
      <dgm:prSet/>
      <dgm:spPr/>
      <dgm:t>
        <a:bodyPr/>
        <a:lstStyle/>
        <a:p>
          <a:endParaRPr lang="en-IN"/>
        </a:p>
      </dgm:t>
    </dgm:pt>
    <dgm:pt modelId="{A445E2B7-F2D9-474D-A2E6-CCDD5FB6B249}" type="sibTrans" cxnId="{4A5E28EB-D548-4EB8-8778-D4F86D3E36F9}">
      <dgm:prSet/>
      <dgm:spPr/>
      <dgm:t>
        <a:bodyPr/>
        <a:lstStyle/>
        <a:p>
          <a:endParaRPr lang="en-IN"/>
        </a:p>
      </dgm:t>
    </dgm:pt>
    <dgm:pt modelId="{221BDD4C-293A-4D65-8031-8A031D08B7E8}">
      <dgm:prSet phldrT="[Text]"/>
      <dgm:spPr/>
      <dgm:t>
        <a:bodyPr/>
        <a:lstStyle/>
        <a:p>
          <a:r>
            <a:rPr lang="en-US" dirty="0" smtClean="0"/>
            <a:t>draft-zhao-pce-pcep-extension-pce-controller-sr-00</a:t>
          </a:r>
          <a:endParaRPr lang="en-IN" dirty="0"/>
        </a:p>
      </dgm:t>
    </dgm:pt>
    <dgm:pt modelId="{28B20B03-4498-4277-BED6-2AF3486C808C}" type="parTrans" cxnId="{2D7299E8-8592-4C01-9F8B-A0ACADC36781}">
      <dgm:prSet/>
      <dgm:spPr/>
      <dgm:t>
        <a:bodyPr/>
        <a:lstStyle/>
        <a:p>
          <a:endParaRPr lang="en-IN"/>
        </a:p>
      </dgm:t>
    </dgm:pt>
    <dgm:pt modelId="{C4A2331D-B603-4F2F-B821-44E11FBE5B8A}" type="sibTrans" cxnId="{2D7299E8-8592-4C01-9F8B-A0ACADC36781}">
      <dgm:prSet/>
      <dgm:spPr/>
      <dgm:t>
        <a:bodyPr/>
        <a:lstStyle/>
        <a:p>
          <a:endParaRPr lang="en-IN"/>
        </a:p>
      </dgm:t>
    </dgm:pt>
    <dgm:pt modelId="{8F7C49F3-772D-4793-B2DE-35BD79F5CC5E}">
      <dgm:prSet phldrT="[Text]"/>
      <dgm:spPr/>
      <dgm:t>
        <a:bodyPr/>
        <a:lstStyle/>
        <a:p>
          <a:r>
            <a:rPr lang="en-US" dirty="0" smtClean="0"/>
            <a:t>Extension for Segment Routing</a:t>
          </a:r>
          <a:endParaRPr lang="en-IN" dirty="0"/>
        </a:p>
      </dgm:t>
    </dgm:pt>
    <dgm:pt modelId="{1ECC2AF7-260C-492F-A953-BBF785AE1D63}" type="parTrans" cxnId="{3AF90584-0CF6-460B-8931-57B055A0E224}">
      <dgm:prSet/>
      <dgm:spPr/>
      <dgm:t>
        <a:bodyPr/>
        <a:lstStyle/>
        <a:p>
          <a:endParaRPr lang="en-IN"/>
        </a:p>
      </dgm:t>
    </dgm:pt>
    <dgm:pt modelId="{4E790396-01FD-4F00-AC66-1839369ECAD6}" type="sibTrans" cxnId="{3AF90584-0CF6-460B-8931-57B055A0E224}">
      <dgm:prSet/>
      <dgm:spPr/>
      <dgm:t>
        <a:bodyPr/>
        <a:lstStyle/>
        <a:p>
          <a:endParaRPr lang="en-IN"/>
        </a:p>
      </dgm:t>
    </dgm:pt>
    <dgm:pt modelId="{DA005109-462E-43EF-8448-A8F9A14F82ED}">
      <dgm:prSet phldrT="[Text]"/>
      <dgm:spPr/>
      <dgm:t>
        <a:bodyPr/>
        <a:lstStyle/>
        <a:p>
          <a:r>
            <a:rPr lang="en-US" dirty="0" smtClean="0"/>
            <a:t>draft-palle-pce-controller-labeldb-sync-01</a:t>
          </a:r>
          <a:endParaRPr lang="en-IN" dirty="0"/>
        </a:p>
      </dgm:t>
    </dgm:pt>
    <dgm:pt modelId="{28E6C8BF-4806-4C3C-A49C-24B69534B7EF}" type="parTrans" cxnId="{16A1A44E-C996-4AF9-9415-D0A23F8AC268}">
      <dgm:prSet/>
      <dgm:spPr/>
      <dgm:t>
        <a:bodyPr/>
        <a:lstStyle/>
        <a:p>
          <a:endParaRPr lang="en-IN"/>
        </a:p>
      </dgm:t>
    </dgm:pt>
    <dgm:pt modelId="{050868A8-4C37-4535-8238-475CB94ACDB0}" type="sibTrans" cxnId="{16A1A44E-C996-4AF9-9415-D0A23F8AC268}">
      <dgm:prSet/>
      <dgm:spPr/>
      <dgm:t>
        <a:bodyPr/>
        <a:lstStyle/>
        <a:p>
          <a:endParaRPr lang="en-IN"/>
        </a:p>
      </dgm:t>
    </dgm:pt>
    <dgm:pt modelId="{59844AEF-C935-430F-A428-237477ED2582}">
      <dgm:prSet phldrT="[Text]"/>
      <dgm:spPr/>
      <dgm:t>
        <a:bodyPr/>
        <a:lstStyle/>
        <a:p>
          <a:r>
            <a:rPr lang="en-US" dirty="0" smtClean="0"/>
            <a:t>Synchronization Optimization procedures</a:t>
          </a:r>
          <a:endParaRPr lang="en-IN" dirty="0"/>
        </a:p>
      </dgm:t>
    </dgm:pt>
    <dgm:pt modelId="{4103A1FA-70D1-49BE-9C4F-C787A3367D3B}" type="parTrans" cxnId="{A501B41C-888B-4654-AFE2-9364115DF942}">
      <dgm:prSet/>
      <dgm:spPr/>
      <dgm:t>
        <a:bodyPr/>
        <a:lstStyle/>
        <a:p>
          <a:endParaRPr lang="en-IN"/>
        </a:p>
      </dgm:t>
    </dgm:pt>
    <dgm:pt modelId="{21AD5398-3086-4B2F-B673-2CEB08752640}" type="sibTrans" cxnId="{A501B41C-888B-4654-AFE2-9364115DF942}">
      <dgm:prSet/>
      <dgm:spPr/>
      <dgm:t>
        <a:bodyPr/>
        <a:lstStyle/>
        <a:p>
          <a:endParaRPr lang="en-IN"/>
        </a:p>
      </dgm:t>
    </dgm:pt>
    <dgm:pt modelId="{31829E13-A39D-43F7-8EEF-E374B5532B3E}">
      <dgm:prSet phldrT="[Text]"/>
      <dgm:spPr/>
      <dgm:t>
        <a:bodyPr/>
        <a:lstStyle/>
        <a:p>
          <a:r>
            <a:rPr lang="en-US" dirty="0" smtClean="0"/>
            <a:t>New PCEP Messages/Objects</a:t>
          </a:r>
          <a:endParaRPr lang="en-IN" dirty="0"/>
        </a:p>
      </dgm:t>
    </dgm:pt>
    <dgm:pt modelId="{BD3559A1-5E88-42CB-B300-B994EDC82C34}" type="parTrans" cxnId="{B5EEDF6F-A184-4806-8A4F-8FC99E5C0357}">
      <dgm:prSet/>
      <dgm:spPr/>
      <dgm:t>
        <a:bodyPr/>
        <a:lstStyle/>
        <a:p>
          <a:endParaRPr lang="en-IN"/>
        </a:p>
      </dgm:t>
    </dgm:pt>
    <dgm:pt modelId="{182693D3-04AE-44AD-9490-228427745AF4}" type="sibTrans" cxnId="{B5EEDF6F-A184-4806-8A4F-8FC99E5C0357}">
      <dgm:prSet/>
      <dgm:spPr/>
      <dgm:t>
        <a:bodyPr/>
        <a:lstStyle/>
        <a:p>
          <a:endParaRPr lang="en-IN"/>
        </a:p>
      </dgm:t>
    </dgm:pt>
    <dgm:pt modelId="{79C37CC3-D3BE-44B1-96E8-1C2976817CBD}">
      <dgm:prSet phldrT="[Text]"/>
      <dgm:spPr/>
      <dgm:t>
        <a:bodyPr/>
        <a:lstStyle/>
        <a:p>
          <a:r>
            <a:rPr lang="en-US" dirty="0" smtClean="0"/>
            <a:t>Label Synchronization</a:t>
          </a:r>
          <a:endParaRPr lang="en-IN" dirty="0"/>
        </a:p>
      </dgm:t>
    </dgm:pt>
    <dgm:pt modelId="{5F9441A2-BE67-4AA0-9343-EE03C1305FB8}" type="parTrans" cxnId="{612C591B-FFA3-4433-BBC5-F7AE0C2598E7}">
      <dgm:prSet/>
      <dgm:spPr/>
      <dgm:t>
        <a:bodyPr/>
        <a:lstStyle/>
        <a:p>
          <a:endParaRPr lang="en-IN"/>
        </a:p>
      </dgm:t>
    </dgm:pt>
    <dgm:pt modelId="{1C67E266-D854-4B2A-89B2-F6D2032EAD30}" type="sibTrans" cxnId="{612C591B-FFA3-4433-BBC5-F7AE0C2598E7}">
      <dgm:prSet/>
      <dgm:spPr/>
      <dgm:t>
        <a:bodyPr/>
        <a:lstStyle/>
        <a:p>
          <a:endParaRPr lang="en-IN"/>
        </a:p>
      </dgm:t>
    </dgm:pt>
    <dgm:pt modelId="{545DCD94-7D54-4583-8552-E5430BB9699D}">
      <dgm:prSet phldrT="[Text]"/>
      <dgm:spPr/>
      <dgm:t>
        <a:bodyPr/>
        <a:lstStyle/>
        <a:p>
          <a:r>
            <a:rPr lang="en-US" dirty="0" smtClean="0"/>
            <a:t>New PCEP Object</a:t>
          </a:r>
          <a:endParaRPr lang="en-IN" dirty="0"/>
        </a:p>
      </dgm:t>
    </dgm:pt>
    <dgm:pt modelId="{90873754-127C-4E0C-940D-6F63EB3306E0}" type="parTrans" cxnId="{B1670264-DBE6-4D17-BB7B-1976688E2CA8}">
      <dgm:prSet/>
      <dgm:spPr/>
      <dgm:t>
        <a:bodyPr/>
        <a:lstStyle/>
        <a:p>
          <a:endParaRPr lang="en-IN"/>
        </a:p>
      </dgm:t>
    </dgm:pt>
    <dgm:pt modelId="{64B8516D-79B6-4D39-92FF-739A84B781F0}" type="sibTrans" cxnId="{B1670264-DBE6-4D17-BB7B-1976688E2CA8}">
      <dgm:prSet/>
      <dgm:spPr/>
      <dgm:t>
        <a:bodyPr/>
        <a:lstStyle/>
        <a:p>
          <a:endParaRPr lang="en-IN"/>
        </a:p>
      </dgm:t>
    </dgm:pt>
    <dgm:pt modelId="{11AE78FB-BA8C-4540-8EC1-0829710BCA9B}">
      <dgm:prSet phldrT="[Text]"/>
      <dgm:spPr/>
      <dgm:t>
        <a:bodyPr/>
        <a:lstStyle/>
        <a:p>
          <a:r>
            <a:rPr lang="en-IN" dirty="0" smtClean="0"/>
            <a:t>Sync Avoidance</a:t>
          </a:r>
          <a:endParaRPr lang="en-IN" dirty="0"/>
        </a:p>
      </dgm:t>
    </dgm:pt>
    <dgm:pt modelId="{5C2C25E0-09A8-4BB5-8929-6C2A85DC8511}" type="parTrans" cxnId="{AE31BB9C-28A3-49BF-842F-83E1DEB0EB70}">
      <dgm:prSet/>
      <dgm:spPr/>
      <dgm:t>
        <a:bodyPr/>
        <a:lstStyle/>
        <a:p>
          <a:endParaRPr lang="en-US"/>
        </a:p>
      </dgm:t>
    </dgm:pt>
    <dgm:pt modelId="{0F81EE92-1E8D-43E4-BE4F-E6E917F5EDF2}" type="sibTrans" cxnId="{AE31BB9C-28A3-49BF-842F-83E1DEB0EB70}">
      <dgm:prSet/>
      <dgm:spPr/>
      <dgm:t>
        <a:bodyPr/>
        <a:lstStyle/>
        <a:p>
          <a:endParaRPr lang="en-US"/>
        </a:p>
      </dgm:t>
    </dgm:pt>
    <dgm:pt modelId="{3A1745A9-2AF1-4BE1-96B2-D5A51F9EBFBC}">
      <dgm:prSet phldrT="[Text]"/>
      <dgm:spPr/>
      <dgm:t>
        <a:bodyPr/>
        <a:lstStyle/>
        <a:p>
          <a:r>
            <a:rPr lang="en-IN" dirty="0" smtClean="0"/>
            <a:t>Incremental Sync</a:t>
          </a:r>
          <a:endParaRPr lang="en-IN" dirty="0"/>
        </a:p>
      </dgm:t>
    </dgm:pt>
    <dgm:pt modelId="{C1AD586F-A0D2-4C36-8116-16038A7E01FF}" type="parTrans" cxnId="{BECB9985-BF4A-47E1-9AFF-C497D9A8B271}">
      <dgm:prSet/>
      <dgm:spPr/>
      <dgm:t>
        <a:bodyPr/>
        <a:lstStyle/>
        <a:p>
          <a:endParaRPr lang="en-US"/>
        </a:p>
      </dgm:t>
    </dgm:pt>
    <dgm:pt modelId="{CE5824E7-B8EC-4F0F-9982-DB05B05861B3}" type="sibTrans" cxnId="{BECB9985-BF4A-47E1-9AFF-C497D9A8B271}">
      <dgm:prSet/>
      <dgm:spPr/>
      <dgm:t>
        <a:bodyPr/>
        <a:lstStyle/>
        <a:p>
          <a:endParaRPr lang="en-US"/>
        </a:p>
      </dgm:t>
    </dgm:pt>
    <dgm:pt modelId="{5DA15AFE-9BF8-49FB-953D-1914201A716D}" type="pres">
      <dgm:prSet presAssocID="{408DEDD0-AA15-416A-A21A-91684C03BD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869EE-BF05-432A-B7F3-FDEF4DF49F68}" type="pres">
      <dgm:prSet presAssocID="{9AEC1D2D-E0C5-4543-B967-70151CFDB0EB}" presName="composite" presStyleCnt="0"/>
      <dgm:spPr/>
    </dgm:pt>
    <dgm:pt modelId="{5A0CEFD0-0E9C-4B20-8595-5FBDA52A3794}" type="pres">
      <dgm:prSet presAssocID="{9AEC1D2D-E0C5-4543-B967-70151CFDB0E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987CC0-9789-4A21-80FC-7790B14D67D3}" type="pres">
      <dgm:prSet presAssocID="{9AEC1D2D-E0C5-4543-B967-70151CFDB0E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CAFE84-8A97-4D0F-8957-BC445DFDC99E}" type="pres">
      <dgm:prSet presAssocID="{A8FD448E-2391-43FD-90C0-36938F6633EB}" presName="space" presStyleCnt="0"/>
      <dgm:spPr/>
    </dgm:pt>
    <dgm:pt modelId="{0F8F1417-C014-46C3-94E9-C981652FFDBE}" type="pres">
      <dgm:prSet presAssocID="{221BDD4C-293A-4D65-8031-8A031D08B7E8}" presName="composite" presStyleCnt="0"/>
      <dgm:spPr/>
    </dgm:pt>
    <dgm:pt modelId="{D0BC84DA-FDF8-45B5-8B70-84ED85BD4BD9}" type="pres">
      <dgm:prSet presAssocID="{221BDD4C-293A-4D65-8031-8A031D08B7E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EF1A5E-4E1D-4854-9AAE-E203CF4750CE}" type="pres">
      <dgm:prSet presAssocID="{221BDD4C-293A-4D65-8031-8A031D08B7E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047D97-798E-4E4D-933C-1B4DBAE9668C}" type="pres">
      <dgm:prSet presAssocID="{C4A2331D-B603-4F2F-B821-44E11FBE5B8A}" presName="space" presStyleCnt="0"/>
      <dgm:spPr/>
    </dgm:pt>
    <dgm:pt modelId="{0EB88968-FA48-4144-BA2D-14BF5607A59D}" type="pres">
      <dgm:prSet presAssocID="{DA005109-462E-43EF-8448-A8F9A14F82ED}" presName="composite" presStyleCnt="0"/>
      <dgm:spPr/>
    </dgm:pt>
    <dgm:pt modelId="{66E0D682-EC9C-4353-9C1B-38DF0098478F}" type="pres">
      <dgm:prSet presAssocID="{DA005109-462E-43EF-8448-A8F9A14F82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CBFAD7-939E-4110-9614-B90FC2D9FAC5}" type="pres">
      <dgm:prSet presAssocID="{DA005109-462E-43EF-8448-A8F9A14F82E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6A1A44E-C996-4AF9-9415-D0A23F8AC268}" srcId="{408DEDD0-AA15-416A-A21A-91684C03BD9E}" destId="{DA005109-462E-43EF-8448-A8F9A14F82ED}" srcOrd="2" destOrd="0" parTransId="{28E6C8BF-4806-4C3C-A49C-24B69534B7EF}" sibTransId="{050868A8-4C37-4535-8238-475CB94ACDB0}"/>
    <dgm:cxn modelId="{387870C3-6514-4D7A-91E0-6A50C229CA65}" type="presOf" srcId="{545DCD94-7D54-4583-8552-E5430BB9699D}" destId="{09EF1A5E-4E1D-4854-9AAE-E203CF4750CE}" srcOrd="0" destOrd="1" presId="urn:microsoft.com/office/officeart/2005/8/layout/hList1"/>
    <dgm:cxn modelId="{AE31BB9C-28A3-49BF-842F-83E1DEB0EB70}" srcId="{59844AEF-C935-430F-A428-237477ED2582}" destId="{11AE78FB-BA8C-4540-8EC1-0829710BCA9B}" srcOrd="0" destOrd="0" parTransId="{5C2C25E0-09A8-4BB5-8929-6C2A85DC8511}" sibTransId="{0F81EE92-1E8D-43E4-BE4F-E6E917F5EDF2}"/>
    <dgm:cxn modelId="{3AF90584-0CF6-460B-8931-57B055A0E224}" srcId="{221BDD4C-293A-4D65-8031-8A031D08B7E8}" destId="{8F7C49F3-772D-4793-B2DE-35BD79F5CC5E}" srcOrd="0" destOrd="0" parTransId="{1ECC2AF7-260C-492F-A953-BBF785AE1D63}" sibTransId="{4E790396-01FD-4F00-AC66-1839369ECAD6}"/>
    <dgm:cxn modelId="{EF7D1F15-176D-4617-86E6-B71F396642D9}" type="presOf" srcId="{31829E13-A39D-43F7-8EEF-E374B5532B3E}" destId="{1B987CC0-9789-4A21-80FC-7790B14D67D3}" srcOrd="0" destOrd="2" presId="urn:microsoft.com/office/officeart/2005/8/layout/hList1"/>
    <dgm:cxn modelId="{8F6DBEEE-0DF4-4A12-826B-E773184B73E1}" type="presOf" srcId="{8F7C49F3-772D-4793-B2DE-35BD79F5CC5E}" destId="{09EF1A5E-4E1D-4854-9AAE-E203CF4750CE}" srcOrd="0" destOrd="0" presId="urn:microsoft.com/office/officeart/2005/8/layout/hList1"/>
    <dgm:cxn modelId="{7F25F2CE-C2B2-410C-9959-D1817EFC947D}" type="presOf" srcId="{11AE78FB-BA8C-4540-8EC1-0829710BCA9B}" destId="{43CBFAD7-939E-4110-9614-B90FC2D9FAC5}" srcOrd="0" destOrd="1" presId="urn:microsoft.com/office/officeart/2005/8/layout/hList1"/>
    <dgm:cxn modelId="{1E70DB4B-0931-4551-AE76-A8E45CF466FF}" type="presOf" srcId="{3A1745A9-2AF1-4BE1-96B2-D5A51F9EBFBC}" destId="{43CBFAD7-939E-4110-9614-B90FC2D9FAC5}" srcOrd="0" destOrd="2" presId="urn:microsoft.com/office/officeart/2005/8/layout/hList1"/>
    <dgm:cxn modelId="{0D2D2595-02D4-4ACF-B4C1-AF894BA2BC99}" type="presOf" srcId="{DA005109-462E-43EF-8448-A8F9A14F82ED}" destId="{66E0D682-EC9C-4353-9C1B-38DF0098478F}" srcOrd="0" destOrd="0" presId="urn:microsoft.com/office/officeart/2005/8/layout/hList1"/>
    <dgm:cxn modelId="{BECB9985-BF4A-47E1-9AFF-C497D9A8B271}" srcId="{59844AEF-C935-430F-A428-237477ED2582}" destId="{3A1745A9-2AF1-4BE1-96B2-D5A51F9EBFBC}" srcOrd="1" destOrd="0" parTransId="{C1AD586F-A0D2-4C36-8116-16038A7E01FF}" sibTransId="{CE5824E7-B8EC-4F0F-9982-DB05B05861B3}"/>
    <dgm:cxn modelId="{2D7299E8-8592-4C01-9F8B-A0ACADC36781}" srcId="{408DEDD0-AA15-416A-A21A-91684C03BD9E}" destId="{221BDD4C-293A-4D65-8031-8A031D08B7E8}" srcOrd="1" destOrd="0" parTransId="{28B20B03-4498-4277-BED6-2AF3486C808C}" sibTransId="{C4A2331D-B603-4F2F-B821-44E11FBE5B8A}"/>
    <dgm:cxn modelId="{612C591B-FFA3-4433-BBC5-F7AE0C2598E7}" srcId="{9AEC1D2D-E0C5-4543-B967-70151CFDB0EB}" destId="{79C37CC3-D3BE-44B1-96E8-1C2976817CBD}" srcOrd="1" destOrd="0" parTransId="{5F9441A2-BE67-4AA0-9343-EE03C1305FB8}" sibTransId="{1C67E266-D854-4B2A-89B2-F6D2032EAD30}"/>
    <dgm:cxn modelId="{9FE459AE-BE06-46F6-867D-E5FB955ACA45}" type="presOf" srcId="{6E441AE3-9E97-4A5A-92B5-9511DED57982}" destId="{1B987CC0-9789-4A21-80FC-7790B14D67D3}" srcOrd="0" destOrd="0" presId="urn:microsoft.com/office/officeart/2005/8/layout/hList1"/>
    <dgm:cxn modelId="{4A5E28EB-D548-4EB8-8778-D4F86D3E36F9}" srcId="{9AEC1D2D-E0C5-4543-B967-70151CFDB0EB}" destId="{6E441AE3-9E97-4A5A-92B5-9511DED57982}" srcOrd="0" destOrd="0" parTransId="{56CA7E83-4A45-4A86-9C7A-BDCCD46F7DD5}" sibTransId="{A445E2B7-F2D9-474D-A2E6-CCDD5FB6B249}"/>
    <dgm:cxn modelId="{FDC5846B-3D0F-4A68-83D0-4F53D5B8E748}" type="presOf" srcId="{59844AEF-C935-430F-A428-237477ED2582}" destId="{43CBFAD7-939E-4110-9614-B90FC2D9FAC5}" srcOrd="0" destOrd="0" presId="urn:microsoft.com/office/officeart/2005/8/layout/hList1"/>
    <dgm:cxn modelId="{B5EEDF6F-A184-4806-8A4F-8FC99E5C0357}" srcId="{9AEC1D2D-E0C5-4543-B967-70151CFDB0EB}" destId="{31829E13-A39D-43F7-8EEF-E374B5532B3E}" srcOrd="2" destOrd="0" parTransId="{BD3559A1-5E88-42CB-B300-B994EDC82C34}" sibTransId="{182693D3-04AE-44AD-9490-228427745AF4}"/>
    <dgm:cxn modelId="{A501B41C-888B-4654-AFE2-9364115DF942}" srcId="{DA005109-462E-43EF-8448-A8F9A14F82ED}" destId="{59844AEF-C935-430F-A428-237477ED2582}" srcOrd="0" destOrd="0" parTransId="{4103A1FA-70D1-49BE-9C4F-C787A3367D3B}" sibTransId="{21AD5398-3086-4B2F-B673-2CEB08752640}"/>
    <dgm:cxn modelId="{BA72C902-66C0-4F8C-8E98-F0C351D994F0}" srcId="{408DEDD0-AA15-416A-A21A-91684C03BD9E}" destId="{9AEC1D2D-E0C5-4543-B967-70151CFDB0EB}" srcOrd="0" destOrd="0" parTransId="{DEBD5D8B-86AF-4F55-A01A-F4A476591CE4}" sibTransId="{A8FD448E-2391-43FD-90C0-36938F6633EB}"/>
    <dgm:cxn modelId="{5635144A-7143-446B-ACD8-BF4206EDA5C3}" type="presOf" srcId="{9AEC1D2D-E0C5-4543-B967-70151CFDB0EB}" destId="{5A0CEFD0-0E9C-4B20-8595-5FBDA52A3794}" srcOrd="0" destOrd="0" presId="urn:microsoft.com/office/officeart/2005/8/layout/hList1"/>
    <dgm:cxn modelId="{DBEC270E-6645-4203-BA60-0A7D174B370C}" type="presOf" srcId="{408DEDD0-AA15-416A-A21A-91684C03BD9E}" destId="{5DA15AFE-9BF8-49FB-953D-1914201A716D}" srcOrd="0" destOrd="0" presId="urn:microsoft.com/office/officeart/2005/8/layout/hList1"/>
    <dgm:cxn modelId="{353C7D27-2FDC-429F-9EB5-009C3B6B7182}" type="presOf" srcId="{221BDD4C-293A-4D65-8031-8A031D08B7E8}" destId="{D0BC84DA-FDF8-45B5-8B70-84ED85BD4BD9}" srcOrd="0" destOrd="0" presId="urn:microsoft.com/office/officeart/2005/8/layout/hList1"/>
    <dgm:cxn modelId="{B1670264-DBE6-4D17-BB7B-1976688E2CA8}" srcId="{221BDD4C-293A-4D65-8031-8A031D08B7E8}" destId="{545DCD94-7D54-4583-8552-E5430BB9699D}" srcOrd="1" destOrd="0" parTransId="{90873754-127C-4E0C-940D-6F63EB3306E0}" sibTransId="{64B8516D-79B6-4D39-92FF-739A84B781F0}"/>
    <dgm:cxn modelId="{3DADE375-52FF-465F-B98C-29B8BB6EA7C0}" type="presOf" srcId="{79C37CC3-D3BE-44B1-96E8-1C2976817CBD}" destId="{1B987CC0-9789-4A21-80FC-7790B14D67D3}" srcOrd="0" destOrd="1" presId="urn:microsoft.com/office/officeart/2005/8/layout/hList1"/>
    <dgm:cxn modelId="{32925E80-7F4E-4B63-A200-20E544095541}" type="presParOf" srcId="{5DA15AFE-9BF8-49FB-953D-1914201A716D}" destId="{36B869EE-BF05-432A-B7F3-FDEF4DF49F68}" srcOrd="0" destOrd="0" presId="urn:microsoft.com/office/officeart/2005/8/layout/hList1"/>
    <dgm:cxn modelId="{8CC636BB-3667-437D-8AB5-3C86385BFB24}" type="presParOf" srcId="{36B869EE-BF05-432A-B7F3-FDEF4DF49F68}" destId="{5A0CEFD0-0E9C-4B20-8595-5FBDA52A3794}" srcOrd="0" destOrd="0" presId="urn:microsoft.com/office/officeart/2005/8/layout/hList1"/>
    <dgm:cxn modelId="{DEECCFB7-370F-4060-9EA2-A32B8DDA7717}" type="presParOf" srcId="{36B869EE-BF05-432A-B7F3-FDEF4DF49F68}" destId="{1B987CC0-9789-4A21-80FC-7790B14D67D3}" srcOrd="1" destOrd="0" presId="urn:microsoft.com/office/officeart/2005/8/layout/hList1"/>
    <dgm:cxn modelId="{121756A9-558E-40DE-B3AE-85D11B7FB92E}" type="presParOf" srcId="{5DA15AFE-9BF8-49FB-953D-1914201A716D}" destId="{4FCAFE84-8A97-4D0F-8957-BC445DFDC99E}" srcOrd="1" destOrd="0" presId="urn:microsoft.com/office/officeart/2005/8/layout/hList1"/>
    <dgm:cxn modelId="{5EFA0362-29F6-4340-B298-3AA675070804}" type="presParOf" srcId="{5DA15AFE-9BF8-49FB-953D-1914201A716D}" destId="{0F8F1417-C014-46C3-94E9-C981652FFDBE}" srcOrd="2" destOrd="0" presId="urn:microsoft.com/office/officeart/2005/8/layout/hList1"/>
    <dgm:cxn modelId="{BC04544E-B08D-490F-9968-0E10C0860881}" type="presParOf" srcId="{0F8F1417-C014-46C3-94E9-C981652FFDBE}" destId="{D0BC84DA-FDF8-45B5-8B70-84ED85BD4BD9}" srcOrd="0" destOrd="0" presId="urn:microsoft.com/office/officeart/2005/8/layout/hList1"/>
    <dgm:cxn modelId="{2D3DA67E-5A34-4723-A9B3-D3F504E13BF3}" type="presParOf" srcId="{0F8F1417-C014-46C3-94E9-C981652FFDBE}" destId="{09EF1A5E-4E1D-4854-9AAE-E203CF4750CE}" srcOrd="1" destOrd="0" presId="urn:microsoft.com/office/officeart/2005/8/layout/hList1"/>
    <dgm:cxn modelId="{2A73075D-3D1D-4EA5-A8EA-7AFF6B1F2BA4}" type="presParOf" srcId="{5DA15AFE-9BF8-49FB-953D-1914201A716D}" destId="{84047D97-798E-4E4D-933C-1B4DBAE9668C}" srcOrd="3" destOrd="0" presId="urn:microsoft.com/office/officeart/2005/8/layout/hList1"/>
    <dgm:cxn modelId="{A63C12E7-881B-4708-A63E-5CB8082560A8}" type="presParOf" srcId="{5DA15AFE-9BF8-49FB-953D-1914201A716D}" destId="{0EB88968-FA48-4144-BA2D-14BF5607A59D}" srcOrd="4" destOrd="0" presId="urn:microsoft.com/office/officeart/2005/8/layout/hList1"/>
    <dgm:cxn modelId="{DED15506-29C2-4366-94D8-3EB1B2755FD0}" type="presParOf" srcId="{0EB88968-FA48-4144-BA2D-14BF5607A59D}" destId="{66E0D682-EC9C-4353-9C1B-38DF0098478F}" srcOrd="0" destOrd="0" presId="urn:microsoft.com/office/officeart/2005/8/layout/hList1"/>
    <dgm:cxn modelId="{F4414394-36C1-4716-BCB0-378F5C15B3E2}" type="presParOf" srcId="{0EB88968-FA48-4144-BA2D-14BF5607A59D}" destId="{43CBFAD7-939E-4110-9614-B90FC2D9FA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E64740-24CC-48C7-B115-A68476F51DE9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B256B0-B3DC-4C47-AB8B-34571A3A4BCD}">
      <dgm:prSet phldrT="[Text]"/>
      <dgm:spPr/>
      <dgm:t>
        <a:bodyPr/>
        <a:lstStyle/>
        <a:p>
          <a:r>
            <a:rPr lang="en-IN" dirty="0" smtClean="0"/>
            <a:t>Description</a:t>
          </a:r>
          <a:endParaRPr lang="en-US" dirty="0"/>
        </a:p>
      </dgm:t>
    </dgm:pt>
    <dgm:pt modelId="{0391420F-0F3A-4CC8-B3DF-351E3F3E37E8}" type="parTrans" cxnId="{76C5D00D-7271-4C09-B495-15BA47F5B0C4}">
      <dgm:prSet/>
      <dgm:spPr/>
      <dgm:t>
        <a:bodyPr/>
        <a:lstStyle/>
        <a:p>
          <a:endParaRPr lang="en-US"/>
        </a:p>
      </dgm:t>
    </dgm:pt>
    <dgm:pt modelId="{35E5EDAE-9191-420C-928D-2DE0CF12C4E0}" type="sibTrans" cxnId="{76C5D00D-7271-4C09-B495-15BA47F5B0C4}">
      <dgm:prSet/>
      <dgm:spPr/>
      <dgm:t>
        <a:bodyPr/>
        <a:lstStyle/>
        <a:p>
          <a:endParaRPr lang="en-US"/>
        </a:p>
      </dgm:t>
    </dgm:pt>
    <dgm:pt modelId="{98F8BFCB-EDA4-4807-BB40-7FA0DA2E96F0}">
      <dgm:prSet/>
      <dgm:spPr/>
      <dgm:t>
        <a:bodyPr/>
        <a:lstStyle/>
        <a:p>
          <a:r>
            <a:rPr lang="en-US" dirty="0" smtClean="0"/>
            <a:t>LSPs are provisioned as explicit label instructions at each hop on the end-to-end path.  </a:t>
          </a:r>
          <a:endParaRPr lang="en-US" dirty="0"/>
        </a:p>
      </dgm:t>
    </dgm:pt>
    <dgm:pt modelId="{B8413FA8-091E-4725-8A8E-C9D93A44EDE6}" type="parTrans" cxnId="{22379C15-4BEB-45AA-8630-349F975AF9A0}">
      <dgm:prSet/>
      <dgm:spPr/>
      <dgm:t>
        <a:bodyPr/>
        <a:lstStyle/>
        <a:p>
          <a:endParaRPr lang="en-US"/>
        </a:p>
      </dgm:t>
    </dgm:pt>
    <dgm:pt modelId="{6263BD32-7369-4793-A938-348CE68FEA5F}" type="sibTrans" cxnId="{22379C15-4BEB-45AA-8630-349F975AF9A0}">
      <dgm:prSet/>
      <dgm:spPr/>
      <dgm:t>
        <a:bodyPr/>
        <a:lstStyle/>
        <a:p>
          <a:endParaRPr lang="en-US"/>
        </a:p>
      </dgm:t>
    </dgm:pt>
    <dgm:pt modelId="{E0C6D214-EDC4-4574-BFFF-BA5BC3D1579A}">
      <dgm:prSet/>
      <dgm:spPr/>
      <dgm:t>
        <a:bodyPr/>
        <a:lstStyle/>
        <a:p>
          <a:r>
            <a:rPr lang="en-US" dirty="0" smtClean="0"/>
            <a:t>Each router along the path must be told what label forwarding instructions to program and what resources to reserve.  </a:t>
          </a:r>
          <a:endParaRPr lang="en-US" dirty="0" smtClean="0"/>
        </a:p>
      </dgm:t>
    </dgm:pt>
    <dgm:pt modelId="{69B2B845-8599-4932-82FA-7B5DFCA5E320}" type="parTrans" cxnId="{99D76E74-0005-4583-AF7D-7851540E1D53}">
      <dgm:prSet/>
      <dgm:spPr/>
      <dgm:t>
        <a:bodyPr/>
        <a:lstStyle/>
        <a:p>
          <a:endParaRPr lang="en-US"/>
        </a:p>
      </dgm:t>
    </dgm:pt>
    <dgm:pt modelId="{DB2659AE-8B97-45F4-8583-77E6E2E529EE}" type="sibTrans" cxnId="{99D76E74-0005-4583-AF7D-7851540E1D53}">
      <dgm:prSet/>
      <dgm:spPr/>
      <dgm:t>
        <a:bodyPr/>
        <a:lstStyle/>
        <a:p>
          <a:endParaRPr lang="en-US"/>
        </a:p>
      </dgm:t>
    </dgm:pt>
    <dgm:pt modelId="{27823DFA-A617-46C2-A4DA-52ACEB8F6891}">
      <dgm:prSet/>
      <dgm:spPr/>
      <dgm:t>
        <a:bodyPr/>
        <a:lstStyle/>
        <a:p>
          <a:r>
            <a:rPr lang="en-US" smtClean="0"/>
            <a:t>The controller uses PCEP to communicate with each router along the path of the end-to-end LSP.</a:t>
          </a:r>
          <a:endParaRPr lang="en-US" dirty="0"/>
        </a:p>
      </dgm:t>
    </dgm:pt>
    <dgm:pt modelId="{E217AE1B-18AF-4F09-B810-E77713DD1E6A}" type="parTrans" cxnId="{0AF36535-FC89-44CA-A1DD-BC7F64972D53}">
      <dgm:prSet/>
      <dgm:spPr/>
      <dgm:t>
        <a:bodyPr/>
        <a:lstStyle/>
        <a:p>
          <a:endParaRPr lang="en-US"/>
        </a:p>
      </dgm:t>
    </dgm:pt>
    <dgm:pt modelId="{AFF0E65A-A639-4BE3-8210-79C90E98DA7D}" type="sibTrans" cxnId="{0AF36535-FC89-44CA-A1DD-BC7F64972D53}">
      <dgm:prSet/>
      <dgm:spPr/>
      <dgm:t>
        <a:bodyPr/>
        <a:lstStyle/>
        <a:p>
          <a:endParaRPr lang="en-US"/>
        </a:p>
      </dgm:t>
    </dgm:pt>
    <dgm:pt modelId="{7B54B70A-BA08-47AB-BB19-D3B402B88D2D}">
      <dgm:prSet/>
      <dgm:spPr/>
      <dgm:t>
        <a:bodyPr/>
        <a:lstStyle/>
        <a:p>
          <a:r>
            <a:rPr lang="en-US" dirty="0" smtClean="0"/>
            <a:t>Note that the PCE-based controller will take responsibility for managing some part of the MPLS label space for each of the routers that it controls</a:t>
          </a:r>
          <a:endParaRPr lang="en-IN" dirty="0"/>
        </a:p>
      </dgm:t>
    </dgm:pt>
    <dgm:pt modelId="{222C0BC8-351A-465A-97D7-8DFE84B5E87B}" type="parTrans" cxnId="{40FD3E3A-5FEC-47CF-BC14-2D1F1E552356}">
      <dgm:prSet/>
      <dgm:spPr/>
      <dgm:t>
        <a:bodyPr/>
        <a:lstStyle/>
        <a:p>
          <a:endParaRPr lang="en-US"/>
        </a:p>
      </dgm:t>
    </dgm:pt>
    <dgm:pt modelId="{1321F55C-AC53-4DE4-AC2F-F2AE97BB9BFF}" type="sibTrans" cxnId="{40FD3E3A-5FEC-47CF-BC14-2D1F1E552356}">
      <dgm:prSet/>
      <dgm:spPr/>
      <dgm:t>
        <a:bodyPr/>
        <a:lstStyle/>
        <a:p>
          <a:endParaRPr lang="en-US"/>
        </a:p>
      </dgm:t>
    </dgm:pt>
    <dgm:pt modelId="{46737C21-7647-4399-AA8B-D232E2B8D937}">
      <dgm:prSet phldrT="[Text]"/>
      <dgm:spPr/>
      <dgm:t>
        <a:bodyPr/>
        <a:lstStyle/>
        <a:p>
          <a:r>
            <a:rPr lang="en-IN" dirty="0" smtClean="0"/>
            <a:t>Section 3.1.2 of draft-</a:t>
          </a:r>
          <a:r>
            <a:rPr lang="en-IN" dirty="0" err="1" smtClean="0"/>
            <a:t>ietf</a:t>
          </a:r>
          <a:r>
            <a:rPr lang="en-IN" dirty="0" smtClean="0"/>
            <a:t>-teas-</a:t>
          </a:r>
          <a:r>
            <a:rPr lang="en-IN" dirty="0" err="1" smtClean="0"/>
            <a:t>pce</a:t>
          </a:r>
          <a:r>
            <a:rPr lang="en-IN" dirty="0" smtClean="0"/>
            <a:t>-central-control</a:t>
          </a:r>
          <a:endParaRPr lang="en-US" dirty="0"/>
        </a:p>
      </dgm:t>
    </dgm:pt>
    <dgm:pt modelId="{36CAC786-6BD1-4B5A-BFA1-58CD9148E678}" type="parTrans" cxnId="{AD03D979-E861-4ADE-960D-9A9C02C59C14}">
      <dgm:prSet/>
      <dgm:spPr/>
      <dgm:t>
        <a:bodyPr/>
        <a:lstStyle/>
        <a:p>
          <a:endParaRPr lang="en-US"/>
        </a:p>
      </dgm:t>
    </dgm:pt>
    <dgm:pt modelId="{48BE0F67-6CC3-4A53-8D7A-C2B2A974A4EA}" type="sibTrans" cxnId="{AD03D979-E861-4ADE-960D-9A9C02C59C14}">
      <dgm:prSet/>
      <dgm:spPr/>
      <dgm:t>
        <a:bodyPr/>
        <a:lstStyle/>
        <a:p>
          <a:endParaRPr lang="en-US"/>
        </a:p>
      </dgm:t>
    </dgm:pt>
    <dgm:pt modelId="{D31A5275-E156-48D5-867C-2BAAD5942B88}">
      <dgm:prSet phldrT="[Text]"/>
      <dgm:spPr/>
      <dgm:t>
        <a:bodyPr/>
        <a:lstStyle/>
        <a:p>
          <a:r>
            <a:rPr lang="en-IN" dirty="0" smtClean="0"/>
            <a:t>Section 5 of </a:t>
          </a:r>
          <a:r>
            <a:rPr lang="en-US" dirty="0" smtClean="0"/>
            <a:t>draft-ietf-teas-pcecc-use-cases-01</a:t>
          </a:r>
          <a:endParaRPr lang="en-US" dirty="0"/>
        </a:p>
      </dgm:t>
    </dgm:pt>
    <dgm:pt modelId="{F7593662-5A82-4968-BD36-2549DFBB8D92}" type="parTrans" cxnId="{B2C4147B-E2FA-4701-8FA0-C37FBD5B9B1A}">
      <dgm:prSet/>
      <dgm:spPr/>
      <dgm:t>
        <a:bodyPr/>
        <a:lstStyle/>
        <a:p>
          <a:endParaRPr lang="en-US"/>
        </a:p>
      </dgm:t>
    </dgm:pt>
    <dgm:pt modelId="{6CE71A1D-91CD-4354-AF21-A183E5F9E1D2}" type="sibTrans" cxnId="{B2C4147B-E2FA-4701-8FA0-C37FBD5B9B1A}">
      <dgm:prSet/>
      <dgm:spPr/>
      <dgm:t>
        <a:bodyPr/>
        <a:lstStyle/>
        <a:p>
          <a:endParaRPr lang="en-US"/>
        </a:p>
      </dgm:t>
    </dgm:pt>
    <dgm:pt modelId="{D7D90B99-F10C-45A7-A08B-2084225469F8}">
      <dgm:prSet/>
      <dgm:spPr/>
      <dgm:t>
        <a:bodyPr/>
        <a:lstStyle/>
        <a:p>
          <a:r>
            <a:rPr lang="en-US" dirty="0" smtClean="0"/>
            <a:t>It may taker wider responsibility for partitioning the label space for each router and allocating different parts for different uses. </a:t>
          </a:r>
          <a:endParaRPr lang="en-IN" dirty="0"/>
        </a:p>
      </dgm:t>
    </dgm:pt>
    <dgm:pt modelId="{9E2F6F90-AFA1-4766-BE3D-151DDF582FC3}" type="parTrans" cxnId="{C81BB9A6-CAA4-4A5A-A977-F3485A3DE6F3}">
      <dgm:prSet/>
      <dgm:spPr/>
      <dgm:t>
        <a:bodyPr/>
        <a:lstStyle/>
        <a:p>
          <a:endParaRPr lang="en-US"/>
        </a:p>
      </dgm:t>
    </dgm:pt>
    <dgm:pt modelId="{9D8FBCD5-63FC-441D-9F16-A9E9CFBF8764}" type="sibTrans" cxnId="{C81BB9A6-CAA4-4A5A-A977-F3485A3DE6F3}">
      <dgm:prSet/>
      <dgm:spPr/>
      <dgm:t>
        <a:bodyPr/>
        <a:lstStyle/>
        <a:p>
          <a:endParaRPr lang="en-US"/>
        </a:p>
      </dgm:t>
    </dgm:pt>
    <dgm:pt modelId="{54F11B54-465F-43AE-925D-52E37FD45B20}" type="pres">
      <dgm:prSet presAssocID="{E3E64740-24CC-48C7-B115-A68476F51DE9}" presName="Name0" presStyleCnt="0">
        <dgm:presLayoutVars>
          <dgm:chMax val="7"/>
          <dgm:chPref val="7"/>
          <dgm:dir/>
        </dgm:presLayoutVars>
      </dgm:prSet>
      <dgm:spPr/>
    </dgm:pt>
    <dgm:pt modelId="{95F8C45C-313E-4393-B339-F8E18200D0F0}" type="pres">
      <dgm:prSet presAssocID="{E3E64740-24CC-48C7-B115-A68476F51DE9}" presName="Name1" presStyleCnt="0"/>
      <dgm:spPr/>
    </dgm:pt>
    <dgm:pt modelId="{FBAE1090-AF5A-4881-9165-0A8D8A532523}" type="pres">
      <dgm:prSet presAssocID="{E3E64740-24CC-48C7-B115-A68476F51DE9}" presName="cycle" presStyleCnt="0"/>
      <dgm:spPr/>
    </dgm:pt>
    <dgm:pt modelId="{0CB27467-7A72-4AE8-9397-2D8B416925DB}" type="pres">
      <dgm:prSet presAssocID="{E3E64740-24CC-48C7-B115-A68476F51DE9}" presName="srcNode" presStyleLbl="node1" presStyleIdx="0" presStyleCnt="5"/>
      <dgm:spPr/>
    </dgm:pt>
    <dgm:pt modelId="{7B62B4D7-19FA-422C-904F-4CDFE943E389}" type="pres">
      <dgm:prSet presAssocID="{E3E64740-24CC-48C7-B115-A68476F51DE9}" presName="conn" presStyleLbl="parChTrans1D2" presStyleIdx="0" presStyleCnt="1"/>
      <dgm:spPr/>
    </dgm:pt>
    <dgm:pt modelId="{1A28B7FA-D24E-4908-85AA-80073FB500F7}" type="pres">
      <dgm:prSet presAssocID="{E3E64740-24CC-48C7-B115-A68476F51DE9}" presName="extraNode" presStyleLbl="node1" presStyleIdx="0" presStyleCnt="5"/>
      <dgm:spPr/>
    </dgm:pt>
    <dgm:pt modelId="{52D3DCBD-FC71-488C-AF8B-C1D30539D6D5}" type="pres">
      <dgm:prSet presAssocID="{E3E64740-24CC-48C7-B115-A68476F51DE9}" presName="dstNode" presStyleLbl="node1" presStyleIdx="0" presStyleCnt="5"/>
      <dgm:spPr/>
    </dgm:pt>
    <dgm:pt modelId="{D1F34BAC-6464-4496-B4A9-6E77D378A102}" type="pres">
      <dgm:prSet presAssocID="{72B256B0-B3DC-4C47-AB8B-34571A3A4BC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C4809-8739-40E6-AF52-E53459131368}" type="pres">
      <dgm:prSet presAssocID="{72B256B0-B3DC-4C47-AB8B-34571A3A4BCD}" presName="accent_1" presStyleCnt="0"/>
      <dgm:spPr/>
    </dgm:pt>
    <dgm:pt modelId="{4BCF8EBE-D29C-4B43-A2F4-80547D74FA05}" type="pres">
      <dgm:prSet presAssocID="{72B256B0-B3DC-4C47-AB8B-34571A3A4BCD}" presName="accentRepeatNode" presStyleLbl="solidFgAcc1" presStyleIdx="0" presStyleCnt="5"/>
      <dgm:spPr/>
    </dgm:pt>
    <dgm:pt modelId="{E7A85F24-F1C6-45A0-94C3-A8E47E089205}" type="pres">
      <dgm:prSet presAssocID="{98F8BFCB-EDA4-4807-BB40-7FA0DA2E96F0}" presName="text_2" presStyleLbl="node1" presStyleIdx="1" presStyleCnt="5">
        <dgm:presLayoutVars>
          <dgm:bulletEnabled val="1"/>
        </dgm:presLayoutVars>
      </dgm:prSet>
      <dgm:spPr/>
    </dgm:pt>
    <dgm:pt modelId="{1211857E-81F9-47D0-AB60-1F9D140F460A}" type="pres">
      <dgm:prSet presAssocID="{98F8BFCB-EDA4-4807-BB40-7FA0DA2E96F0}" presName="accent_2" presStyleCnt="0"/>
      <dgm:spPr/>
    </dgm:pt>
    <dgm:pt modelId="{C5C470A0-3C09-41E8-9179-DE96AA7C3E83}" type="pres">
      <dgm:prSet presAssocID="{98F8BFCB-EDA4-4807-BB40-7FA0DA2E96F0}" presName="accentRepeatNode" presStyleLbl="solidFgAcc1" presStyleIdx="1" presStyleCnt="5"/>
      <dgm:spPr/>
    </dgm:pt>
    <dgm:pt modelId="{1A04BACA-D164-4DAE-952A-4A1A499C7812}" type="pres">
      <dgm:prSet presAssocID="{E0C6D214-EDC4-4574-BFFF-BA5BC3D1579A}" presName="text_3" presStyleLbl="node1" presStyleIdx="2" presStyleCnt="5">
        <dgm:presLayoutVars>
          <dgm:bulletEnabled val="1"/>
        </dgm:presLayoutVars>
      </dgm:prSet>
      <dgm:spPr/>
    </dgm:pt>
    <dgm:pt modelId="{32402201-30BE-4A38-9686-BFC5592BC1C1}" type="pres">
      <dgm:prSet presAssocID="{E0C6D214-EDC4-4574-BFFF-BA5BC3D1579A}" presName="accent_3" presStyleCnt="0"/>
      <dgm:spPr/>
    </dgm:pt>
    <dgm:pt modelId="{4397FFD2-F5C7-4C43-8294-6BF7ABF5E14F}" type="pres">
      <dgm:prSet presAssocID="{E0C6D214-EDC4-4574-BFFF-BA5BC3D1579A}" presName="accentRepeatNode" presStyleLbl="solidFgAcc1" presStyleIdx="2" presStyleCnt="5"/>
      <dgm:spPr/>
    </dgm:pt>
    <dgm:pt modelId="{256C1352-5785-4C4F-911D-A96DE4DAF66A}" type="pres">
      <dgm:prSet presAssocID="{27823DFA-A617-46C2-A4DA-52ACEB8F6891}" presName="text_4" presStyleLbl="node1" presStyleIdx="3" presStyleCnt="5">
        <dgm:presLayoutVars>
          <dgm:bulletEnabled val="1"/>
        </dgm:presLayoutVars>
      </dgm:prSet>
      <dgm:spPr/>
    </dgm:pt>
    <dgm:pt modelId="{8D50565E-74D0-49E1-AE51-89D4A477A9E1}" type="pres">
      <dgm:prSet presAssocID="{27823DFA-A617-46C2-A4DA-52ACEB8F6891}" presName="accent_4" presStyleCnt="0"/>
      <dgm:spPr/>
    </dgm:pt>
    <dgm:pt modelId="{218D35E3-F915-4D76-87C5-4CBF1FCF56F7}" type="pres">
      <dgm:prSet presAssocID="{27823DFA-A617-46C2-A4DA-52ACEB8F6891}" presName="accentRepeatNode" presStyleLbl="solidFgAcc1" presStyleIdx="3" presStyleCnt="5"/>
      <dgm:spPr/>
    </dgm:pt>
    <dgm:pt modelId="{FC9DBB1A-3E6C-47CC-B58D-2D5F5906C177}" type="pres">
      <dgm:prSet presAssocID="{7B54B70A-BA08-47AB-BB19-D3B402B88D2D}" presName="text_5" presStyleLbl="node1" presStyleIdx="4" presStyleCnt="5">
        <dgm:presLayoutVars>
          <dgm:bulletEnabled val="1"/>
        </dgm:presLayoutVars>
      </dgm:prSet>
      <dgm:spPr/>
    </dgm:pt>
    <dgm:pt modelId="{E1F107AC-29AD-4DDC-8CB8-87AF22459907}" type="pres">
      <dgm:prSet presAssocID="{7B54B70A-BA08-47AB-BB19-D3B402B88D2D}" presName="accent_5" presStyleCnt="0"/>
      <dgm:spPr/>
    </dgm:pt>
    <dgm:pt modelId="{37271B9D-5FF6-40E1-9809-C64E9B00EADB}" type="pres">
      <dgm:prSet presAssocID="{7B54B70A-BA08-47AB-BB19-D3B402B88D2D}" presName="accentRepeatNode" presStyleLbl="solidFgAcc1" presStyleIdx="4" presStyleCnt="5"/>
      <dgm:spPr/>
    </dgm:pt>
  </dgm:ptLst>
  <dgm:cxnLst>
    <dgm:cxn modelId="{C81BB9A6-CAA4-4A5A-A977-F3485A3DE6F3}" srcId="{7B54B70A-BA08-47AB-BB19-D3B402B88D2D}" destId="{D7D90B99-F10C-45A7-A08B-2084225469F8}" srcOrd="0" destOrd="0" parTransId="{9E2F6F90-AFA1-4766-BE3D-151DDF582FC3}" sibTransId="{9D8FBCD5-63FC-441D-9F16-A9E9CFBF8764}"/>
    <dgm:cxn modelId="{B2C4147B-E2FA-4701-8FA0-C37FBD5B9B1A}" srcId="{72B256B0-B3DC-4C47-AB8B-34571A3A4BCD}" destId="{D31A5275-E156-48D5-867C-2BAAD5942B88}" srcOrd="1" destOrd="0" parTransId="{F7593662-5A82-4968-BD36-2549DFBB8D92}" sibTransId="{6CE71A1D-91CD-4354-AF21-A183E5F9E1D2}"/>
    <dgm:cxn modelId="{22379C15-4BEB-45AA-8630-349F975AF9A0}" srcId="{E3E64740-24CC-48C7-B115-A68476F51DE9}" destId="{98F8BFCB-EDA4-4807-BB40-7FA0DA2E96F0}" srcOrd="1" destOrd="0" parTransId="{B8413FA8-091E-4725-8A8E-C9D93A44EDE6}" sibTransId="{6263BD32-7369-4793-A938-348CE68FEA5F}"/>
    <dgm:cxn modelId="{F19673B8-024B-48AD-95D4-891D8B63E8F2}" type="presOf" srcId="{E0C6D214-EDC4-4574-BFFF-BA5BC3D1579A}" destId="{1A04BACA-D164-4DAE-952A-4A1A499C7812}" srcOrd="0" destOrd="0" presId="urn:microsoft.com/office/officeart/2008/layout/VerticalCurvedList"/>
    <dgm:cxn modelId="{4E7C77D2-5BD2-4B39-87E6-72AA847A5C88}" type="presOf" srcId="{72B256B0-B3DC-4C47-AB8B-34571A3A4BCD}" destId="{D1F34BAC-6464-4496-B4A9-6E77D378A102}" srcOrd="0" destOrd="0" presId="urn:microsoft.com/office/officeart/2008/layout/VerticalCurvedList"/>
    <dgm:cxn modelId="{AD03D979-E861-4ADE-960D-9A9C02C59C14}" srcId="{72B256B0-B3DC-4C47-AB8B-34571A3A4BCD}" destId="{46737C21-7647-4399-AA8B-D232E2B8D937}" srcOrd="0" destOrd="0" parTransId="{36CAC786-6BD1-4B5A-BFA1-58CD9148E678}" sibTransId="{48BE0F67-6CC3-4A53-8D7A-C2B2A974A4EA}"/>
    <dgm:cxn modelId="{0FCA01E2-66D8-48ED-90F7-9B5F27FFF53B}" type="presOf" srcId="{98F8BFCB-EDA4-4807-BB40-7FA0DA2E96F0}" destId="{E7A85F24-F1C6-45A0-94C3-A8E47E089205}" srcOrd="0" destOrd="0" presId="urn:microsoft.com/office/officeart/2008/layout/VerticalCurvedList"/>
    <dgm:cxn modelId="{2DD605AC-4C91-46D5-9B15-5986694FBF65}" type="presOf" srcId="{48BE0F67-6CC3-4A53-8D7A-C2B2A974A4EA}" destId="{7B62B4D7-19FA-422C-904F-4CDFE943E389}" srcOrd="0" destOrd="0" presId="urn:microsoft.com/office/officeart/2008/layout/VerticalCurvedList"/>
    <dgm:cxn modelId="{A26D9C24-EC8B-4D7A-81CD-6A6C7BD750B7}" type="presOf" srcId="{46737C21-7647-4399-AA8B-D232E2B8D937}" destId="{D1F34BAC-6464-4496-B4A9-6E77D378A102}" srcOrd="0" destOrd="1" presId="urn:microsoft.com/office/officeart/2008/layout/VerticalCurvedList"/>
    <dgm:cxn modelId="{6F7A3C38-EEDB-4D58-B1B5-EF62B3B2AD5C}" type="presOf" srcId="{D31A5275-E156-48D5-867C-2BAAD5942B88}" destId="{D1F34BAC-6464-4496-B4A9-6E77D378A102}" srcOrd="0" destOrd="2" presId="urn:microsoft.com/office/officeart/2008/layout/VerticalCurvedList"/>
    <dgm:cxn modelId="{A8652DF7-BFA5-46C4-8A92-5F5590D3710D}" type="presOf" srcId="{27823DFA-A617-46C2-A4DA-52ACEB8F6891}" destId="{256C1352-5785-4C4F-911D-A96DE4DAF66A}" srcOrd="0" destOrd="0" presId="urn:microsoft.com/office/officeart/2008/layout/VerticalCurvedList"/>
    <dgm:cxn modelId="{25662EEC-60FC-4229-A0AA-6F41D38313F4}" type="presOf" srcId="{E3E64740-24CC-48C7-B115-A68476F51DE9}" destId="{54F11B54-465F-43AE-925D-52E37FD45B20}" srcOrd="0" destOrd="0" presId="urn:microsoft.com/office/officeart/2008/layout/VerticalCurvedList"/>
    <dgm:cxn modelId="{997ACC0E-FF6A-45A5-97FE-0B1E958C28DF}" type="presOf" srcId="{7B54B70A-BA08-47AB-BB19-D3B402B88D2D}" destId="{FC9DBB1A-3E6C-47CC-B58D-2D5F5906C177}" srcOrd="0" destOrd="0" presId="urn:microsoft.com/office/officeart/2008/layout/VerticalCurvedList"/>
    <dgm:cxn modelId="{99D76E74-0005-4583-AF7D-7851540E1D53}" srcId="{E3E64740-24CC-48C7-B115-A68476F51DE9}" destId="{E0C6D214-EDC4-4574-BFFF-BA5BC3D1579A}" srcOrd="2" destOrd="0" parTransId="{69B2B845-8599-4932-82FA-7B5DFCA5E320}" sibTransId="{DB2659AE-8B97-45F4-8583-77E6E2E529EE}"/>
    <dgm:cxn modelId="{0AF36535-FC89-44CA-A1DD-BC7F64972D53}" srcId="{E3E64740-24CC-48C7-B115-A68476F51DE9}" destId="{27823DFA-A617-46C2-A4DA-52ACEB8F6891}" srcOrd="3" destOrd="0" parTransId="{E217AE1B-18AF-4F09-B810-E77713DD1E6A}" sibTransId="{AFF0E65A-A639-4BE3-8210-79C90E98DA7D}"/>
    <dgm:cxn modelId="{D3E51A1B-447C-43FA-B82C-CAFA746424DC}" type="presOf" srcId="{D7D90B99-F10C-45A7-A08B-2084225469F8}" destId="{FC9DBB1A-3E6C-47CC-B58D-2D5F5906C177}" srcOrd="0" destOrd="1" presId="urn:microsoft.com/office/officeart/2008/layout/VerticalCurvedList"/>
    <dgm:cxn modelId="{40FD3E3A-5FEC-47CF-BC14-2D1F1E552356}" srcId="{E3E64740-24CC-48C7-B115-A68476F51DE9}" destId="{7B54B70A-BA08-47AB-BB19-D3B402B88D2D}" srcOrd="4" destOrd="0" parTransId="{222C0BC8-351A-465A-97D7-8DFE84B5E87B}" sibTransId="{1321F55C-AC53-4DE4-AC2F-F2AE97BB9BFF}"/>
    <dgm:cxn modelId="{76C5D00D-7271-4C09-B495-15BA47F5B0C4}" srcId="{E3E64740-24CC-48C7-B115-A68476F51DE9}" destId="{72B256B0-B3DC-4C47-AB8B-34571A3A4BCD}" srcOrd="0" destOrd="0" parTransId="{0391420F-0F3A-4CC8-B3DF-351E3F3E37E8}" sibTransId="{35E5EDAE-9191-420C-928D-2DE0CF12C4E0}"/>
    <dgm:cxn modelId="{3A8D733D-BBED-46C3-866B-D168C1ACF520}" type="presParOf" srcId="{54F11B54-465F-43AE-925D-52E37FD45B20}" destId="{95F8C45C-313E-4393-B339-F8E18200D0F0}" srcOrd="0" destOrd="0" presId="urn:microsoft.com/office/officeart/2008/layout/VerticalCurvedList"/>
    <dgm:cxn modelId="{BC7ADBD6-A195-48D6-9677-C0027F97D87F}" type="presParOf" srcId="{95F8C45C-313E-4393-B339-F8E18200D0F0}" destId="{FBAE1090-AF5A-4881-9165-0A8D8A532523}" srcOrd="0" destOrd="0" presId="urn:microsoft.com/office/officeart/2008/layout/VerticalCurvedList"/>
    <dgm:cxn modelId="{873AFE43-6113-4BFE-A341-B10E7A75D6E2}" type="presParOf" srcId="{FBAE1090-AF5A-4881-9165-0A8D8A532523}" destId="{0CB27467-7A72-4AE8-9397-2D8B416925DB}" srcOrd="0" destOrd="0" presId="urn:microsoft.com/office/officeart/2008/layout/VerticalCurvedList"/>
    <dgm:cxn modelId="{0D09C594-1CE3-451F-B61F-C61C8050736A}" type="presParOf" srcId="{FBAE1090-AF5A-4881-9165-0A8D8A532523}" destId="{7B62B4D7-19FA-422C-904F-4CDFE943E389}" srcOrd="1" destOrd="0" presId="urn:microsoft.com/office/officeart/2008/layout/VerticalCurvedList"/>
    <dgm:cxn modelId="{4DCC4FAC-5657-4180-8DF2-BAE7A7DE1BFA}" type="presParOf" srcId="{FBAE1090-AF5A-4881-9165-0A8D8A532523}" destId="{1A28B7FA-D24E-4908-85AA-80073FB500F7}" srcOrd="2" destOrd="0" presId="urn:microsoft.com/office/officeart/2008/layout/VerticalCurvedList"/>
    <dgm:cxn modelId="{058B3C72-D10A-4280-B344-A82E7077FBC7}" type="presParOf" srcId="{FBAE1090-AF5A-4881-9165-0A8D8A532523}" destId="{52D3DCBD-FC71-488C-AF8B-C1D30539D6D5}" srcOrd="3" destOrd="0" presId="urn:microsoft.com/office/officeart/2008/layout/VerticalCurvedList"/>
    <dgm:cxn modelId="{62F8120C-B55E-413A-A4CE-D3DF7018839A}" type="presParOf" srcId="{95F8C45C-313E-4393-B339-F8E18200D0F0}" destId="{D1F34BAC-6464-4496-B4A9-6E77D378A102}" srcOrd="1" destOrd="0" presId="urn:microsoft.com/office/officeart/2008/layout/VerticalCurvedList"/>
    <dgm:cxn modelId="{41A172EA-FE64-4518-AA6D-9799DD6221D6}" type="presParOf" srcId="{95F8C45C-313E-4393-B339-F8E18200D0F0}" destId="{DE4C4809-8739-40E6-AF52-E53459131368}" srcOrd="2" destOrd="0" presId="urn:microsoft.com/office/officeart/2008/layout/VerticalCurvedList"/>
    <dgm:cxn modelId="{7625A45B-385F-4B6E-A6F9-5425F36FFEBE}" type="presParOf" srcId="{DE4C4809-8739-40E6-AF52-E53459131368}" destId="{4BCF8EBE-D29C-4B43-A2F4-80547D74FA05}" srcOrd="0" destOrd="0" presId="urn:microsoft.com/office/officeart/2008/layout/VerticalCurvedList"/>
    <dgm:cxn modelId="{C552250C-17E9-450D-AECC-8DA57E3FDF38}" type="presParOf" srcId="{95F8C45C-313E-4393-B339-F8E18200D0F0}" destId="{E7A85F24-F1C6-45A0-94C3-A8E47E089205}" srcOrd="3" destOrd="0" presId="urn:microsoft.com/office/officeart/2008/layout/VerticalCurvedList"/>
    <dgm:cxn modelId="{5E697AEF-C259-49FA-9C96-75F991DAD4C0}" type="presParOf" srcId="{95F8C45C-313E-4393-B339-F8E18200D0F0}" destId="{1211857E-81F9-47D0-AB60-1F9D140F460A}" srcOrd="4" destOrd="0" presId="urn:microsoft.com/office/officeart/2008/layout/VerticalCurvedList"/>
    <dgm:cxn modelId="{D0D7E1AD-AA0C-4E64-941D-A5429A3DE0C0}" type="presParOf" srcId="{1211857E-81F9-47D0-AB60-1F9D140F460A}" destId="{C5C470A0-3C09-41E8-9179-DE96AA7C3E83}" srcOrd="0" destOrd="0" presId="urn:microsoft.com/office/officeart/2008/layout/VerticalCurvedList"/>
    <dgm:cxn modelId="{6B38725C-673A-4F0C-A9D8-D3B7058D4A1D}" type="presParOf" srcId="{95F8C45C-313E-4393-B339-F8E18200D0F0}" destId="{1A04BACA-D164-4DAE-952A-4A1A499C7812}" srcOrd="5" destOrd="0" presId="urn:microsoft.com/office/officeart/2008/layout/VerticalCurvedList"/>
    <dgm:cxn modelId="{6E1CC25E-5113-46C6-9ED3-F5D60F9DBCFF}" type="presParOf" srcId="{95F8C45C-313E-4393-B339-F8E18200D0F0}" destId="{32402201-30BE-4A38-9686-BFC5592BC1C1}" srcOrd="6" destOrd="0" presId="urn:microsoft.com/office/officeart/2008/layout/VerticalCurvedList"/>
    <dgm:cxn modelId="{DE570866-65BB-494C-B978-D30A9C126D06}" type="presParOf" srcId="{32402201-30BE-4A38-9686-BFC5592BC1C1}" destId="{4397FFD2-F5C7-4C43-8294-6BF7ABF5E14F}" srcOrd="0" destOrd="0" presId="urn:microsoft.com/office/officeart/2008/layout/VerticalCurvedList"/>
    <dgm:cxn modelId="{C79648B7-92C4-4BA0-ACB0-20D45D128BB8}" type="presParOf" srcId="{95F8C45C-313E-4393-B339-F8E18200D0F0}" destId="{256C1352-5785-4C4F-911D-A96DE4DAF66A}" srcOrd="7" destOrd="0" presId="urn:microsoft.com/office/officeart/2008/layout/VerticalCurvedList"/>
    <dgm:cxn modelId="{B36AEFB5-1F03-44E0-8B7E-F13A55E2C137}" type="presParOf" srcId="{95F8C45C-313E-4393-B339-F8E18200D0F0}" destId="{8D50565E-74D0-49E1-AE51-89D4A477A9E1}" srcOrd="8" destOrd="0" presId="urn:microsoft.com/office/officeart/2008/layout/VerticalCurvedList"/>
    <dgm:cxn modelId="{EFE08775-A7BE-4A6E-AE4E-16A7318ACDA7}" type="presParOf" srcId="{8D50565E-74D0-49E1-AE51-89D4A477A9E1}" destId="{218D35E3-F915-4D76-87C5-4CBF1FCF56F7}" srcOrd="0" destOrd="0" presId="urn:microsoft.com/office/officeart/2008/layout/VerticalCurvedList"/>
    <dgm:cxn modelId="{ADC87018-E68E-404F-ACD6-B1540E743E81}" type="presParOf" srcId="{95F8C45C-313E-4393-B339-F8E18200D0F0}" destId="{FC9DBB1A-3E6C-47CC-B58D-2D5F5906C177}" srcOrd="9" destOrd="0" presId="urn:microsoft.com/office/officeart/2008/layout/VerticalCurvedList"/>
    <dgm:cxn modelId="{EEDCCD42-9FFD-4DE4-A39E-BF48A5D1C5A1}" type="presParOf" srcId="{95F8C45C-313E-4393-B339-F8E18200D0F0}" destId="{E1F107AC-29AD-4DDC-8CB8-87AF22459907}" srcOrd="10" destOrd="0" presId="urn:microsoft.com/office/officeart/2008/layout/VerticalCurvedList"/>
    <dgm:cxn modelId="{86430450-F6B9-49AB-BE92-278BE4EE47B1}" type="presParOf" srcId="{E1F107AC-29AD-4DDC-8CB8-87AF22459907}" destId="{37271B9D-5FF6-40E1-9809-C64E9B00EA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42810-BEE9-478A-B792-5CAC4A031D13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7D8E82-8F4F-40E4-B0D8-216715F2B6B1}">
      <dgm:prSet phldrT="[Text]"/>
      <dgm:spPr/>
      <dgm:t>
        <a:bodyPr/>
        <a:lstStyle/>
        <a:p>
          <a:r>
            <a:rPr lang="en-US" dirty="0" smtClean="0"/>
            <a:t>Use PCEP protocol for SR label distribution when PCE is managing the label space.</a:t>
          </a:r>
          <a:endParaRPr lang="en-US" dirty="0"/>
        </a:p>
      </dgm:t>
    </dgm:pt>
    <dgm:pt modelId="{52EC3EB1-AB1D-41E7-A78C-E0ADBEE2FEBF}" type="parTrans" cxnId="{1CF16FA4-4002-479A-98BB-608615A0C814}">
      <dgm:prSet/>
      <dgm:spPr/>
      <dgm:t>
        <a:bodyPr/>
        <a:lstStyle/>
        <a:p>
          <a:endParaRPr lang="en-US"/>
        </a:p>
      </dgm:t>
    </dgm:pt>
    <dgm:pt modelId="{D004AA6A-0F85-43BE-886A-66B02536060D}" type="sibTrans" cxnId="{1CF16FA4-4002-479A-98BB-608615A0C814}">
      <dgm:prSet/>
      <dgm:spPr/>
      <dgm:t>
        <a:bodyPr/>
        <a:lstStyle/>
        <a:p>
          <a:endParaRPr lang="en-US"/>
        </a:p>
      </dgm:t>
    </dgm:pt>
    <dgm:pt modelId="{85F24FFF-E1BF-45B7-B599-EA10B9F9DD74}">
      <dgm:prSet/>
      <dgm:spPr/>
      <dgm:t>
        <a:bodyPr/>
        <a:lstStyle/>
        <a:p>
          <a:r>
            <a:rPr lang="en-US" dirty="0" smtClean="0"/>
            <a:t>PCE as a central controller can allocate and provision the node/adjacency label (SID) via PCEP.</a:t>
          </a:r>
          <a:endParaRPr lang="en-US" dirty="0"/>
        </a:p>
      </dgm:t>
    </dgm:pt>
    <dgm:pt modelId="{521F2C54-801F-4185-B276-EBEE07C769A5}" type="parTrans" cxnId="{8EB98AF0-C945-4A83-BB42-E3E9FB19995C}">
      <dgm:prSet/>
      <dgm:spPr/>
      <dgm:t>
        <a:bodyPr/>
        <a:lstStyle/>
        <a:p>
          <a:endParaRPr lang="en-US"/>
        </a:p>
      </dgm:t>
    </dgm:pt>
    <dgm:pt modelId="{90D73623-3565-436B-BF9D-DF058A285625}" type="sibTrans" cxnId="{8EB98AF0-C945-4A83-BB42-E3E9FB19995C}">
      <dgm:prSet/>
      <dgm:spPr/>
      <dgm:t>
        <a:bodyPr/>
        <a:lstStyle/>
        <a:p>
          <a:endParaRPr lang="en-US"/>
        </a:p>
      </dgm:t>
    </dgm:pt>
    <dgm:pt modelId="{9373E9F5-2FD8-4D72-B746-E707D25DDBA9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93CEC9B6-8E90-4839-ADD4-B837C922FF96}" type="parTrans" cxnId="{DB3BF43A-1C87-4565-B5DE-8FF6B7C20E61}">
      <dgm:prSet/>
      <dgm:spPr/>
      <dgm:t>
        <a:bodyPr/>
        <a:lstStyle/>
        <a:p>
          <a:endParaRPr lang="en-US"/>
        </a:p>
      </dgm:t>
    </dgm:pt>
    <dgm:pt modelId="{490C27B5-7375-4BE1-966A-A556F3286E78}" type="sibTrans" cxnId="{DB3BF43A-1C87-4565-B5DE-8FF6B7C20E61}">
      <dgm:prSet/>
      <dgm:spPr/>
      <dgm:t>
        <a:bodyPr/>
        <a:lstStyle/>
        <a:p>
          <a:endParaRPr lang="en-US"/>
        </a:p>
      </dgm:t>
    </dgm:pt>
    <dgm:pt modelId="{0F0EBC71-73F9-42A1-B8C1-78D8D158DC57}">
      <dgm:prSet phldrT="[Text]"/>
      <dgm:spPr/>
      <dgm:t>
        <a:bodyPr/>
        <a:lstStyle/>
        <a:p>
          <a:r>
            <a:rPr lang="en-US" dirty="0" smtClean="0"/>
            <a:t>Section 3.1.5 of </a:t>
          </a:r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-teas-</a:t>
          </a:r>
          <a:r>
            <a:rPr lang="en-IN" dirty="0" err="1" smtClean="0"/>
            <a:t>pce</a:t>
          </a:r>
          <a:r>
            <a:rPr lang="en-IN" dirty="0" smtClean="0"/>
            <a:t>-central-control</a:t>
          </a:r>
          <a:endParaRPr lang="en-US" dirty="0"/>
        </a:p>
      </dgm:t>
    </dgm:pt>
    <dgm:pt modelId="{7B5656B0-E656-47C8-B3AB-1543F12D667D}" type="parTrans" cxnId="{916584A5-B524-4604-8BD5-50BBF17460D8}">
      <dgm:prSet/>
      <dgm:spPr/>
      <dgm:t>
        <a:bodyPr/>
        <a:lstStyle/>
        <a:p>
          <a:endParaRPr lang="en-US"/>
        </a:p>
      </dgm:t>
    </dgm:pt>
    <dgm:pt modelId="{AA81B9AA-BCBC-4554-86C6-D886D1A1E181}" type="sibTrans" cxnId="{916584A5-B524-4604-8BD5-50BBF17460D8}">
      <dgm:prSet/>
      <dgm:spPr/>
      <dgm:t>
        <a:bodyPr/>
        <a:lstStyle/>
        <a:p>
          <a:endParaRPr lang="en-US"/>
        </a:p>
      </dgm:t>
    </dgm:pt>
    <dgm:pt modelId="{B94D026E-D988-4A46-B8C1-EA5C647CDDCF}">
      <dgm:prSet phldrT="[Text]"/>
      <dgm:spPr/>
      <dgm:t>
        <a:bodyPr/>
        <a:lstStyle/>
        <a:p>
          <a:r>
            <a:rPr lang="en-US" dirty="0" smtClean="0"/>
            <a:t>Section 4 of </a:t>
          </a:r>
          <a:r>
            <a:rPr lang="en-US" dirty="0" smtClean="0"/>
            <a:t>draft-</a:t>
          </a:r>
          <a:r>
            <a:rPr lang="en-US" dirty="0" err="1" smtClean="0"/>
            <a:t>ietf</a:t>
          </a:r>
          <a:r>
            <a:rPr lang="en-US" dirty="0" smtClean="0"/>
            <a:t>-teas-</a:t>
          </a:r>
          <a:r>
            <a:rPr lang="en-US" dirty="0" err="1" smtClean="0"/>
            <a:t>pcecc</a:t>
          </a:r>
          <a:r>
            <a:rPr lang="en-US" dirty="0" smtClean="0"/>
            <a:t>-use-cases</a:t>
          </a:r>
          <a:r>
            <a:rPr lang="en-US" dirty="0" smtClean="0"/>
            <a:t> </a:t>
          </a:r>
          <a:endParaRPr lang="en-US" dirty="0"/>
        </a:p>
      </dgm:t>
    </dgm:pt>
    <dgm:pt modelId="{53214326-0585-427A-B014-00C8EE02FC71}" type="parTrans" cxnId="{1F7F4B8D-A7DE-4689-B3F1-036E5D04A365}">
      <dgm:prSet/>
      <dgm:spPr/>
      <dgm:t>
        <a:bodyPr/>
        <a:lstStyle/>
        <a:p>
          <a:endParaRPr lang="en-US"/>
        </a:p>
      </dgm:t>
    </dgm:pt>
    <dgm:pt modelId="{7BE1B9D5-7D40-429A-8119-635CBD97DD53}" type="sibTrans" cxnId="{1F7F4B8D-A7DE-4689-B3F1-036E5D04A365}">
      <dgm:prSet/>
      <dgm:spPr/>
      <dgm:t>
        <a:bodyPr/>
        <a:lstStyle/>
        <a:p>
          <a:endParaRPr lang="en-US"/>
        </a:p>
      </dgm:t>
    </dgm:pt>
    <dgm:pt modelId="{0D879B76-1FC9-4CC2-B241-FED4F8AD9F67}">
      <dgm:prSet/>
      <dgm:spPr/>
      <dgm:t>
        <a:bodyPr/>
        <a:lstStyle/>
        <a:p>
          <a:r>
            <a:rPr lang="en-US" dirty="0" smtClean="0"/>
            <a:t>In some deployments PCE (and PCEP) are better suited than IGP because of centralized nature of PCE and direct TCP based PCEP session to the node.</a:t>
          </a:r>
        </a:p>
      </dgm:t>
    </dgm:pt>
    <dgm:pt modelId="{006246D2-4B03-4A43-80BC-93DAF876B3AC}" type="parTrans" cxnId="{66B6C872-2045-4827-A247-EAB40B140DAE}">
      <dgm:prSet/>
      <dgm:spPr/>
      <dgm:t>
        <a:bodyPr/>
        <a:lstStyle/>
        <a:p>
          <a:endParaRPr lang="en-US"/>
        </a:p>
      </dgm:t>
    </dgm:pt>
    <dgm:pt modelId="{89CBEAE0-B60F-4CEB-BE8A-F5B2FA128979}" type="sibTrans" cxnId="{66B6C872-2045-4827-A247-EAB40B140DAE}">
      <dgm:prSet/>
      <dgm:spPr/>
      <dgm:t>
        <a:bodyPr/>
        <a:lstStyle/>
        <a:p>
          <a:endParaRPr lang="en-US"/>
        </a:p>
      </dgm:t>
    </dgm:pt>
    <dgm:pt modelId="{6F93DB4E-69E4-4201-A317-62D2B6EECF35}">
      <dgm:prSet/>
      <dgm:spPr/>
      <dgm:t>
        <a:bodyPr/>
        <a:lstStyle/>
        <a:p>
          <a:r>
            <a:rPr lang="en-US" dirty="0" smtClean="0"/>
            <a:t>The Label Map are updated on all PCEP sessions.</a:t>
          </a:r>
        </a:p>
      </dgm:t>
    </dgm:pt>
    <dgm:pt modelId="{2866D2FD-5BA0-4448-8998-599CACA4377B}" type="parTrans" cxnId="{1DCC38F7-BC18-4E9B-A434-3AD7CCF3810F}">
      <dgm:prSet/>
      <dgm:spPr/>
      <dgm:t>
        <a:bodyPr/>
        <a:lstStyle/>
        <a:p>
          <a:endParaRPr lang="en-US"/>
        </a:p>
      </dgm:t>
    </dgm:pt>
    <dgm:pt modelId="{80E9B102-A83B-45B5-91B2-645461E12A6E}" type="sibTrans" cxnId="{1DCC38F7-BC18-4E9B-A434-3AD7CCF3810F}">
      <dgm:prSet/>
      <dgm:spPr/>
      <dgm:t>
        <a:bodyPr/>
        <a:lstStyle/>
        <a:p>
          <a:endParaRPr lang="en-US"/>
        </a:p>
      </dgm:t>
    </dgm:pt>
    <dgm:pt modelId="{08D84384-70E0-4A8B-952A-4CB35F39E3B2}">
      <dgm:prSet/>
      <dgm:spPr/>
      <dgm:t>
        <a:bodyPr/>
        <a:lstStyle/>
        <a:p>
          <a:r>
            <a:rPr lang="en-US" dirty="0" smtClean="0"/>
            <a:t>In case of redundant PCEs, label should be synchronized.  </a:t>
          </a:r>
        </a:p>
      </dgm:t>
    </dgm:pt>
    <dgm:pt modelId="{80BD03FB-A227-486F-BC88-6B752BA1349B}" type="parTrans" cxnId="{23FDBFBC-7DC0-4789-AA39-2C4869F8791D}">
      <dgm:prSet/>
      <dgm:spPr/>
      <dgm:t>
        <a:bodyPr/>
        <a:lstStyle/>
        <a:p>
          <a:endParaRPr lang="en-US"/>
        </a:p>
      </dgm:t>
    </dgm:pt>
    <dgm:pt modelId="{6FBA0E2F-EAD7-4F78-A01C-4FB4409A76D3}" type="sibTrans" cxnId="{23FDBFBC-7DC0-4789-AA39-2C4869F8791D}">
      <dgm:prSet/>
      <dgm:spPr/>
      <dgm:t>
        <a:bodyPr/>
        <a:lstStyle/>
        <a:p>
          <a:endParaRPr lang="en-US"/>
        </a:p>
      </dgm:t>
    </dgm:pt>
    <dgm:pt modelId="{8743A14D-13B1-42FC-A0F2-6AE903214173}" type="pres">
      <dgm:prSet presAssocID="{A7042810-BEE9-478A-B792-5CAC4A031D13}" presName="diagram" presStyleCnt="0">
        <dgm:presLayoutVars>
          <dgm:dir/>
          <dgm:resizeHandles val="exact"/>
        </dgm:presLayoutVars>
      </dgm:prSet>
      <dgm:spPr/>
    </dgm:pt>
    <dgm:pt modelId="{3D1F415D-511D-4D63-BDC2-1F5EFD16C96E}" type="pres">
      <dgm:prSet presAssocID="{9373E9F5-2FD8-4D72-B746-E707D25DDBA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51123-E93F-4DDD-BE3C-5CFEB7642650}" type="pres">
      <dgm:prSet presAssocID="{490C27B5-7375-4BE1-966A-A556F3286E78}" presName="sibTrans" presStyleCnt="0"/>
      <dgm:spPr/>
    </dgm:pt>
    <dgm:pt modelId="{836F9475-47D4-4308-A9D3-7BB9BE3D27D4}" type="pres">
      <dgm:prSet presAssocID="{D87D8E82-8F4F-40E4-B0D8-216715F2B6B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5CD33-4EF9-4C7F-8F67-2226F5B38FBD}" type="pres">
      <dgm:prSet presAssocID="{D004AA6A-0F85-43BE-886A-66B02536060D}" presName="sibTrans" presStyleCnt="0"/>
      <dgm:spPr/>
    </dgm:pt>
    <dgm:pt modelId="{AE48488A-9530-452D-B25D-69A14E9EF3B1}" type="pres">
      <dgm:prSet presAssocID="{85F24FFF-E1BF-45B7-B599-EA10B9F9DD7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508EA-6130-4866-B8D2-580113E0A8CC}" type="pres">
      <dgm:prSet presAssocID="{90D73623-3565-436B-BF9D-DF058A285625}" presName="sibTrans" presStyleCnt="0"/>
      <dgm:spPr/>
    </dgm:pt>
    <dgm:pt modelId="{31B84A5E-B3E3-4FA8-862F-B33066036C8B}" type="pres">
      <dgm:prSet presAssocID="{0D879B76-1FC9-4CC2-B241-FED4F8AD9F67}" presName="node" presStyleLbl="node1" presStyleIdx="3" presStyleCnt="6">
        <dgm:presLayoutVars>
          <dgm:bulletEnabled val="1"/>
        </dgm:presLayoutVars>
      </dgm:prSet>
      <dgm:spPr/>
    </dgm:pt>
    <dgm:pt modelId="{902709B9-88AB-415F-831B-7EF3FCC7C392}" type="pres">
      <dgm:prSet presAssocID="{89CBEAE0-B60F-4CEB-BE8A-F5B2FA128979}" presName="sibTrans" presStyleCnt="0"/>
      <dgm:spPr/>
    </dgm:pt>
    <dgm:pt modelId="{5DD0AB2F-E75E-4908-847B-35E1D123F837}" type="pres">
      <dgm:prSet presAssocID="{6F93DB4E-69E4-4201-A317-62D2B6EECF3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13C52-4018-4949-B99B-4D41531F561B}" type="pres">
      <dgm:prSet presAssocID="{80E9B102-A83B-45B5-91B2-645461E12A6E}" presName="sibTrans" presStyleCnt="0"/>
      <dgm:spPr/>
    </dgm:pt>
    <dgm:pt modelId="{A0CC8ABC-F98B-4052-AE75-304D76439BAA}" type="pres">
      <dgm:prSet presAssocID="{08D84384-70E0-4A8B-952A-4CB35F39E3B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7F4B8D-A7DE-4689-B3F1-036E5D04A365}" srcId="{9373E9F5-2FD8-4D72-B746-E707D25DDBA9}" destId="{B94D026E-D988-4A46-B8C1-EA5C647CDDCF}" srcOrd="1" destOrd="0" parTransId="{53214326-0585-427A-B014-00C8EE02FC71}" sibTransId="{7BE1B9D5-7D40-429A-8119-635CBD97DD53}"/>
    <dgm:cxn modelId="{BFC2D6CD-0945-496D-9ACB-20E488AF72D9}" type="presOf" srcId="{6F93DB4E-69E4-4201-A317-62D2B6EECF35}" destId="{5DD0AB2F-E75E-4908-847B-35E1D123F837}" srcOrd="0" destOrd="0" presId="urn:microsoft.com/office/officeart/2005/8/layout/default"/>
    <dgm:cxn modelId="{8D228E79-C91B-461E-81EC-B42A84F1E82C}" type="presOf" srcId="{08D84384-70E0-4A8B-952A-4CB35F39E3B2}" destId="{A0CC8ABC-F98B-4052-AE75-304D76439BAA}" srcOrd="0" destOrd="0" presId="urn:microsoft.com/office/officeart/2005/8/layout/default"/>
    <dgm:cxn modelId="{D0066460-0D76-489A-9CBE-09903981DBED}" type="presOf" srcId="{0D879B76-1FC9-4CC2-B241-FED4F8AD9F67}" destId="{31B84A5E-B3E3-4FA8-862F-B33066036C8B}" srcOrd="0" destOrd="0" presId="urn:microsoft.com/office/officeart/2005/8/layout/default"/>
    <dgm:cxn modelId="{83F5E0EE-FF38-4D07-98F5-33166CF6E63F}" type="presOf" srcId="{B94D026E-D988-4A46-B8C1-EA5C647CDDCF}" destId="{3D1F415D-511D-4D63-BDC2-1F5EFD16C96E}" srcOrd="0" destOrd="2" presId="urn:microsoft.com/office/officeart/2005/8/layout/default"/>
    <dgm:cxn modelId="{DB3BF43A-1C87-4565-B5DE-8FF6B7C20E61}" srcId="{A7042810-BEE9-478A-B792-5CAC4A031D13}" destId="{9373E9F5-2FD8-4D72-B746-E707D25DDBA9}" srcOrd="0" destOrd="0" parTransId="{93CEC9B6-8E90-4839-ADD4-B837C922FF96}" sibTransId="{490C27B5-7375-4BE1-966A-A556F3286E78}"/>
    <dgm:cxn modelId="{916584A5-B524-4604-8BD5-50BBF17460D8}" srcId="{9373E9F5-2FD8-4D72-B746-E707D25DDBA9}" destId="{0F0EBC71-73F9-42A1-B8C1-78D8D158DC57}" srcOrd="0" destOrd="0" parTransId="{7B5656B0-E656-47C8-B3AB-1543F12D667D}" sibTransId="{AA81B9AA-BCBC-4554-86C6-D886D1A1E181}"/>
    <dgm:cxn modelId="{1DCC38F7-BC18-4E9B-A434-3AD7CCF3810F}" srcId="{A7042810-BEE9-478A-B792-5CAC4A031D13}" destId="{6F93DB4E-69E4-4201-A317-62D2B6EECF35}" srcOrd="4" destOrd="0" parTransId="{2866D2FD-5BA0-4448-8998-599CACA4377B}" sibTransId="{80E9B102-A83B-45B5-91B2-645461E12A6E}"/>
    <dgm:cxn modelId="{23FDBFBC-7DC0-4789-AA39-2C4869F8791D}" srcId="{A7042810-BEE9-478A-B792-5CAC4A031D13}" destId="{08D84384-70E0-4A8B-952A-4CB35F39E3B2}" srcOrd="5" destOrd="0" parTransId="{80BD03FB-A227-486F-BC88-6B752BA1349B}" sibTransId="{6FBA0E2F-EAD7-4F78-A01C-4FB4409A76D3}"/>
    <dgm:cxn modelId="{1CF16FA4-4002-479A-98BB-608615A0C814}" srcId="{A7042810-BEE9-478A-B792-5CAC4A031D13}" destId="{D87D8E82-8F4F-40E4-B0D8-216715F2B6B1}" srcOrd="1" destOrd="0" parTransId="{52EC3EB1-AB1D-41E7-A78C-E0ADBEE2FEBF}" sibTransId="{D004AA6A-0F85-43BE-886A-66B02536060D}"/>
    <dgm:cxn modelId="{8EB98AF0-C945-4A83-BB42-E3E9FB19995C}" srcId="{A7042810-BEE9-478A-B792-5CAC4A031D13}" destId="{85F24FFF-E1BF-45B7-B599-EA10B9F9DD74}" srcOrd="2" destOrd="0" parTransId="{521F2C54-801F-4185-B276-EBEE07C769A5}" sibTransId="{90D73623-3565-436B-BF9D-DF058A285625}"/>
    <dgm:cxn modelId="{66B6C872-2045-4827-A247-EAB40B140DAE}" srcId="{A7042810-BEE9-478A-B792-5CAC4A031D13}" destId="{0D879B76-1FC9-4CC2-B241-FED4F8AD9F67}" srcOrd="3" destOrd="0" parTransId="{006246D2-4B03-4A43-80BC-93DAF876B3AC}" sibTransId="{89CBEAE0-B60F-4CEB-BE8A-F5B2FA128979}"/>
    <dgm:cxn modelId="{E28087CA-4539-4C4B-BC3D-02ECFA03EF5B}" type="presOf" srcId="{D87D8E82-8F4F-40E4-B0D8-216715F2B6B1}" destId="{836F9475-47D4-4308-A9D3-7BB9BE3D27D4}" srcOrd="0" destOrd="0" presId="urn:microsoft.com/office/officeart/2005/8/layout/default"/>
    <dgm:cxn modelId="{6E188F1C-07ED-4B64-B37C-FC3E87B573EF}" type="presOf" srcId="{A7042810-BEE9-478A-B792-5CAC4A031D13}" destId="{8743A14D-13B1-42FC-A0F2-6AE903214173}" srcOrd="0" destOrd="0" presId="urn:microsoft.com/office/officeart/2005/8/layout/default"/>
    <dgm:cxn modelId="{5C82A825-3DF9-4BE2-99C0-3BD5142B9FE0}" type="presOf" srcId="{0F0EBC71-73F9-42A1-B8C1-78D8D158DC57}" destId="{3D1F415D-511D-4D63-BDC2-1F5EFD16C96E}" srcOrd="0" destOrd="1" presId="urn:microsoft.com/office/officeart/2005/8/layout/default"/>
    <dgm:cxn modelId="{3CC602FA-84D4-44F6-B001-4D8390374DD4}" type="presOf" srcId="{9373E9F5-2FD8-4D72-B746-E707D25DDBA9}" destId="{3D1F415D-511D-4D63-BDC2-1F5EFD16C96E}" srcOrd="0" destOrd="0" presId="urn:microsoft.com/office/officeart/2005/8/layout/default"/>
    <dgm:cxn modelId="{2B664599-6D42-42CC-B4C2-C464AC70C596}" type="presOf" srcId="{85F24FFF-E1BF-45B7-B599-EA10B9F9DD74}" destId="{AE48488A-9530-452D-B25D-69A14E9EF3B1}" srcOrd="0" destOrd="0" presId="urn:microsoft.com/office/officeart/2005/8/layout/default"/>
    <dgm:cxn modelId="{96301797-AEF9-43D9-B85D-EA76A72220BA}" type="presParOf" srcId="{8743A14D-13B1-42FC-A0F2-6AE903214173}" destId="{3D1F415D-511D-4D63-BDC2-1F5EFD16C96E}" srcOrd="0" destOrd="0" presId="urn:microsoft.com/office/officeart/2005/8/layout/default"/>
    <dgm:cxn modelId="{AC237656-EF0D-4EF9-A19E-482D5D6D5D2D}" type="presParOf" srcId="{8743A14D-13B1-42FC-A0F2-6AE903214173}" destId="{F5351123-E93F-4DDD-BE3C-5CFEB7642650}" srcOrd="1" destOrd="0" presId="urn:microsoft.com/office/officeart/2005/8/layout/default"/>
    <dgm:cxn modelId="{27AEE01C-1401-4A19-A51D-B37A4ED2E25B}" type="presParOf" srcId="{8743A14D-13B1-42FC-A0F2-6AE903214173}" destId="{836F9475-47D4-4308-A9D3-7BB9BE3D27D4}" srcOrd="2" destOrd="0" presId="urn:microsoft.com/office/officeart/2005/8/layout/default"/>
    <dgm:cxn modelId="{5C9D5911-35EA-4EA7-8236-AA8E265D81DD}" type="presParOf" srcId="{8743A14D-13B1-42FC-A0F2-6AE903214173}" destId="{7685CD33-4EF9-4C7F-8F67-2226F5B38FBD}" srcOrd="3" destOrd="0" presId="urn:microsoft.com/office/officeart/2005/8/layout/default"/>
    <dgm:cxn modelId="{F4704B37-E769-4ABF-9146-8E9725678391}" type="presParOf" srcId="{8743A14D-13B1-42FC-A0F2-6AE903214173}" destId="{AE48488A-9530-452D-B25D-69A14E9EF3B1}" srcOrd="4" destOrd="0" presId="urn:microsoft.com/office/officeart/2005/8/layout/default"/>
    <dgm:cxn modelId="{CBF008F3-DD39-4497-9D55-14D1A5BD17FA}" type="presParOf" srcId="{8743A14D-13B1-42FC-A0F2-6AE903214173}" destId="{BFF508EA-6130-4866-B8D2-580113E0A8CC}" srcOrd="5" destOrd="0" presId="urn:microsoft.com/office/officeart/2005/8/layout/default"/>
    <dgm:cxn modelId="{45222CDD-6776-4FED-A7EA-3ECD94DF67DC}" type="presParOf" srcId="{8743A14D-13B1-42FC-A0F2-6AE903214173}" destId="{31B84A5E-B3E3-4FA8-862F-B33066036C8B}" srcOrd="6" destOrd="0" presId="urn:microsoft.com/office/officeart/2005/8/layout/default"/>
    <dgm:cxn modelId="{21B06FDB-B669-448A-B1F7-93E2FD2FE23B}" type="presParOf" srcId="{8743A14D-13B1-42FC-A0F2-6AE903214173}" destId="{902709B9-88AB-415F-831B-7EF3FCC7C392}" srcOrd="7" destOrd="0" presId="urn:microsoft.com/office/officeart/2005/8/layout/default"/>
    <dgm:cxn modelId="{02F0ED16-5D95-4619-9460-4B6033DF9D10}" type="presParOf" srcId="{8743A14D-13B1-42FC-A0F2-6AE903214173}" destId="{5DD0AB2F-E75E-4908-847B-35E1D123F837}" srcOrd="8" destOrd="0" presId="urn:microsoft.com/office/officeart/2005/8/layout/default"/>
    <dgm:cxn modelId="{494AC869-4ADD-4D07-B2CE-8F28C72C474E}" type="presParOf" srcId="{8743A14D-13B1-42FC-A0F2-6AE903214173}" destId="{F4F13C52-4018-4949-B99B-4D41531F561B}" srcOrd="9" destOrd="0" presId="urn:microsoft.com/office/officeart/2005/8/layout/default"/>
    <dgm:cxn modelId="{3E39BAA7-4790-4128-8549-88351E48CCF3}" type="presParOf" srcId="{8743A14D-13B1-42FC-A0F2-6AE903214173}" destId="{A0CC8ABC-F98B-4052-AE75-304D76439BA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B74099-AA23-4BB8-B0F6-06BD46464BBF}" type="doc">
      <dgm:prSet loTypeId="urn:diagrams.loki3.com/Bracket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FA2E55-3621-4872-961E-C59DAC155753}">
      <dgm:prSet phldrT="[Text]"/>
      <dgm:spPr/>
      <dgm:t>
        <a:bodyPr/>
        <a:lstStyle/>
        <a:p>
          <a:r>
            <a:rPr lang="en-US" dirty="0" smtClean="0"/>
            <a:t>Capability</a:t>
          </a:r>
          <a:endParaRPr lang="en-US" dirty="0"/>
        </a:p>
      </dgm:t>
    </dgm:pt>
    <dgm:pt modelId="{6DE617E4-624D-417B-88AB-10CD24027574}" type="parTrans" cxnId="{3BC15511-EE18-44D4-B711-8ACDE2F2CD68}">
      <dgm:prSet/>
      <dgm:spPr/>
      <dgm:t>
        <a:bodyPr/>
        <a:lstStyle/>
        <a:p>
          <a:endParaRPr lang="en-US"/>
        </a:p>
      </dgm:t>
    </dgm:pt>
    <dgm:pt modelId="{95B8C768-AB36-4641-A960-E458D8CA10F6}" type="sibTrans" cxnId="{3BC15511-EE18-44D4-B711-8ACDE2F2CD68}">
      <dgm:prSet/>
      <dgm:spPr/>
      <dgm:t>
        <a:bodyPr/>
        <a:lstStyle/>
        <a:p>
          <a:endParaRPr lang="en-US"/>
        </a:p>
      </dgm:t>
    </dgm:pt>
    <dgm:pt modelId="{795EF294-223E-41F4-BAA7-8ABAD6AA2931}">
      <dgm:prSet phldrT="[Text]"/>
      <dgm:spPr/>
      <dgm:t>
        <a:bodyPr/>
        <a:lstStyle/>
        <a:p>
          <a:r>
            <a:rPr lang="en-US" dirty="0" smtClean="0"/>
            <a:t>Advertise PCECC capability in Open</a:t>
          </a:r>
          <a:endParaRPr lang="en-US" dirty="0"/>
        </a:p>
      </dgm:t>
    </dgm:pt>
    <dgm:pt modelId="{BC538ED9-C8C9-4BC1-9C96-88EB645853D8}" type="parTrans" cxnId="{67BC1570-0886-4F98-A96A-46F57D409D43}">
      <dgm:prSet/>
      <dgm:spPr/>
      <dgm:t>
        <a:bodyPr/>
        <a:lstStyle/>
        <a:p>
          <a:endParaRPr lang="en-US"/>
        </a:p>
      </dgm:t>
    </dgm:pt>
    <dgm:pt modelId="{CEED7DD4-573C-4DBB-BEF2-38ED7BE51871}" type="sibTrans" cxnId="{67BC1570-0886-4F98-A96A-46F57D409D43}">
      <dgm:prSet/>
      <dgm:spPr/>
      <dgm:t>
        <a:bodyPr/>
        <a:lstStyle/>
        <a:p>
          <a:endParaRPr lang="en-US"/>
        </a:p>
      </dgm:t>
    </dgm:pt>
    <dgm:pt modelId="{60408B08-1960-4EC1-96A4-3E27962D8733}">
      <dgm:prSet phldrT="[Text]"/>
      <dgm:spPr/>
      <dgm:t>
        <a:bodyPr/>
        <a:lstStyle/>
        <a:p>
          <a:r>
            <a:rPr lang="en-US" dirty="0" smtClean="0"/>
            <a:t>Label Download</a:t>
          </a:r>
          <a:endParaRPr lang="en-US" dirty="0"/>
        </a:p>
      </dgm:t>
    </dgm:pt>
    <dgm:pt modelId="{1127FB22-9256-4F36-A311-51B8402281E8}" type="parTrans" cxnId="{E459E077-280E-45C6-BA76-D600263D525D}">
      <dgm:prSet/>
      <dgm:spPr/>
      <dgm:t>
        <a:bodyPr/>
        <a:lstStyle/>
        <a:p>
          <a:endParaRPr lang="en-US"/>
        </a:p>
      </dgm:t>
    </dgm:pt>
    <dgm:pt modelId="{0BF0EE29-EDCB-4456-A727-638FE8C7D810}" type="sibTrans" cxnId="{E459E077-280E-45C6-BA76-D600263D525D}">
      <dgm:prSet/>
      <dgm:spPr/>
      <dgm:t>
        <a:bodyPr/>
        <a:lstStyle/>
        <a:p>
          <a:endParaRPr lang="en-US"/>
        </a:p>
      </dgm:t>
    </dgm:pt>
    <dgm:pt modelId="{35A019C7-1CF0-433F-B622-4324FBB72DC3}">
      <dgm:prSet phldrT="[Text]"/>
      <dgm:spPr/>
      <dgm:t>
        <a:bodyPr/>
        <a:lstStyle/>
        <a:p>
          <a:r>
            <a:rPr lang="en-US" dirty="0" smtClean="0"/>
            <a:t>Label allocated by PCE</a:t>
          </a:r>
          <a:endParaRPr lang="en-US" dirty="0"/>
        </a:p>
      </dgm:t>
    </dgm:pt>
    <dgm:pt modelId="{1EA9FB08-51C9-4CE4-BA8E-08BD4DA08796}" type="parTrans" cxnId="{A3DFC33C-8AB2-4CFA-97CE-AD2F7BE8B585}">
      <dgm:prSet/>
      <dgm:spPr/>
      <dgm:t>
        <a:bodyPr/>
        <a:lstStyle/>
        <a:p>
          <a:endParaRPr lang="en-US"/>
        </a:p>
      </dgm:t>
    </dgm:pt>
    <dgm:pt modelId="{D6B733FB-945F-4903-99C2-3A0091CA9154}" type="sibTrans" cxnId="{A3DFC33C-8AB2-4CFA-97CE-AD2F7BE8B585}">
      <dgm:prSet/>
      <dgm:spPr/>
      <dgm:t>
        <a:bodyPr/>
        <a:lstStyle/>
        <a:p>
          <a:endParaRPr lang="en-US"/>
        </a:p>
      </dgm:t>
    </dgm:pt>
    <dgm:pt modelId="{FD74E7DA-8B8C-4D9A-99ED-335813B03D6A}">
      <dgm:prSet phldrT="[Text]"/>
      <dgm:spPr/>
      <dgm:t>
        <a:bodyPr/>
        <a:lstStyle/>
        <a:p>
          <a:r>
            <a:rPr lang="en-US" dirty="0" smtClean="0"/>
            <a:t>Label-DB Synchronization</a:t>
          </a:r>
          <a:endParaRPr lang="en-US" dirty="0"/>
        </a:p>
      </dgm:t>
    </dgm:pt>
    <dgm:pt modelId="{13E9450E-72F3-4E87-8DDA-5E9C74225DC5}" type="parTrans" cxnId="{F16396A1-2313-4415-8E4C-FDDD27964DED}">
      <dgm:prSet/>
      <dgm:spPr/>
      <dgm:t>
        <a:bodyPr/>
        <a:lstStyle/>
        <a:p>
          <a:endParaRPr lang="en-US"/>
        </a:p>
      </dgm:t>
    </dgm:pt>
    <dgm:pt modelId="{46E98BBA-BE12-4C3D-877D-78E4D8FA7AB5}" type="sibTrans" cxnId="{F16396A1-2313-4415-8E4C-FDDD27964DED}">
      <dgm:prSet/>
      <dgm:spPr/>
      <dgm:t>
        <a:bodyPr/>
        <a:lstStyle/>
        <a:p>
          <a:endParaRPr lang="en-US"/>
        </a:p>
      </dgm:t>
    </dgm:pt>
    <dgm:pt modelId="{D2667810-83AA-4641-A2A0-9C34CC8A38B5}">
      <dgm:prSet phldrT="[Text]"/>
      <dgm:spPr/>
      <dgm:t>
        <a:bodyPr/>
        <a:lstStyle/>
        <a:p>
          <a:r>
            <a:rPr lang="en-US" dirty="0" smtClean="0"/>
            <a:t>Label Map</a:t>
          </a:r>
          <a:endParaRPr lang="en-US" dirty="0"/>
        </a:p>
      </dgm:t>
    </dgm:pt>
    <dgm:pt modelId="{ECAB013C-65C3-4E13-919A-0C5C1A507FFD}" type="parTrans" cxnId="{902D9DF8-C139-4C6B-9E32-D10B9D6948DC}">
      <dgm:prSet/>
      <dgm:spPr/>
      <dgm:t>
        <a:bodyPr/>
        <a:lstStyle/>
        <a:p>
          <a:endParaRPr lang="en-US"/>
        </a:p>
      </dgm:t>
    </dgm:pt>
    <dgm:pt modelId="{A35C30EA-7C71-4B05-9E13-DF0F48EF0C28}" type="sibTrans" cxnId="{902D9DF8-C139-4C6B-9E32-D10B9D6948DC}">
      <dgm:prSet/>
      <dgm:spPr/>
      <dgm:t>
        <a:bodyPr/>
        <a:lstStyle/>
        <a:p>
          <a:endParaRPr lang="en-US"/>
        </a:p>
      </dgm:t>
    </dgm:pt>
    <dgm:pt modelId="{6278ED28-BD28-476C-8AFC-BDA434981399}">
      <dgm:prSet phldrT="[Text]"/>
      <dgm:spPr/>
      <dgm:t>
        <a:bodyPr/>
        <a:lstStyle/>
        <a:p>
          <a:r>
            <a:rPr lang="en-US" dirty="0" smtClean="0"/>
            <a:t>Label allocated by PCE for SR (node, prefix, </a:t>
          </a:r>
          <a:r>
            <a:rPr lang="en-US" dirty="0" err="1" smtClean="0"/>
            <a:t>adj</a:t>
          </a:r>
          <a:r>
            <a:rPr lang="en-US" dirty="0" smtClean="0"/>
            <a:t>)</a:t>
          </a:r>
          <a:endParaRPr lang="en-US" dirty="0"/>
        </a:p>
      </dgm:t>
    </dgm:pt>
    <dgm:pt modelId="{B6BF129D-1BDD-4271-9768-3BA0AED96E58}" type="parTrans" cxnId="{DA14380A-1019-4303-B7AF-95BA3302AB81}">
      <dgm:prSet/>
      <dgm:spPr/>
      <dgm:t>
        <a:bodyPr/>
        <a:lstStyle/>
        <a:p>
          <a:endParaRPr lang="en-US"/>
        </a:p>
      </dgm:t>
    </dgm:pt>
    <dgm:pt modelId="{37476DF2-2D5F-438D-B1A4-609A9E98B5CE}" type="sibTrans" cxnId="{DA14380A-1019-4303-B7AF-95BA3302AB81}">
      <dgm:prSet/>
      <dgm:spPr/>
      <dgm:t>
        <a:bodyPr/>
        <a:lstStyle/>
        <a:p>
          <a:endParaRPr lang="en-US"/>
        </a:p>
      </dgm:t>
    </dgm:pt>
    <dgm:pt modelId="{FA938267-3166-4B02-ADC3-DFFD4A09E063}">
      <dgm:prSet phldrT="[Text]"/>
      <dgm:spPr/>
      <dgm:t>
        <a:bodyPr/>
        <a:lstStyle/>
        <a:p>
          <a:r>
            <a:rPr lang="en-US" dirty="0" err="1" smtClean="0"/>
            <a:t>PCLabelUpd</a:t>
          </a:r>
          <a:r>
            <a:rPr lang="en-US" dirty="0" smtClean="0"/>
            <a:t> to advertise the label mapping on all sessions.</a:t>
          </a:r>
          <a:endParaRPr lang="en-US" dirty="0"/>
        </a:p>
      </dgm:t>
    </dgm:pt>
    <dgm:pt modelId="{28989771-81DE-468D-B663-91EC90EF251A}" type="parTrans" cxnId="{A9048C43-22A2-4955-9B35-22044CA69AC6}">
      <dgm:prSet/>
      <dgm:spPr/>
      <dgm:t>
        <a:bodyPr/>
        <a:lstStyle/>
        <a:p>
          <a:endParaRPr lang="en-US"/>
        </a:p>
      </dgm:t>
    </dgm:pt>
    <dgm:pt modelId="{41217AD4-EB51-4ACF-A74C-873EF97E37CA}" type="sibTrans" cxnId="{A9048C43-22A2-4955-9B35-22044CA69AC6}">
      <dgm:prSet/>
      <dgm:spPr/>
      <dgm:t>
        <a:bodyPr/>
        <a:lstStyle/>
        <a:p>
          <a:endParaRPr lang="en-US"/>
        </a:p>
      </dgm:t>
    </dgm:pt>
    <dgm:pt modelId="{1E49E175-9AC7-4202-BC78-D1B420B8AD79}">
      <dgm:prSet phldrT="[Text]"/>
      <dgm:spPr/>
      <dgm:t>
        <a:bodyPr/>
        <a:lstStyle/>
        <a:p>
          <a:r>
            <a:rPr lang="en-US" dirty="0" smtClean="0"/>
            <a:t>A new PCEP message </a:t>
          </a:r>
          <a:r>
            <a:rPr lang="en-US" dirty="0" err="1" smtClean="0"/>
            <a:t>PCLabelUpd</a:t>
          </a:r>
          <a:r>
            <a:rPr lang="en-US" dirty="0" smtClean="0"/>
            <a:t> to download label instructions on each node. </a:t>
          </a:r>
          <a:endParaRPr lang="en-US" dirty="0"/>
        </a:p>
      </dgm:t>
    </dgm:pt>
    <dgm:pt modelId="{BAC24D58-9DD5-4D9E-A62E-CA3888842453}" type="parTrans" cxnId="{F04B0719-304D-464E-BC38-8A7A950D6794}">
      <dgm:prSet/>
      <dgm:spPr/>
      <dgm:t>
        <a:bodyPr/>
        <a:lstStyle/>
        <a:p>
          <a:endParaRPr lang="en-US"/>
        </a:p>
      </dgm:t>
    </dgm:pt>
    <dgm:pt modelId="{1D4D3E8D-5BB3-4131-849C-07EE5CAE861D}" type="sibTrans" cxnId="{F04B0719-304D-464E-BC38-8A7A950D6794}">
      <dgm:prSet/>
      <dgm:spPr/>
      <dgm:t>
        <a:bodyPr/>
        <a:lstStyle/>
        <a:p>
          <a:endParaRPr lang="en-US"/>
        </a:p>
      </dgm:t>
    </dgm:pt>
    <dgm:pt modelId="{587DAAF5-9C81-4826-BB79-4EFE52FB9050}">
      <dgm:prSet phldrT="[Text]"/>
      <dgm:spPr/>
      <dgm:t>
        <a:bodyPr/>
        <a:lstStyle/>
        <a:p>
          <a:r>
            <a:rPr lang="en-US" dirty="0" smtClean="0"/>
            <a:t>Session Termination</a:t>
          </a:r>
          <a:endParaRPr lang="en-US" dirty="0"/>
        </a:p>
      </dgm:t>
    </dgm:pt>
    <dgm:pt modelId="{7F7ECD52-EA03-4751-A91D-61CC33C3DF05}" type="parTrans" cxnId="{3048518E-6514-408D-9EAB-9407983A8786}">
      <dgm:prSet/>
      <dgm:spPr/>
      <dgm:t>
        <a:bodyPr/>
        <a:lstStyle/>
        <a:p>
          <a:endParaRPr lang="en-US"/>
        </a:p>
      </dgm:t>
    </dgm:pt>
    <dgm:pt modelId="{BD50CF8B-B704-4BED-89CB-1D6350367A36}" type="sibTrans" cxnId="{3048518E-6514-408D-9EAB-9407983A8786}">
      <dgm:prSet/>
      <dgm:spPr/>
      <dgm:t>
        <a:bodyPr/>
        <a:lstStyle/>
        <a:p>
          <a:endParaRPr lang="en-US"/>
        </a:p>
      </dgm:t>
    </dgm:pt>
    <dgm:pt modelId="{2A4B878E-9736-4CF5-8DCA-5DAFB1693AA9}">
      <dgm:prSet phldrT="[Text]"/>
      <dgm:spPr/>
      <dgm:t>
        <a:bodyPr/>
        <a:lstStyle/>
        <a:p>
          <a:r>
            <a:rPr lang="en-US" dirty="0" smtClean="0"/>
            <a:t>PCC marks all labels on the session as stale. </a:t>
          </a:r>
          <a:endParaRPr lang="en-US" dirty="0"/>
        </a:p>
      </dgm:t>
    </dgm:pt>
    <dgm:pt modelId="{7163BE1D-7FDB-445B-A55F-E488778FB81C}" type="parTrans" cxnId="{EFBD1604-10DF-4E0F-B866-C1696CDEF925}">
      <dgm:prSet/>
      <dgm:spPr/>
      <dgm:t>
        <a:bodyPr/>
        <a:lstStyle/>
        <a:p>
          <a:endParaRPr lang="en-US"/>
        </a:p>
      </dgm:t>
    </dgm:pt>
    <dgm:pt modelId="{61753262-8F9F-4A05-ABBF-ACC765807B24}" type="sibTrans" cxnId="{EFBD1604-10DF-4E0F-B866-C1696CDEF925}">
      <dgm:prSet/>
      <dgm:spPr/>
      <dgm:t>
        <a:bodyPr/>
        <a:lstStyle/>
        <a:p>
          <a:endParaRPr lang="en-US"/>
        </a:p>
      </dgm:t>
    </dgm:pt>
    <dgm:pt modelId="{31169CCA-92B2-42F2-AEA4-777474EED5EB}">
      <dgm:prSet phldrT="[Text]"/>
      <dgm:spPr/>
      <dgm:t>
        <a:bodyPr/>
        <a:lstStyle/>
        <a:p>
          <a:r>
            <a:rPr lang="en-US" dirty="0" smtClean="0"/>
            <a:t>Stale labels are cleared on state timeout interval.</a:t>
          </a:r>
          <a:endParaRPr lang="en-US" dirty="0"/>
        </a:p>
      </dgm:t>
    </dgm:pt>
    <dgm:pt modelId="{D7CA19C7-4876-426C-9EF5-5A1FC00053BB}" type="parTrans" cxnId="{79E8CCC9-D8AE-4FD6-A2C4-9EF6094D2937}">
      <dgm:prSet/>
      <dgm:spPr/>
      <dgm:t>
        <a:bodyPr/>
        <a:lstStyle/>
        <a:p>
          <a:endParaRPr lang="en-US"/>
        </a:p>
      </dgm:t>
    </dgm:pt>
    <dgm:pt modelId="{D1E56DAB-DD2C-4BFB-950E-02FCBFFC1B11}" type="sibTrans" cxnId="{79E8CCC9-D8AE-4FD6-A2C4-9EF6094D2937}">
      <dgm:prSet/>
      <dgm:spPr/>
      <dgm:t>
        <a:bodyPr/>
        <a:lstStyle/>
        <a:p>
          <a:endParaRPr lang="en-US"/>
        </a:p>
      </dgm:t>
    </dgm:pt>
    <dgm:pt modelId="{F6459B9A-968F-4602-AD06-2FEDD29D1158}">
      <dgm:prSet phldrT="[Text]"/>
      <dgm:spPr/>
      <dgm:t>
        <a:bodyPr/>
        <a:lstStyle/>
        <a:p>
          <a:r>
            <a:rPr lang="en-US" dirty="0" smtClean="0"/>
            <a:t>For SR labels, PCC should find alternative PCE to delegate the orphan labels.</a:t>
          </a:r>
          <a:endParaRPr lang="en-US" dirty="0"/>
        </a:p>
      </dgm:t>
    </dgm:pt>
    <dgm:pt modelId="{BBB3233A-213D-4F5E-9EEF-B75BE7B5C9F9}" type="parTrans" cxnId="{C579FBA0-1959-4BA8-9BA0-5BD1A496B3DB}">
      <dgm:prSet/>
      <dgm:spPr/>
      <dgm:t>
        <a:bodyPr/>
        <a:lstStyle/>
        <a:p>
          <a:endParaRPr lang="en-US"/>
        </a:p>
      </dgm:t>
    </dgm:pt>
    <dgm:pt modelId="{81163718-67F3-4E1A-92A7-ADD961E682C2}" type="sibTrans" cxnId="{C579FBA0-1959-4BA8-9BA0-5BD1A496B3DB}">
      <dgm:prSet/>
      <dgm:spPr/>
      <dgm:t>
        <a:bodyPr/>
        <a:lstStyle/>
        <a:p>
          <a:endParaRPr lang="en-US"/>
        </a:p>
      </dgm:t>
    </dgm:pt>
    <dgm:pt modelId="{D6C73C0C-8021-4C8E-AF18-6364C43A8DC8}">
      <dgm:prSet phldrT="[Text]"/>
      <dgm:spPr/>
      <dgm:t>
        <a:bodyPr/>
        <a:lstStyle/>
        <a:p>
          <a:r>
            <a:rPr lang="en-US" smtClean="0"/>
            <a:t>First, PCE synchronize its LABEL-DB to PCC.  </a:t>
          </a:r>
          <a:endParaRPr lang="en-US" dirty="0"/>
        </a:p>
      </dgm:t>
    </dgm:pt>
    <dgm:pt modelId="{E13CD928-B135-4B0A-841E-6B54698FFCFA}" type="parTrans" cxnId="{03A06046-19D4-4196-9E33-25221B4421CE}">
      <dgm:prSet/>
      <dgm:spPr/>
      <dgm:t>
        <a:bodyPr/>
        <a:lstStyle/>
        <a:p>
          <a:endParaRPr lang="en-US"/>
        </a:p>
      </dgm:t>
    </dgm:pt>
    <dgm:pt modelId="{21792DAB-77B2-479E-980F-0B8FCC1345E6}" type="sibTrans" cxnId="{03A06046-19D4-4196-9E33-25221B4421CE}">
      <dgm:prSet/>
      <dgm:spPr/>
      <dgm:t>
        <a:bodyPr/>
        <a:lstStyle/>
        <a:p>
          <a:endParaRPr lang="en-US"/>
        </a:p>
      </dgm:t>
    </dgm:pt>
    <dgm:pt modelId="{018697B1-1940-470B-8CF7-DFDAA3A8D92D}">
      <dgm:prSet/>
      <dgm:spPr/>
      <dgm:t>
        <a:bodyPr/>
        <a:lstStyle/>
        <a:p>
          <a:r>
            <a:rPr lang="en-US" dirty="0" smtClean="0"/>
            <a:t>Second, PCC reports all the stale marked labels to PCE.</a:t>
          </a:r>
          <a:endParaRPr lang="en-US" dirty="0"/>
        </a:p>
      </dgm:t>
    </dgm:pt>
    <dgm:pt modelId="{6F997ACA-C7AA-4CDC-A459-E51ABEF92525}" type="parTrans" cxnId="{C06C333E-3E83-44E7-AE09-C7C3ADAFCE24}">
      <dgm:prSet/>
      <dgm:spPr/>
      <dgm:t>
        <a:bodyPr/>
        <a:lstStyle/>
        <a:p>
          <a:endParaRPr lang="en-US"/>
        </a:p>
      </dgm:t>
    </dgm:pt>
    <dgm:pt modelId="{481C17AB-2042-4EF9-9F1A-89559CC1905A}" type="sibTrans" cxnId="{C06C333E-3E83-44E7-AE09-C7C3ADAFCE24}">
      <dgm:prSet/>
      <dgm:spPr/>
      <dgm:t>
        <a:bodyPr/>
        <a:lstStyle/>
        <a:p>
          <a:endParaRPr lang="en-US"/>
        </a:p>
      </dgm:t>
    </dgm:pt>
    <dgm:pt modelId="{9A4D4A47-3638-4CEA-A796-321ABC1F6E94}" type="pres">
      <dgm:prSet presAssocID="{EEB74099-AA23-4BB8-B0F6-06BD46464BBF}" presName="Name0" presStyleCnt="0">
        <dgm:presLayoutVars>
          <dgm:dir/>
          <dgm:animLvl val="lvl"/>
          <dgm:resizeHandles val="exact"/>
        </dgm:presLayoutVars>
      </dgm:prSet>
      <dgm:spPr/>
    </dgm:pt>
    <dgm:pt modelId="{BEBABEF6-A34F-4CAC-ADB6-7E883C882C0D}" type="pres">
      <dgm:prSet presAssocID="{77FA2E55-3621-4872-961E-C59DAC155753}" presName="linNode" presStyleCnt="0"/>
      <dgm:spPr/>
    </dgm:pt>
    <dgm:pt modelId="{D25C2833-5E79-4BF4-B2D5-F99709CC7049}" type="pres">
      <dgm:prSet presAssocID="{77FA2E55-3621-4872-961E-C59DAC155753}" presName="parTx" presStyleLbl="revTx" presStyleIdx="0" presStyleCnt="5">
        <dgm:presLayoutVars>
          <dgm:chMax val="1"/>
          <dgm:bulletEnabled val="1"/>
        </dgm:presLayoutVars>
      </dgm:prSet>
      <dgm:spPr/>
    </dgm:pt>
    <dgm:pt modelId="{96E8B911-CDFD-4965-ABC8-B310A6DB505E}" type="pres">
      <dgm:prSet presAssocID="{77FA2E55-3621-4872-961E-C59DAC155753}" presName="bracket" presStyleLbl="parChTrans1D1" presStyleIdx="0" presStyleCnt="5"/>
      <dgm:spPr/>
    </dgm:pt>
    <dgm:pt modelId="{ADB89ACE-B5AD-4C62-8B86-532058BFAA80}" type="pres">
      <dgm:prSet presAssocID="{77FA2E55-3621-4872-961E-C59DAC155753}" presName="spH" presStyleCnt="0"/>
      <dgm:spPr/>
    </dgm:pt>
    <dgm:pt modelId="{6FD0C94B-CDDC-43EC-9E2F-EF6BB2695710}" type="pres">
      <dgm:prSet presAssocID="{77FA2E55-3621-4872-961E-C59DAC155753}" presName="desTx" presStyleLbl="node1" presStyleIdx="0" presStyleCnt="5">
        <dgm:presLayoutVars>
          <dgm:bulletEnabled val="1"/>
        </dgm:presLayoutVars>
      </dgm:prSet>
      <dgm:spPr/>
    </dgm:pt>
    <dgm:pt modelId="{8B105401-F249-46D5-B83A-CA333EBDF24F}" type="pres">
      <dgm:prSet presAssocID="{95B8C768-AB36-4641-A960-E458D8CA10F6}" presName="spV" presStyleCnt="0"/>
      <dgm:spPr/>
    </dgm:pt>
    <dgm:pt modelId="{32B1EBF2-87FD-4440-A303-181FDF0A3A1B}" type="pres">
      <dgm:prSet presAssocID="{60408B08-1960-4EC1-96A4-3E27962D8733}" presName="linNode" presStyleCnt="0"/>
      <dgm:spPr/>
    </dgm:pt>
    <dgm:pt modelId="{B6D91845-986A-48ED-84A9-1354D4803D34}" type="pres">
      <dgm:prSet presAssocID="{60408B08-1960-4EC1-96A4-3E27962D8733}" presName="parTx" presStyleLbl="revTx" presStyleIdx="1" presStyleCnt="5">
        <dgm:presLayoutVars>
          <dgm:chMax val="1"/>
          <dgm:bulletEnabled val="1"/>
        </dgm:presLayoutVars>
      </dgm:prSet>
      <dgm:spPr/>
    </dgm:pt>
    <dgm:pt modelId="{48631297-EB35-460E-B861-B49B9430CB5F}" type="pres">
      <dgm:prSet presAssocID="{60408B08-1960-4EC1-96A4-3E27962D8733}" presName="bracket" presStyleLbl="parChTrans1D1" presStyleIdx="1" presStyleCnt="5"/>
      <dgm:spPr/>
    </dgm:pt>
    <dgm:pt modelId="{717672CB-3D51-424D-84FF-57BC7A2216A2}" type="pres">
      <dgm:prSet presAssocID="{60408B08-1960-4EC1-96A4-3E27962D8733}" presName="spH" presStyleCnt="0"/>
      <dgm:spPr/>
    </dgm:pt>
    <dgm:pt modelId="{1AD0B516-AE4A-428E-8800-2326D9A4FDEE}" type="pres">
      <dgm:prSet presAssocID="{60408B08-1960-4EC1-96A4-3E27962D8733}" presName="desTx" presStyleLbl="node1" presStyleIdx="1" presStyleCnt="5">
        <dgm:presLayoutVars>
          <dgm:bulletEnabled val="1"/>
        </dgm:presLayoutVars>
      </dgm:prSet>
      <dgm:spPr/>
    </dgm:pt>
    <dgm:pt modelId="{A723E509-BE16-4C35-8A7C-8B2AB8BE5FF0}" type="pres">
      <dgm:prSet presAssocID="{0BF0EE29-EDCB-4456-A727-638FE8C7D810}" presName="spV" presStyleCnt="0"/>
      <dgm:spPr/>
    </dgm:pt>
    <dgm:pt modelId="{FBF7E66D-C157-41FE-867F-B63B00CD9AD3}" type="pres">
      <dgm:prSet presAssocID="{D2667810-83AA-4641-A2A0-9C34CC8A38B5}" presName="linNode" presStyleCnt="0"/>
      <dgm:spPr/>
    </dgm:pt>
    <dgm:pt modelId="{1BF63205-72C6-4FA0-92BA-464605647E3C}" type="pres">
      <dgm:prSet presAssocID="{D2667810-83AA-4641-A2A0-9C34CC8A38B5}" presName="parTx" presStyleLbl="revTx" presStyleIdx="2" presStyleCnt="5">
        <dgm:presLayoutVars>
          <dgm:chMax val="1"/>
          <dgm:bulletEnabled val="1"/>
        </dgm:presLayoutVars>
      </dgm:prSet>
      <dgm:spPr/>
    </dgm:pt>
    <dgm:pt modelId="{00E70850-3D56-4DB9-B732-5E463A4AFCD9}" type="pres">
      <dgm:prSet presAssocID="{D2667810-83AA-4641-A2A0-9C34CC8A38B5}" presName="bracket" presStyleLbl="parChTrans1D1" presStyleIdx="2" presStyleCnt="5"/>
      <dgm:spPr/>
    </dgm:pt>
    <dgm:pt modelId="{B837EA3F-AF1A-463D-B165-2BEB94AA93BA}" type="pres">
      <dgm:prSet presAssocID="{D2667810-83AA-4641-A2A0-9C34CC8A38B5}" presName="spH" presStyleCnt="0"/>
      <dgm:spPr/>
    </dgm:pt>
    <dgm:pt modelId="{9AEE9BA9-085A-4B90-BDEB-AFB999C7B1F5}" type="pres">
      <dgm:prSet presAssocID="{D2667810-83AA-4641-A2A0-9C34CC8A38B5}" presName="desTx" presStyleLbl="node1" presStyleIdx="2" presStyleCnt="5">
        <dgm:presLayoutVars>
          <dgm:bulletEnabled val="1"/>
        </dgm:presLayoutVars>
      </dgm:prSet>
      <dgm:spPr/>
    </dgm:pt>
    <dgm:pt modelId="{B4354B0C-3AF6-4060-8FCB-4077114CC125}" type="pres">
      <dgm:prSet presAssocID="{A35C30EA-7C71-4B05-9E13-DF0F48EF0C28}" presName="spV" presStyleCnt="0"/>
      <dgm:spPr/>
    </dgm:pt>
    <dgm:pt modelId="{17381CDF-32A9-430F-B3DF-FFD140ECDE4D}" type="pres">
      <dgm:prSet presAssocID="{587DAAF5-9C81-4826-BB79-4EFE52FB9050}" presName="linNode" presStyleCnt="0"/>
      <dgm:spPr/>
    </dgm:pt>
    <dgm:pt modelId="{DDCC5C23-8C01-42CB-97F7-9922763E49DE}" type="pres">
      <dgm:prSet presAssocID="{587DAAF5-9C81-4826-BB79-4EFE52FB9050}" presName="parTx" presStyleLbl="revTx" presStyleIdx="3" presStyleCnt="5">
        <dgm:presLayoutVars>
          <dgm:chMax val="1"/>
          <dgm:bulletEnabled val="1"/>
        </dgm:presLayoutVars>
      </dgm:prSet>
      <dgm:spPr/>
    </dgm:pt>
    <dgm:pt modelId="{5B34901F-662E-4DE5-98FF-6D3132A0D8FD}" type="pres">
      <dgm:prSet presAssocID="{587DAAF5-9C81-4826-BB79-4EFE52FB9050}" presName="bracket" presStyleLbl="parChTrans1D1" presStyleIdx="3" presStyleCnt="5"/>
      <dgm:spPr/>
    </dgm:pt>
    <dgm:pt modelId="{41242769-6BAA-4DEA-9B48-7D631BB79462}" type="pres">
      <dgm:prSet presAssocID="{587DAAF5-9C81-4826-BB79-4EFE52FB9050}" presName="spH" presStyleCnt="0"/>
      <dgm:spPr/>
    </dgm:pt>
    <dgm:pt modelId="{8C714854-39CE-460D-A54D-58A2D2732BB1}" type="pres">
      <dgm:prSet presAssocID="{587DAAF5-9C81-4826-BB79-4EFE52FB9050}" presName="desTx" presStyleLbl="node1" presStyleIdx="3" presStyleCnt="5">
        <dgm:presLayoutVars>
          <dgm:bulletEnabled val="1"/>
        </dgm:presLayoutVars>
      </dgm:prSet>
      <dgm:spPr/>
    </dgm:pt>
    <dgm:pt modelId="{420EEC33-EFE4-4F0C-B0EC-F4454F6B631D}" type="pres">
      <dgm:prSet presAssocID="{BD50CF8B-B704-4BED-89CB-1D6350367A36}" presName="spV" presStyleCnt="0"/>
      <dgm:spPr/>
    </dgm:pt>
    <dgm:pt modelId="{7BAABFF7-545C-43FB-B64D-E9CFADFEB20D}" type="pres">
      <dgm:prSet presAssocID="{FD74E7DA-8B8C-4D9A-99ED-335813B03D6A}" presName="linNode" presStyleCnt="0"/>
      <dgm:spPr/>
    </dgm:pt>
    <dgm:pt modelId="{2474458B-CED9-43C9-B630-CB8C9AE93967}" type="pres">
      <dgm:prSet presAssocID="{FD74E7DA-8B8C-4D9A-99ED-335813B03D6A}" presName="parTx" presStyleLbl="revTx" presStyleIdx="4" presStyleCnt="5">
        <dgm:presLayoutVars>
          <dgm:chMax val="1"/>
          <dgm:bulletEnabled val="1"/>
        </dgm:presLayoutVars>
      </dgm:prSet>
      <dgm:spPr/>
    </dgm:pt>
    <dgm:pt modelId="{D5515E2B-6425-4AE6-A348-F4A73BF166A7}" type="pres">
      <dgm:prSet presAssocID="{FD74E7DA-8B8C-4D9A-99ED-335813B03D6A}" presName="bracket" presStyleLbl="parChTrans1D1" presStyleIdx="4" presStyleCnt="5"/>
      <dgm:spPr/>
    </dgm:pt>
    <dgm:pt modelId="{11BCC30F-AA0E-479B-8612-1BBA305E5202}" type="pres">
      <dgm:prSet presAssocID="{FD74E7DA-8B8C-4D9A-99ED-335813B03D6A}" presName="spH" presStyleCnt="0"/>
      <dgm:spPr/>
    </dgm:pt>
    <dgm:pt modelId="{DE89310F-7D26-40D7-89F9-940139C34879}" type="pres">
      <dgm:prSet presAssocID="{FD74E7DA-8B8C-4D9A-99ED-335813B03D6A}" presName="desTx" presStyleLbl="node1" presStyleIdx="4" presStyleCnt="5">
        <dgm:presLayoutVars>
          <dgm:bulletEnabled val="1"/>
        </dgm:presLayoutVars>
      </dgm:prSet>
      <dgm:spPr/>
    </dgm:pt>
  </dgm:ptLst>
  <dgm:cxnLst>
    <dgm:cxn modelId="{C06C333E-3E83-44E7-AE09-C7C3ADAFCE24}" srcId="{FD74E7DA-8B8C-4D9A-99ED-335813B03D6A}" destId="{018697B1-1940-470B-8CF7-DFDAA3A8D92D}" srcOrd="1" destOrd="0" parTransId="{6F997ACA-C7AA-4CDC-A459-E51ABEF92525}" sibTransId="{481C17AB-2042-4EF9-9F1A-89559CC1905A}"/>
    <dgm:cxn modelId="{8E88903B-1531-46C6-B03E-F888103694B1}" type="presOf" srcId="{FA938267-3166-4B02-ADC3-DFFD4A09E063}" destId="{9AEE9BA9-085A-4B90-BDEB-AFB999C7B1F5}" srcOrd="0" destOrd="1" presId="urn:diagrams.loki3.com/BracketList"/>
    <dgm:cxn modelId="{2242EC1D-2F47-4F98-B66C-2CB1C016FB43}" type="presOf" srcId="{D6C73C0C-8021-4C8E-AF18-6364C43A8DC8}" destId="{DE89310F-7D26-40D7-89F9-940139C34879}" srcOrd="0" destOrd="0" presId="urn:diagrams.loki3.com/BracketList"/>
    <dgm:cxn modelId="{5220AAF7-8B60-45A2-B0E4-20DBCCB4DC8E}" type="presOf" srcId="{77FA2E55-3621-4872-961E-C59DAC155753}" destId="{D25C2833-5E79-4BF4-B2D5-F99709CC7049}" srcOrd="0" destOrd="0" presId="urn:diagrams.loki3.com/BracketList"/>
    <dgm:cxn modelId="{3BC15511-EE18-44D4-B711-8ACDE2F2CD68}" srcId="{EEB74099-AA23-4BB8-B0F6-06BD46464BBF}" destId="{77FA2E55-3621-4872-961E-C59DAC155753}" srcOrd="0" destOrd="0" parTransId="{6DE617E4-624D-417B-88AB-10CD24027574}" sibTransId="{95B8C768-AB36-4641-A960-E458D8CA10F6}"/>
    <dgm:cxn modelId="{1B44BC47-5325-4603-BBD4-782E08B62CC1}" type="presOf" srcId="{60408B08-1960-4EC1-96A4-3E27962D8733}" destId="{B6D91845-986A-48ED-84A9-1354D4803D34}" srcOrd="0" destOrd="0" presId="urn:diagrams.loki3.com/BracketList"/>
    <dgm:cxn modelId="{3B1E51C3-863F-4331-B133-01584FB3CF6A}" type="presOf" srcId="{2A4B878E-9736-4CF5-8DCA-5DAFB1693AA9}" destId="{8C714854-39CE-460D-A54D-58A2D2732BB1}" srcOrd="0" destOrd="0" presId="urn:diagrams.loki3.com/BracketList"/>
    <dgm:cxn modelId="{EFBD1604-10DF-4E0F-B866-C1696CDEF925}" srcId="{587DAAF5-9C81-4826-BB79-4EFE52FB9050}" destId="{2A4B878E-9736-4CF5-8DCA-5DAFB1693AA9}" srcOrd="0" destOrd="0" parTransId="{7163BE1D-7FDB-445B-A55F-E488778FB81C}" sibTransId="{61753262-8F9F-4A05-ABBF-ACC765807B24}"/>
    <dgm:cxn modelId="{A3DFC33C-8AB2-4CFA-97CE-AD2F7BE8B585}" srcId="{60408B08-1960-4EC1-96A4-3E27962D8733}" destId="{35A019C7-1CF0-433F-B622-4324FBB72DC3}" srcOrd="0" destOrd="0" parTransId="{1EA9FB08-51C9-4CE4-BA8E-08BD4DA08796}" sibTransId="{D6B733FB-945F-4903-99C2-3A0091CA9154}"/>
    <dgm:cxn modelId="{03A06046-19D4-4196-9E33-25221B4421CE}" srcId="{FD74E7DA-8B8C-4D9A-99ED-335813B03D6A}" destId="{D6C73C0C-8021-4C8E-AF18-6364C43A8DC8}" srcOrd="0" destOrd="0" parTransId="{E13CD928-B135-4B0A-841E-6B54698FFCFA}" sibTransId="{21792DAB-77B2-479E-980F-0B8FCC1345E6}"/>
    <dgm:cxn modelId="{79E8CCC9-D8AE-4FD6-A2C4-9EF6094D2937}" srcId="{587DAAF5-9C81-4826-BB79-4EFE52FB9050}" destId="{31169CCA-92B2-42F2-AEA4-777474EED5EB}" srcOrd="2" destOrd="0" parTransId="{D7CA19C7-4876-426C-9EF5-5A1FC00053BB}" sibTransId="{D1E56DAB-DD2C-4BFB-950E-02FCBFFC1B11}"/>
    <dgm:cxn modelId="{BB1FFC36-403B-4BE2-9CF7-C2B9DFFFB971}" type="presOf" srcId="{EEB74099-AA23-4BB8-B0F6-06BD46464BBF}" destId="{9A4D4A47-3638-4CEA-A796-321ABC1F6E94}" srcOrd="0" destOrd="0" presId="urn:diagrams.loki3.com/BracketList"/>
    <dgm:cxn modelId="{902D9DF8-C139-4C6B-9E32-D10B9D6948DC}" srcId="{EEB74099-AA23-4BB8-B0F6-06BD46464BBF}" destId="{D2667810-83AA-4641-A2A0-9C34CC8A38B5}" srcOrd="2" destOrd="0" parTransId="{ECAB013C-65C3-4E13-919A-0C5C1A507FFD}" sibTransId="{A35C30EA-7C71-4B05-9E13-DF0F48EF0C28}"/>
    <dgm:cxn modelId="{3048518E-6514-408D-9EAB-9407983A8786}" srcId="{EEB74099-AA23-4BB8-B0F6-06BD46464BBF}" destId="{587DAAF5-9C81-4826-BB79-4EFE52FB9050}" srcOrd="3" destOrd="0" parTransId="{7F7ECD52-EA03-4751-A91D-61CC33C3DF05}" sibTransId="{BD50CF8B-B704-4BED-89CB-1D6350367A36}"/>
    <dgm:cxn modelId="{F04B0719-304D-464E-BC38-8A7A950D6794}" srcId="{60408B08-1960-4EC1-96A4-3E27962D8733}" destId="{1E49E175-9AC7-4202-BC78-D1B420B8AD79}" srcOrd="1" destOrd="0" parTransId="{BAC24D58-9DD5-4D9E-A62E-CA3888842453}" sibTransId="{1D4D3E8D-5BB3-4131-849C-07EE5CAE861D}"/>
    <dgm:cxn modelId="{A2BDFB9F-7E74-4BAF-B487-71F41A2390D8}" type="presOf" srcId="{795EF294-223E-41F4-BAA7-8ABAD6AA2931}" destId="{6FD0C94B-CDDC-43EC-9E2F-EF6BB2695710}" srcOrd="0" destOrd="0" presId="urn:diagrams.loki3.com/BracketList"/>
    <dgm:cxn modelId="{67BC1570-0886-4F98-A96A-46F57D409D43}" srcId="{77FA2E55-3621-4872-961E-C59DAC155753}" destId="{795EF294-223E-41F4-BAA7-8ABAD6AA2931}" srcOrd="0" destOrd="0" parTransId="{BC538ED9-C8C9-4BC1-9C96-88EB645853D8}" sibTransId="{CEED7DD4-573C-4DBB-BEF2-38ED7BE51871}"/>
    <dgm:cxn modelId="{B1593CC8-12D0-4CB8-AF0A-73249301AC9D}" type="presOf" srcId="{6278ED28-BD28-476C-8AFC-BDA434981399}" destId="{9AEE9BA9-085A-4B90-BDEB-AFB999C7B1F5}" srcOrd="0" destOrd="0" presId="urn:diagrams.loki3.com/BracketList"/>
    <dgm:cxn modelId="{9225FBA3-7037-468F-8DD3-E3FEF8DE426D}" type="presOf" srcId="{018697B1-1940-470B-8CF7-DFDAA3A8D92D}" destId="{DE89310F-7D26-40D7-89F9-940139C34879}" srcOrd="0" destOrd="1" presId="urn:diagrams.loki3.com/BracketList"/>
    <dgm:cxn modelId="{E459E077-280E-45C6-BA76-D600263D525D}" srcId="{EEB74099-AA23-4BB8-B0F6-06BD46464BBF}" destId="{60408B08-1960-4EC1-96A4-3E27962D8733}" srcOrd="1" destOrd="0" parTransId="{1127FB22-9256-4F36-A311-51B8402281E8}" sibTransId="{0BF0EE29-EDCB-4456-A727-638FE8C7D810}"/>
    <dgm:cxn modelId="{C228D124-B188-48AD-AE49-78A9DD540B84}" type="presOf" srcId="{F6459B9A-968F-4602-AD06-2FEDD29D1158}" destId="{8C714854-39CE-460D-A54D-58A2D2732BB1}" srcOrd="0" destOrd="1" presId="urn:diagrams.loki3.com/BracketList"/>
    <dgm:cxn modelId="{405FC40C-F9F2-4170-B2AF-E463287A3398}" type="presOf" srcId="{587DAAF5-9C81-4826-BB79-4EFE52FB9050}" destId="{DDCC5C23-8C01-42CB-97F7-9922763E49DE}" srcOrd="0" destOrd="0" presId="urn:diagrams.loki3.com/BracketList"/>
    <dgm:cxn modelId="{C579FBA0-1959-4BA8-9BA0-5BD1A496B3DB}" srcId="{587DAAF5-9C81-4826-BB79-4EFE52FB9050}" destId="{F6459B9A-968F-4602-AD06-2FEDD29D1158}" srcOrd="1" destOrd="0" parTransId="{BBB3233A-213D-4F5E-9EEF-B75BE7B5C9F9}" sibTransId="{81163718-67F3-4E1A-92A7-ADD961E682C2}"/>
    <dgm:cxn modelId="{DA14380A-1019-4303-B7AF-95BA3302AB81}" srcId="{D2667810-83AA-4641-A2A0-9C34CC8A38B5}" destId="{6278ED28-BD28-476C-8AFC-BDA434981399}" srcOrd="0" destOrd="0" parTransId="{B6BF129D-1BDD-4271-9768-3BA0AED96E58}" sibTransId="{37476DF2-2D5F-438D-B1A4-609A9E98B5CE}"/>
    <dgm:cxn modelId="{F16396A1-2313-4415-8E4C-FDDD27964DED}" srcId="{EEB74099-AA23-4BB8-B0F6-06BD46464BBF}" destId="{FD74E7DA-8B8C-4D9A-99ED-335813B03D6A}" srcOrd="4" destOrd="0" parTransId="{13E9450E-72F3-4E87-8DDA-5E9C74225DC5}" sibTransId="{46E98BBA-BE12-4C3D-877D-78E4D8FA7AB5}"/>
    <dgm:cxn modelId="{B0F1B7FD-4790-4BE8-A6B0-EB72B1D09FE0}" type="presOf" srcId="{35A019C7-1CF0-433F-B622-4324FBB72DC3}" destId="{1AD0B516-AE4A-428E-8800-2326D9A4FDEE}" srcOrd="0" destOrd="0" presId="urn:diagrams.loki3.com/BracketList"/>
    <dgm:cxn modelId="{B6B93182-26AB-44C8-A23A-A1DC5B2D572C}" type="presOf" srcId="{D2667810-83AA-4641-A2A0-9C34CC8A38B5}" destId="{1BF63205-72C6-4FA0-92BA-464605647E3C}" srcOrd="0" destOrd="0" presId="urn:diagrams.loki3.com/BracketList"/>
    <dgm:cxn modelId="{A9048C43-22A2-4955-9B35-22044CA69AC6}" srcId="{D2667810-83AA-4641-A2A0-9C34CC8A38B5}" destId="{FA938267-3166-4B02-ADC3-DFFD4A09E063}" srcOrd="1" destOrd="0" parTransId="{28989771-81DE-468D-B663-91EC90EF251A}" sibTransId="{41217AD4-EB51-4ACF-A74C-873EF97E37CA}"/>
    <dgm:cxn modelId="{B8DDAAC0-A3E2-469C-B20D-461150F47F5F}" type="presOf" srcId="{1E49E175-9AC7-4202-BC78-D1B420B8AD79}" destId="{1AD0B516-AE4A-428E-8800-2326D9A4FDEE}" srcOrd="0" destOrd="1" presId="urn:diagrams.loki3.com/BracketList"/>
    <dgm:cxn modelId="{B3B6748A-D0C0-484E-B951-90F7A575223F}" type="presOf" srcId="{FD74E7DA-8B8C-4D9A-99ED-335813B03D6A}" destId="{2474458B-CED9-43C9-B630-CB8C9AE93967}" srcOrd="0" destOrd="0" presId="urn:diagrams.loki3.com/BracketList"/>
    <dgm:cxn modelId="{9E749E7F-4950-4CFF-9EA0-FF2B3B80CD0C}" type="presOf" srcId="{31169CCA-92B2-42F2-AEA4-777474EED5EB}" destId="{8C714854-39CE-460D-A54D-58A2D2732BB1}" srcOrd="0" destOrd="2" presId="urn:diagrams.loki3.com/BracketList"/>
    <dgm:cxn modelId="{7C795968-FA7C-4D50-A953-C8A38D3C0AD7}" type="presParOf" srcId="{9A4D4A47-3638-4CEA-A796-321ABC1F6E94}" destId="{BEBABEF6-A34F-4CAC-ADB6-7E883C882C0D}" srcOrd="0" destOrd="0" presId="urn:diagrams.loki3.com/BracketList"/>
    <dgm:cxn modelId="{698169F1-2FC5-4BA0-B49B-1015420354EF}" type="presParOf" srcId="{BEBABEF6-A34F-4CAC-ADB6-7E883C882C0D}" destId="{D25C2833-5E79-4BF4-B2D5-F99709CC7049}" srcOrd="0" destOrd="0" presId="urn:diagrams.loki3.com/BracketList"/>
    <dgm:cxn modelId="{267BDC6A-CBB2-4E36-A711-BF0C06FBF9E5}" type="presParOf" srcId="{BEBABEF6-A34F-4CAC-ADB6-7E883C882C0D}" destId="{96E8B911-CDFD-4965-ABC8-B310A6DB505E}" srcOrd="1" destOrd="0" presId="urn:diagrams.loki3.com/BracketList"/>
    <dgm:cxn modelId="{0F190EFD-98F1-4FBA-A3D2-EA32DD530206}" type="presParOf" srcId="{BEBABEF6-A34F-4CAC-ADB6-7E883C882C0D}" destId="{ADB89ACE-B5AD-4C62-8B86-532058BFAA80}" srcOrd="2" destOrd="0" presId="urn:diagrams.loki3.com/BracketList"/>
    <dgm:cxn modelId="{AE2E2CB7-0A95-498B-9B0E-C9CE97514477}" type="presParOf" srcId="{BEBABEF6-A34F-4CAC-ADB6-7E883C882C0D}" destId="{6FD0C94B-CDDC-43EC-9E2F-EF6BB2695710}" srcOrd="3" destOrd="0" presId="urn:diagrams.loki3.com/BracketList"/>
    <dgm:cxn modelId="{0C1F1521-5A19-4D03-960A-1B8B5A7234DA}" type="presParOf" srcId="{9A4D4A47-3638-4CEA-A796-321ABC1F6E94}" destId="{8B105401-F249-46D5-B83A-CA333EBDF24F}" srcOrd="1" destOrd="0" presId="urn:diagrams.loki3.com/BracketList"/>
    <dgm:cxn modelId="{B083AACE-EBB6-49BA-81EF-9163BA04EC78}" type="presParOf" srcId="{9A4D4A47-3638-4CEA-A796-321ABC1F6E94}" destId="{32B1EBF2-87FD-4440-A303-181FDF0A3A1B}" srcOrd="2" destOrd="0" presId="urn:diagrams.loki3.com/BracketList"/>
    <dgm:cxn modelId="{31FA985E-A9F2-4DEB-BEC0-B68431BE18F8}" type="presParOf" srcId="{32B1EBF2-87FD-4440-A303-181FDF0A3A1B}" destId="{B6D91845-986A-48ED-84A9-1354D4803D34}" srcOrd="0" destOrd="0" presId="urn:diagrams.loki3.com/BracketList"/>
    <dgm:cxn modelId="{C533462F-4407-44BF-9A6C-CCF24EABE207}" type="presParOf" srcId="{32B1EBF2-87FD-4440-A303-181FDF0A3A1B}" destId="{48631297-EB35-460E-B861-B49B9430CB5F}" srcOrd="1" destOrd="0" presId="urn:diagrams.loki3.com/BracketList"/>
    <dgm:cxn modelId="{65C73B6E-3F77-4F65-BB74-E7A27C5CB1A7}" type="presParOf" srcId="{32B1EBF2-87FD-4440-A303-181FDF0A3A1B}" destId="{717672CB-3D51-424D-84FF-57BC7A2216A2}" srcOrd="2" destOrd="0" presId="urn:diagrams.loki3.com/BracketList"/>
    <dgm:cxn modelId="{BFEB1492-6ABD-4336-AD04-CB218DD8CB48}" type="presParOf" srcId="{32B1EBF2-87FD-4440-A303-181FDF0A3A1B}" destId="{1AD0B516-AE4A-428E-8800-2326D9A4FDEE}" srcOrd="3" destOrd="0" presId="urn:diagrams.loki3.com/BracketList"/>
    <dgm:cxn modelId="{9111B7E9-1AD7-4DC6-86DB-BD9E9DC9B130}" type="presParOf" srcId="{9A4D4A47-3638-4CEA-A796-321ABC1F6E94}" destId="{A723E509-BE16-4C35-8A7C-8B2AB8BE5FF0}" srcOrd="3" destOrd="0" presId="urn:diagrams.loki3.com/BracketList"/>
    <dgm:cxn modelId="{1B0D17C0-D4FB-48DA-9A70-3A147C467230}" type="presParOf" srcId="{9A4D4A47-3638-4CEA-A796-321ABC1F6E94}" destId="{FBF7E66D-C157-41FE-867F-B63B00CD9AD3}" srcOrd="4" destOrd="0" presId="urn:diagrams.loki3.com/BracketList"/>
    <dgm:cxn modelId="{17D6C37C-B2FA-4980-8AE5-ADA03C955676}" type="presParOf" srcId="{FBF7E66D-C157-41FE-867F-B63B00CD9AD3}" destId="{1BF63205-72C6-4FA0-92BA-464605647E3C}" srcOrd="0" destOrd="0" presId="urn:diagrams.loki3.com/BracketList"/>
    <dgm:cxn modelId="{75037D77-D352-450A-8318-65E103C0985B}" type="presParOf" srcId="{FBF7E66D-C157-41FE-867F-B63B00CD9AD3}" destId="{00E70850-3D56-4DB9-B732-5E463A4AFCD9}" srcOrd="1" destOrd="0" presId="urn:diagrams.loki3.com/BracketList"/>
    <dgm:cxn modelId="{664C048A-6CCA-4DAF-823B-FA10CB6D5515}" type="presParOf" srcId="{FBF7E66D-C157-41FE-867F-B63B00CD9AD3}" destId="{B837EA3F-AF1A-463D-B165-2BEB94AA93BA}" srcOrd="2" destOrd="0" presId="urn:diagrams.loki3.com/BracketList"/>
    <dgm:cxn modelId="{0A767880-CF0D-4296-BBB9-D676E5272499}" type="presParOf" srcId="{FBF7E66D-C157-41FE-867F-B63B00CD9AD3}" destId="{9AEE9BA9-085A-4B90-BDEB-AFB999C7B1F5}" srcOrd="3" destOrd="0" presId="urn:diagrams.loki3.com/BracketList"/>
    <dgm:cxn modelId="{68BAAA40-84AB-4B33-9573-C7E38F339B5B}" type="presParOf" srcId="{9A4D4A47-3638-4CEA-A796-321ABC1F6E94}" destId="{B4354B0C-3AF6-4060-8FCB-4077114CC125}" srcOrd="5" destOrd="0" presId="urn:diagrams.loki3.com/BracketList"/>
    <dgm:cxn modelId="{E281CE47-3FED-43D2-9A35-CE587DFE937A}" type="presParOf" srcId="{9A4D4A47-3638-4CEA-A796-321ABC1F6E94}" destId="{17381CDF-32A9-430F-B3DF-FFD140ECDE4D}" srcOrd="6" destOrd="0" presId="urn:diagrams.loki3.com/BracketList"/>
    <dgm:cxn modelId="{B4570347-A350-4B90-B234-5BCCD40993E4}" type="presParOf" srcId="{17381CDF-32A9-430F-B3DF-FFD140ECDE4D}" destId="{DDCC5C23-8C01-42CB-97F7-9922763E49DE}" srcOrd="0" destOrd="0" presId="urn:diagrams.loki3.com/BracketList"/>
    <dgm:cxn modelId="{D7ED8FCE-FCBF-4A5E-9F71-8AB168DF70A3}" type="presParOf" srcId="{17381CDF-32A9-430F-B3DF-FFD140ECDE4D}" destId="{5B34901F-662E-4DE5-98FF-6D3132A0D8FD}" srcOrd="1" destOrd="0" presId="urn:diagrams.loki3.com/BracketList"/>
    <dgm:cxn modelId="{67FB36C5-C79A-4A9D-A889-03079A188843}" type="presParOf" srcId="{17381CDF-32A9-430F-B3DF-FFD140ECDE4D}" destId="{41242769-6BAA-4DEA-9B48-7D631BB79462}" srcOrd="2" destOrd="0" presId="urn:diagrams.loki3.com/BracketList"/>
    <dgm:cxn modelId="{BE52B394-FE83-4934-9028-61754A134E36}" type="presParOf" srcId="{17381CDF-32A9-430F-B3DF-FFD140ECDE4D}" destId="{8C714854-39CE-460D-A54D-58A2D2732BB1}" srcOrd="3" destOrd="0" presId="urn:diagrams.loki3.com/BracketList"/>
    <dgm:cxn modelId="{E40DA285-BABB-41E3-A606-601B45554A72}" type="presParOf" srcId="{9A4D4A47-3638-4CEA-A796-321ABC1F6E94}" destId="{420EEC33-EFE4-4F0C-B0EC-F4454F6B631D}" srcOrd="7" destOrd="0" presId="urn:diagrams.loki3.com/BracketList"/>
    <dgm:cxn modelId="{F09F29C0-1163-4794-8E05-390FF06501A9}" type="presParOf" srcId="{9A4D4A47-3638-4CEA-A796-321ABC1F6E94}" destId="{7BAABFF7-545C-43FB-B64D-E9CFADFEB20D}" srcOrd="8" destOrd="0" presId="urn:diagrams.loki3.com/BracketList"/>
    <dgm:cxn modelId="{C902E00E-E198-490D-8A59-3F4EC5C66341}" type="presParOf" srcId="{7BAABFF7-545C-43FB-B64D-E9CFADFEB20D}" destId="{2474458B-CED9-43C9-B630-CB8C9AE93967}" srcOrd="0" destOrd="0" presId="urn:diagrams.loki3.com/BracketList"/>
    <dgm:cxn modelId="{4820948C-0419-4BFD-918A-4D26444D1FF7}" type="presParOf" srcId="{7BAABFF7-545C-43FB-B64D-E9CFADFEB20D}" destId="{D5515E2B-6425-4AE6-A348-F4A73BF166A7}" srcOrd="1" destOrd="0" presId="urn:diagrams.loki3.com/BracketList"/>
    <dgm:cxn modelId="{FFB77E5B-0257-41C5-BB2D-D94047EE2BEC}" type="presParOf" srcId="{7BAABFF7-545C-43FB-B64D-E9CFADFEB20D}" destId="{11BCC30F-AA0E-479B-8612-1BBA305E5202}" srcOrd="2" destOrd="0" presId="urn:diagrams.loki3.com/BracketList"/>
    <dgm:cxn modelId="{AC50A53A-9B98-471B-9C91-FD6855144C3E}" type="presParOf" srcId="{7BAABFF7-545C-43FB-B64D-E9CFADFEB20D}" destId="{DE89310F-7D26-40D7-89F9-940139C3487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B941-E8B9-4C0F-9194-D7A859278514}">
      <dsp:nvSpPr>
        <dsp:cNvPr id="0" name=""/>
        <dsp:cNvSpPr/>
      </dsp:nvSpPr>
      <dsp:spPr>
        <a:xfrm>
          <a:off x="0" y="3394652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F084B-77F9-45B1-8DFF-7ECA329580B8}">
      <dsp:nvSpPr>
        <dsp:cNvPr id="0" name=""/>
        <dsp:cNvSpPr/>
      </dsp:nvSpPr>
      <dsp:spPr>
        <a:xfrm>
          <a:off x="0" y="193659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F04A9-D711-4DD2-8429-2ACE8DDE3210}">
      <dsp:nvSpPr>
        <dsp:cNvPr id="0" name=""/>
        <dsp:cNvSpPr/>
      </dsp:nvSpPr>
      <dsp:spPr>
        <a:xfrm>
          <a:off x="0" y="478538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95373-D65D-4A48-BF6F-F74E2965C5DD}">
      <dsp:nvSpPr>
        <dsp:cNvPr id="0" name=""/>
        <dsp:cNvSpPr/>
      </dsp:nvSpPr>
      <dsp:spPr>
        <a:xfrm>
          <a:off x="2734055" y="533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kern="1200" dirty="0" smtClean="0"/>
            <a:t>draft-ietf-teas-pce-central-control-03</a:t>
          </a:r>
          <a:endParaRPr lang="en-IN" sz="2600" b="0" kern="1200" dirty="0"/>
        </a:p>
      </dsp:txBody>
      <dsp:txXfrm>
        <a:off x="2734055" y="533"/>
        <a:ext cx="7781544" cy="478004"/>
      </dsp:txXfrm>
    </dsp:sp>
    <dsp:sp modelId="{0DEE1FEF-592E-4EE6-80B4-8ED042E55AE7}">
      <dsp:nvSpPr>
        <dsp:cNvPr id="0" name=""/>
        <dsp:cNvSpPr/>
      </dsp:nvSpPr>
      <dsp:spPr>
        <a:xfrm>
          <a:off x="0" y="533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Architecture</a:t>
          </a:r>
          <a:endParaRPr lang="en-IN" sz="2600" kern="1200" dirty="0"/>
        </a:p>
      </dsp:txBody>
      <dsp:txXfrm>
        <a:off x="23338" y="23871"/>
        <a:ext cx="2687380" cy="454666"/>
      </dsp:txXfrm>
    </dsp:sp>
    <dsp:sp modelId="{2BA1033D-2770-4AB7-B15D-2F16B9682190}">
      <dsp:nvSpPr>
        <dsp:cNvPr id="0" name=""/>
        <dsp:cNvSpPr/>
      </dsp:nvSpPr>
      <dsp:spPr>
        <a:xfrm>
          <a:off x="0" y="478538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An Architecture for Use of PCE and PCEP in a Network with Central Control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WG Last Called</a:t>
          </a:r>
          <a:endParaRPr lang="en-IN" sz="2000" kern="1200" dirty="0"/>
        </a:p>
      </dsp:txBody>
      <dsp:txXfrm>
        <a:off x="0" y="478538"/>
        <a:ext cx="10515600" cy="956152"/>
      </dsp:txXfrm>
    </dsp:sp>
    <dsp:sp modelId="{B26D6C01-F2D9-4198-8F71-0CAECE790955}">
      <dsp:nvSpPr>
        <dsp:cNvPr id="0" name=""/>
        <dsp:cNvSpPr/>
      </dsp:nvSpPr>
      <dsp:spPr>
        <a:xfrm>
          <a:off x="2734055" y="1458590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kern="1200" dirty="0" smtClean="0"/>
            <a:t>draft-ietf-teas-pcecc-use-cases-01</a:t>
          </a:r>
          <a:endParaRPr lang="en-IN" sz="2600" b="0" kern="1200" dirty="0"/>
        </a:p>
      </dsp:txBody>
      <dsp:txXfrm>
        <a:off x="2734055" y="1458590"/>
        <a:ext cx="7781544" cy="478004"/>
      </dsp:txXfrm>
    </dsp:sp>
    <dsp:sp modelId="{39212442-3C6F-4C08-BE55-38C7F7C94E31}">
      <dsp:nvSpPr>
        <dsp:cNvPr id="0" name=""/>
        <dsp:cNvSpPr/>
      </dsp:nvSpPr>
      <dsp:spPr>
        <a:xfrm>
          <a:off x="0" y="1458590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Use-cases</a:t>
          </a:r>
          <a:endParaRPr lang="en-IN" sz="2600" kern="1200" dirty="0"/>
        </a:p>
      </dsp:txBody>
      <dsp:txXfrm>
        <a:off x="23338" y="1481928"/>
        <a:ext cx="2687380" cy="454666"/>
      </dsp:txXfrm>
    </dsp:sp>
    <dsp:sp modelId="{F126F40A-5F30-4475-8656-C312F0CFD39E}">
      <dsp:nvSpPr>
        <dsp:cNvPr id="0" name=""/>
        <dsp:cNvSpPr/>
      </dsp:nvSpPr>
      <dsp:spPr>
        <a:xfrm>
          <a:off x="0" y="1936595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Use Cases for Using PCE as the Central Controller(PCECC) of LSPs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WG Adopted</a:t>
          </a:r>
          <a:endParaRPr lang="en-IN" sz="2000" kern="1200" dirty="0"/>
        </a:p>
      </dsp:txBody>
      <dsp:txXfrm>
        <a:off x="0" y="1936595"/>
        <a:ext cx="10515600" cy="956152"/>
      </dsp:txXfrm>
    </dsp:sp>
    <dsp:sp modelId="{3832412E-2062-40AB-A1A8-29DAEC90BDEF}">
      <dsp:nvSpPr>
        <dsp:cNvPr id="0" name=""/>
        <dsp:cNvSpPr/>
      </dsp:nvSpPr>
      <dsp:spPr>
        <a:xfrm>
          <a:off x="2734055" y="2916647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600" kern="1200" dirty="0"/>
        </a:p>
      </dsp:txBody>
      <dsp:txXfrm>
        <a:off x="2734055" y="2916647"/>
        <a:ext cx="7781544" cy="478004"/>
      </dsp:txXfrm>
    </dsp:sp>
    <dsp:sp modelId="{DC477EE5-72EC-4BF2-8073-A077E96546CE}">
      <dsp:nvSpPr>
        <dsp:cNvPr id="0" name=""/>
        <dsp:cNvSpPr/>
      </dsp:nvSpPr>
      <dsp:spPr>
        <a:xfrm>
          <a:off x="0" y="2916647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Solutions</a:t>
          </a:r>
          <a:endParaRPr lang="en-IN" sz="2600" kern="1200" dirty="0"/>
        </a:p>
      </dsp:txBody>
      <dsp:txXfrm>
        <a:off x="23338" y="2939985"/>
        <a:ext cx="2687380" cy="454666"/>
      </dsp:txXfrm>
    </dsp:sp>
    <dsp:sp modelId="{6F642B8D-9102-4E16-BBE7-4029580F4449}">
      <dsp:nvSpPr>
        <dsp:cNvPr id="0" name=""/>
        <dsp:cNvSpPr/>
      </dsp:nvSpPr>
      <dsp:spPr>
        <a:xfrm>
          <a:off x="0" y="3394652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Extension to PCEP as per the above architecture and </a:t>
          </a:r>
          <a:r>
            <a:rPr lang="en-US" sz="2000" kern="1200" dirty="0" smtClean="0"/>
            <a:t>use-cases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Request to WG to consider </a:t>
          </a:r>
          <a:r>
            <a:rPr lang="en-US" sz="2000" kern="1200" dirty="0" smtClean="0"/>
            <a:t>these solution drafts for adoption </a:t>
          </a:r>
          <a:endParaRPr lang="en-IN" sz="2000" kern="1200" dirty="0"/>
        </a:p>
      </dsp:txBody>
      <dsp:txXfrm>
        <a:off x="0" y="3394652"/>
        <a:ext cx="10515600" cy="95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CEFD0-0E9C-4B20-8595-5FBDA52A3794}">
      <dsp:nvSpPr>
        <dsp:cNvPr id="0" name=""/>
        <dsp:cNvSpPr/>
      </dsp:nvSpPr>
      <dsp:spPr>
        <a:xfrm>
          <a:off x="3286" y="340085"/>
          <a:ext cx="3203971" cy="1211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draft-zhao-pce-pcep-extension-for-pce-controller-05</a:t>
          </a:r>
          <a:endParaRPr lang="en-IN" sz="2500" kern="1200" dirty="0"/>
        </a:p>
      </dsp:txBody>
      <dsp:txXfrm>
        <a:off x="3286" y="340085"/>
        <a:ext cx="3203971" cy="1211390"/>
      </dsp:txXfrm>
    </dsp:sp>
    <dsp:sp modelId="{1B987CC0-9789-4A21-80FC-7790B14D67D3}">
      <dsp:nvSpPr>
        <dsp:cNvPr id="0" name=""/>
        <dsp:cNvSpPr/>
      </dsp:nvSpPr>
      <dsp:spPr>
        <a:xfrm>
          <a:off x="3286" y="1551475"/>
          <a:ext cx="3203971" cy="24597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Base for PCECC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Label Synchronization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PCEP Messages/Objects</a:t>
          </a:r>
          <a:endParaRPr lang="en-IN" sz="2500" kern="1200" dirty="0"/>
        </a:p>
      </dsp:txBody>
      <dsp:txXfrm>
        <a:off x="3286" y="1551475"/>
        <a:ext cx="3203971" cy="2459777"/>
      </dsp:txXfrm>
    </dsp:sp>
    <dsp:sp modelId="{D0BC84DA-FDF8-45B5-8B70-84ED85BD4BD9}">
      <dsp:nvSpPr>
        <dsp:cNvPr id="0" name=""/>
        <dsp:cNvSpPr/>
      </dsp:nvSpPr>
      <dsp:spPr>
        <a:xfrm>
          <a:off x="3655814" y="340085"/>
          <a:ext cx="3203971" cy="1211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draft-zhao-pce-pcep-extension-pce-controller-sr-00</a:t>
          </a:r>
          <a:endParaRPr lang="en-IN" sz="2500" kern="1200" dirty="0"/>
        </a:p>
      </dsp:txBody>
      <dsp:txXfrm>
        <a:off x="3655814" y="340085"/>
        <a:ext cx="3203971" cy="1211390"/>
      </dsp:txXfrm>
    </dsp:sp>
    <dsp:sp modelId="{09EF1A5E-4E1D-4854-9AAE-E203CF4750CE}">
      <dsp:nvSpPr>
        <dsp:cNvPr id="0" name=""/>
        <dsp:cNvSpPr/>
      </dsp:nvSpPr>
      <dsp:spPr>
        <a:xfrm>
          <a:off x="3655814" y="1551475"/>
          <a:ext cx="3203971" cy="24597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Extension for Segment Routing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New PCEP Object</a:t>
          </a:r>
          <a:endParaRPr lang="en-IN" sz="2500" kern="1200" dirty="0"/>
        </a:p>
      </dsp:txBody>
      <dsp:txXfrm>
        <a:off x="3655814" y="1551475"/>
        <a:ext cx="3203971" cy="2459777"/>
      </dsp:txXfrm>
    </dsp:sp>
    <dsp:sp modelId="{66E0D682-EC9C-4353-9C1B-38DF0098478F}">
      <dsp:nvSpPr>
        <dsp:cNvPr id="0" name=""/>
        <dsp:cNvSpPr/>
      </dsp:nvSpPr>
      <dsp:spPr>
        <a:xfrm>
          <a:off x="7308342" y="340085"/>
          <a:ext cx="3203971" cy="12113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draft-palle-pce-controller-labeldb-sync-01</a:t>
          </a:r>
          <a:endParaRPr lang="en-IN" sz="2500" kern="1200" dirty="0"/>
        </a:p>
      </dsp:txBody>
      <dsp:txXfrm>
        <a:off x="7308342" y="340085"/>
        <a:ext cx="3203971" cy="1211390"/>
      </dsp:txXfrm>
    </dsp:sp>
    <dsp:sp modelId="{43CBFAD7-939E-4110-9614-B90FC2D9FAC5}">
      <dsp:nvSpPr>
        <dsp:cNvPr id="0" name=""/>
        <dsp:cNvSpPr/>
      </dsp:nvSpPr>
      <dsp:spPr>
        <a:xfrm>
          <a:off x="7308342" y="1551475"/>
          <a:ext cx="3203971" cy="24597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Synchronization Optimization procedures</a:t>
          </a:r>
          <a:endParaRPr lang="en-IN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Sync Avoidance</a:t>
          </a:r>
          <a:endParaRPr lang="en-IN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Incremental Sync</a:t>
          </a:r>
          <a:endParaRPr lang="en-IN" sz="2500" kern="1200" dirty="0"/>
        </a:p>
      </dsp:txBody>
      <dsp:txXfrm>
        <a:off x="7308342" y="1551475"/>
        <a:ext cx="3203971" cy="2459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B4D7-19FA-422C-904F-4CDFE943E389}">
      <dsp:nvSpPr>
        <dsp:cNvPr id="0" name=""/>
        <dsp:cNvSpPr/>
      </dsp:nvSpPr>
      <dsp:spPr>
        <a:xfrm>
          <a:off x="-5653724" y="-865463"/>
          <a:ext cx="6731293" cy="6731293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34BAC-6464-4496-B4A9-6E77D378A102}">
      <dsp:nvSpPr>
        <dsp:cNvPr id="0" name=""/>
        <dsp:cNvSpPr/>
      </dsp:nvSpPr>
      <dsp:spPr>
        <a:xfrm>
          <a:off x="471064" y="312422"/>
          <a:ext cx="9974560" cy="6252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289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Description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Section 3.1.2 of draft-</a:t>
          </a:r>
          <a:r>
            <a:rPr lang="en-IN" sz="1000" kern="1200" dirty="0" err="1" smtClean="0"/>
            <a:t>ietf</a:t>
          </a:r>
          <a:r>
            <a:rPr lang="en-IN" sz="1000" kern="1200" dirty="0" smtClean="0"/>
            <a:t>-teas-</a:t>
          </a:r>
          <a:r>
            <a:rPr lang="en-IN" sz="1000" kern="1200" dirty="0" err="1" smtClean="0"/>
            <a:t>pce</a:t>
          </a:r>
          <a:r>
            <a:rPr lang="en-IN" sz="1000" kern="1200" dirty="0" smtClean="0"/>
            <a:t>-central-control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/>
            <a:t>Section 5 of </a:t>
          </a:r>
          <a:r>
            <a:rPr lang="en-US" sz="1000" kern="1200" dirty="0" smtClean="0"/>
            <a:t>draft-ietf-teas-pcecc-use-cases-01</a:t>
          </a:r>
          <a:endParaRPr lang="en-US" sz="1000" kern="1200" dirty="0"/>
        </a:p>
      </dsp:txBody>
      <dsp:txXfrm>
        <a:off x="471064" y="312422"/>
        <a:ext cx="9974560" cy="625245"/>
      </dsp:txXfrm>
    </dsp:sp>
    <dsp:sp modelId="{4BCF8EBE-D29C-4B43-A2F4-80547D74FA05}">
      <dsp:nvSpPr>
        <dsp:cNvPr id="0" name=""/>
        <dsp:cNvSpPr/>
      </dsp:nvSpPr>
      <dsp:spPr>
        <a:xfrm>
          <a:off x="80285" y="234267"/>
          <a:ext cx="781557" cy="7815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7A85F24-F1C6-45A0-94C3-A8E47E089205}">
      <dsp:nvSpPr>
        <dsp:cNvPr id="0" name=""/>
        <dsp:cNvSpPr/>
      </dsp:nvSpPr>
      <dsp:spPr>
        <a:xfrm>
          <a:off x="919097" y="1249991"/>
          <a:ext cx="9526527" cy="6252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289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LSPs are provisioned as explicit label instructions at each hop on the end-to-end path.  </a:t>
          </a:r>
          <a:endParaRPr lang="en-US" sz="1300" kern="1200" dirty="0"/>
        </a:p>
      </dsp:txBody>
      <dsp:txXfrm>
        <a:off x="919097" y="1249991"/>
        <a:ext cx="9526527" cy="625245"/>
      </dsp:txXfrm>
    </dsp:sp>
    <dsp:sp modelId="{C5C470A0-3C09-41E8-9179-DE96AA7C3E83}">
      <dsp:nvSpPr>
        <dsp:cNvPr id="0" name=""/>
        <dsp:cNvSpPr/>
      </dsp:nvSpPr>
      <dsp:spPr>
        <a:xfrm>
          <a:off x="528318" y="1171836"/>
          <a:ext cx="781557" cy="7815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A04BACA-D164-4DAE-952A-4A1A499C7812}">
      <dsp:nvSpPr>
        <dsp:cNvPr id="0" name=""/>
        <dsp:cNvSpPr/>
      </dsp:nvSpPr>
      <dsp:spPr>
        <a:xfrm>
          <a:off x="1056607" y="2187560"/>
          <a:ext cx="9389017" cy="6252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289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Each router along the path must be told what label forwarding instructions to program and what resources to reserve.  </a:t>
          </a:r>
          <a:endParaRPr lang="en-US" sz="1300" kern="1200" dirty="0" smtClean="0"/>
        </a:p>
      </dsp:txBody>
      <dsp:txXfrm>
        <a:off x="1056607" y="2187560"/>
        <a:ext cx="9389017" cy="625245"/>
      </dsp:txXfrm>
    </dsp:sp>
    <dsp:sp modelId="{4397FFD2-F5C7-4C43-8294-6BF7ABF5E14F}">
      <dsp:nvSpPr>
        <dsp:cNvPr id="0" name=""/>
        <dsp:cNvSpPr/>
      </dsp:nvSpPr>
      <dsp:spPr>
        <a:xfrm>
          <a:off x="665828" y="2109404"/>
          <a:ext cx="781557" cy="7815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56C1352-5785-4C4F-911D-A96DE4DAF66A}">
      <dsp:nvSpPr>
        <dsp:cNvPr id="0" name=""/>
        <dsp:cNvSpPr/>
      </dsp:nvSpPr>
      <dsp:spPr>
        <a:xfrm>
          <a:off x="919097" y="3125129"/>
          <a:ext cx="9526527" cy="6252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289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The controller uses PCEP to communicate with each router along the path of the end-to-end LSP.</a:t>
          </a:r>
          <a:endParaRPr lang="en-US" sz="1300" kern="1200" dirty="0"/>
        </a:p>
      </dsp:txBody>
      <dsp:txXfrm>
        <a:off x="919097" y="3125129"/>
        <a:ext cx="9526527" cy="625245"/>
      </dsp:txXfrm>
    </dsp:sp>
    <dsp:sp modelId="{218D35E3-F915-4D76-87C5-4CBF1FCF56F7}">
      <dsp:nvSpPr>
        <dsp:cNvPr id="0" name=""/>
        <dsp:cNvSpPr/>
      </dsp:nvSpPr>
      <dsp:spPr>
        <a:xfrm>
          <a:off x="528318" y="3046973"/>
          <a:ext cx="781557" cy="7815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C9DBB1A-3E6C-47CC-B58D-2D5F5906C177}">
      <dsp:nvSpPr>
        <dsp:cNvPr id="0" name=""/>
        <dsp:cNvSpPr/>
      </dsp:nvSpPr>
      <dsp:spPr>
        <a:xfrm>
          <a:off x="471064" y="4062698"/>
          <a:ext cx="9974560" cy="6252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6289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Note that the PCE-based controller will take responsibility for managing some part of the MPLS label space for each of the routers that it controls</a:t>
          </a:r>
          <a:endParaRPr lang="en-IN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may taker wider responsibility for partitioning the label space for each router and allocating different parts for different uses. </a:t>
          </a:r>
          <a:endParaRPr lang="en-IN" sz="1000" kern="1200" dirty="0"/>
        </a:p>
      </dsp:txBody>
      <dsp:txXfrm>
        <a:off x="471064" y="4062698"/>
        <a:ext cx="9974560" cy="625245"/>
      </dsp:txXfrm>
    </dsp:sp>
    <dsp:sp modelId="{37271B9D-5FF6-40E1-9809-C64E9B00EADB}">
      <dsp:nvSpPr>
        <dsp:cNvPr id="0" name=""/>
        <dsp:cNvSpPr/>
      </dsp:nvSpPr>
      <dsp:spPr>
        <a:xfrm>
          <a:off x="80285" y="3984542"/>
          <a:ext cx="781557" cy="7815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F415D-511D-4D63-BDC2-1F5EFD16C96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Description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Section 3.1.5 of </a:t>
          </a:r>
          <a:r>
            <a:rPr lang="en-IN" sz="1600" kern="1200" dirty="0" smtClean="0"/>
            <a:t>draft-</a:t>
          </a:r>
          <a:r>
            <a:rPr lang="en-IN" sz="1600" kern="1200" dirty="0" err="1" smtClean="0"/>
            <a:t>ietf</a:t>
          </a:r>
          <a:r>
            <a:rPr lang="en-IN" sz="1600" kern="1200" dirty="0" smtClean="0"/>
            <a:t>-teas-</a:t>
          </a:r>
          <a:r>
            <a:rPr lang="en-IN" sz="1600" kern="1200" dirty="0" err="1" smtClean="0"/>
            <a:t>pce</a:t>
          </a:r>
          <a:r>
            <a:rPr lang="en-IN" sz="1600" kern="1200" dirty="0" smtClean="0"/>
            <a:t>-central-control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Section 4 of </a:t>
          </a:r>
          <a:r>
            <a:rPr lang="en-US" sz="1600" kern="1200" dirty="0" smtClean="0"/>
            <a:t>draft-</a:t>
          </a:r>
          <a:r>
            <a:rPr lang="en-US" sz="1600" kern="1200" dirty="0" err="1" smtClean="0"/>
            <a:t>ietf</a:t>
          </a:r>
          <a:r>
            <a:rPr lang="en-US" sz="1600" kern="1200" dirty="0" smtClean="0"/>
            <a:t>-teas-</a:t>
          </a:r>
          <a:r>
            <a:rPr lang="en-US" sz="1600" kern="1200" dirty="0" err="1" smtClean="0"/>
            <a:t>pcecc</a:t>
          </a:r>
          <a:r>
            <a:rPr lang="en-US" sz="1600" kern="1200" dirty="0" smtClean="0"/>
            <a:t>-use-cases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0" y="39687"/>
        <a:ext cx="3286125" cy="1971675"/>
      </dsp:txXfrm>
    </dsp:sp>
    <dsp:sp modelId="{836F9475-47D4-4308-A9D3-7BB9BE3D27D4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 PCEP protocol for SR label distribution when PCE is managing the label space.</a:t>
          </a:r>
          <a:endParaRPr lang="en-US" sz="2100" kern="1200" dirty="0"/>
        </a:p>
      </dsp:txBody>
      <dsp:txXfrm>
        <a:off x="3614737" y="39687"/>
        <a:ext cx="3286125" cy="1971675"/>
      </dsp:txXfrm>
    </dsp:sp>
    <dsp:sp modelId="{AE48488A-9530-452D-B25D-69A14E9EF3B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PCE as a central controller can allocate and provision the node/adjacency label (SID) via PCEP.</a:t>
          </a:r>
          <a:endParaRPr lang="en-US" sz="2100" kern="1200" dirty="0"/>
        </a:p>
      </dsp:txBody>
      <dsp:txXfrm>
        <a:off x="7229475" y="39687"/>
        <a:ext cx="3286125" cy="1971675"/>
      </dsp:txXfrm>
    </dsp:sp>
    <dsp:sp modelId="{31B84A5E-B3E3-4FA8-862F-B33066036C8B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some deployments PCE (and PCEP) are better suited than IGP because of centralized nature of PCE and direct TCP based PCEP session to the node.</a:t>
          </a:r>
        </a:p>
      </dsp:txBody>
      <dsp:txXfrm>
        <a:off x="0" y="2339975"/>
        <a:ext cx="3286125" cy="1971675"/>
      </dsp:txXfrm>
    </dsp:sp>
    <dsp:sp modelId="{5DD0AB2F-E75E-4908-847B-35E1D123F837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Label Map are updated on all PCEP sessions.</a:t>
          </a:r>
        </a:p>
      </dsp:txBody>
      <dsp:txXfrm>
        <a:off x="3614737" y="2339975"/>
        <a:ext cx="3286125" cy="1971675"/>
      </dsp:txXfrm>
    </dsp:sp>
    <dsp:sp modelId="{A0CC8ABC-F98B-4052-AE75-304D76439BAA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case of redundant PCEs, label should be synchronized.  </a:t>
          </a:r>
        </a:p>
      </dsp:txBody>
      <dsp:txXfrm>
        <a:off x="7229475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C2833-5E79-4BF4-B2D5-F99709CC7049}">
      <dsp:nvSpPr>
        <dsp:cNvPr id="0" name=""/>
        <dsp:cNvSpPr/>
      </dsp:nvSpPr>
      <dsp:spPr>
        <a:xfrm>
          <a:off x="0" y="45449"/>
          <a:ext cx="2628900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Capability</a:t>
          </a:r>
          <a:endParaRPr lang="en-US" sz="1900" kern="1200" dirty="0"/>
        </a:p>
      </dsp:txBody>
      <dsp:txXfrm>
        <a:off x="0" y="45449"/>
        <a:ext cx="2628900" cy="376200"/>
      </dsp:txXfrm>
    </dsp:sp>
    <dsp:sp modelId="{96E8B911-CDFD-4965-ABC8-B310A6DB505E}">
      <dsp:nvSpPr>
        <dsp:cNvPr id="0" name=""/>
        <dsp:cNvSpPr/>
      </dsp:nvSpPr>
      <dsp:spPr>
        <a:xfrm>
          <a:off x="2628899" y="33693"/>
          <a:ext cx="525780" cy="3997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0C94B-CDDC-43EC-9E2F-EF6BB2695710}">
      <dsp:nvSpPr>
        <dsp:cNvPr id="0" name=""/>
        <dsp:cNvSpPr/>
      </dsp:nvSpPr>
      <dsp:spPr>
        <a:xfrm>
          <a:off x="3364991" y="33693"/>
          <a:ext cx="7150608" cy="3997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Advertise PCECC capability in Open</a:t>
          </a:r>
          <a:endParaRPr lang="en-US" sz="1900" kern="1200" dirty="0"/>
        </a:p>
      </dsp:txBody>
      <dsp:txXfrm>
        <a:off x="3364991" y="33693"/>
        <a:ext cx="7150608" cy="399712"/>
      </dsp:txXfrm>
    </dsp:sp>
    <dsp:sp modelId="{B6D91845-986A-48ED-84A9-1354D4803D34}">
      <dsp:nvSpPr>
        <dsp:cNvPr id="0" name=""/>
        <dsp:cNvSpPr/>
      </dsp:nvSpPr>
      <dsp:spPr>
        <a:xfrm>
          <a:off x="0" y="795712"/>
          <a:ext cx="2626332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Label Download</a:t>
          </a:r>
          <a:endParaRPr lang="en-US" sz="1900" kern="1200" dirty="0"/>
        </a:p>
      </dsp:txBody>
      <dsp:txXfrm>
        <a:off x="0" y="795712"/>
        <a:ext cx="2626332" cy="376200"/>
      </dsp:txXfrm>
    </dsp:sp>
    <dsp:sp modelId="{48631297-EB35-460E-B861-B49B9430CB5F}">
      <dsp:nvSpPr>
        <dsp:cNvPr id="0" name=""/>
        <dsp:cNvSpPr/>
      </dsp:nvSpPr>
      <dsp:spPr>
        <a:xfrm>
          <a:off x="2626332" y="501806"/>
          <a:ext cx="525266" cy="964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0B516-AE4A-428E-8800-2326D9A4FDEE}">
      <dsp:nvSpPr>
        <dsp:cNvPr id="0" name=""/>
        <dsp:cNvSpPr/>
      </dsp:nvSpPr>
      <dsp:spPr>
        <a:xfrm>
          <a:off x="3361705" y="501806"/>
          <a:ext cx="7143624" cy="9640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Label allocated by PCE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new PCEP message </a:t>
          </a:r>
          <a:r>
            <a:rPr lang="en-US" sz="1900" kern="1200" dirty="0" err="1" smtClean="0"/>
            <a:t>PCLabelUpd</a:t>
          </a:r>
          <a:r>
            <a:rPr lang="en-US" sz="1900" kern="1200" dirty="0" smtClean="0"/>
            <a:t> to download label instructions on each node. </a:t>
          </a:r>
          <a:endParaRPr lang="en-US" sz="1900" kern="1200" dirty="0"/>
        </a:p>
      </dsp:txBody>
      <dsp:txXfrm>
        <a:off x="3361705" y="501806"/>
        <a:ext cx="7143624" cy="964012"/>
      </dsp:txXfrm>
    </dsp:sp>
    <dsp:sp modelId="{1BF63205-72C6-4FA0-92BA-464605647E3C}">
      <dsp:nvSpPr>
        <dsp:cNvPr id="0" name=""/>
        <dsp:cNvSpPr/>
      </dsp:nvSpPr>
      <dsp:spPr>
        <a:xfrm>
          <a:off x="0" y="1692927"/>
          <a:ext cx="2626332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Label Map</a:t>
          </a:r>
          <a:endParaRPr lang="en-US" sz="1900" kern="1200" dirty="0"/>
        </a:p>
      </dsp:txBody>
      <dsp:txXfrm>
        <a:off x="0" y="1692927"/>
        <a:ext cx="2626332" cy="376200"/>
      </dsp:txXfrm>
    </dsp:sp>
    <dsp:sp modelId="{00E70850-3D56-4DB9-B732-5E463A4AFCD9}">
      <dsp:nvSpPr>
        <dsp:cNvPr id="0" name=""/>
        <dsp:cNvSpPr/>
      </dsp:nvSpPr>
      <dsp:spPr>
        <a:xfrm>
          <a:off x="2626332" y="1534218"/>
          <a:ext cx="525266" cy="6936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E9BA9-085A-4B90-BDEB-AFB999C7B1F5}">
      <dsp:nvSpPr>
        <dsp:cNvPr id="0" name=""/>
        <dsp:cNvSpPr/>
      </dsp:nvSpPr>
      <dsp:spPr>
        <a:xfrm>
          <a:off x="3361705" y="1534218"/>
          <a:ext cx="7143624" cy="6936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Label allocated by PCE for SR (node, prefix, </a:t>
          </a:r>
          <a:r>
            <a:rPr lang="en-US" sz="1900" kern="1200" dirty="0" err="1" smtClean="0"/>
            <a:t>adj</a:t>
          </a:r>
          <a:r>
            <a:rPr lang="en-US" sz="1900" kern="1200" dirty="0" smtClean="0"/>
            <a:t>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PCLabelUpd</a:t>
          </a:r>
          <a:r>
            <a:rPr lang="en-US" sz="1900" kern="1200" dirty="0" smtClean="0"/>
            <a:t> to advertise the label mapping on all sessions.</a:t>
          </a:r>
          <a:endParaRPr lang="en-US" sz="1900" kern="1200" dirty="0"/>
        </a:p>
      </dsp:txBody>
      <dsp:txXfrm>
        <a:off x="3361705" y="1534218"/>
        <a:ext cx="7143624" cy="693618"/>
      </dsp:txXfrm>
    </dsp:sp>
    <dsp:sp modelId="{DDCC5C23-8C01-42CB-97F7-9922763E49DE}">
      <dsp:nvSpPr>
        <dsp:cNvPr id="0" name=""/>
        <dsp:cNvSpPr/>
      </dsp:nvSpPr>
      <dsp:spPr>
        <a:xfrm>
          <a:off x="0" y="2731218"/>
          <a:ext cx="2626332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Session Termination</a:t>
          </a:r>
          <a:endParaRPr lang="en-US" sz="1900" kern="1200" dirty="0"/>
        </a:p>
      </dsp:txBody>
      <dsp:txXfrm>
        <a:off x="0" y="2731218"/>
        <a:ext cx="2626332" cy="376200"/>
      </dsp:txXfrm>
    </dsp:sp>
    <dsp:sp modelId="{5B34901F-662E-4DE5-98FF-6D3132A0D8FD}">
      <dsp:nvSpPr>
        <dsp:cNvPr id="0" name=""/>
        <dsp:cNvSpPr/>
      </dsp:nvSpPr>
      <dsp:spPr>
        <a:xfrm>
          <a:off x="2626332" y="2296237"/>
          <a:ext cx="525266" cy="12461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14854-39CE-460D-A54D-58A2D2732BB1}">
      <dsp:nvSpPr>
        <dsp:cNvPr id="0" name=""/>
        <dsp:cNvSpPr/>
      </dsp:nvSpPr>
      <dsp:spPr>
        <a:xfrm>
          <a:off x="3361705" y="2296237"/>
          <a:ext cx="7143624" cy="124616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PCC marks all labels on the session as stale.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For SR labels, PCC should find alternative PCE to delegate the orphan labels.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Stale labels are cleared on state timeout interval.</a:t>
          </a:r>
          <a:endParaRPr lang="en-US" sz="1900" kern="1200" dirty="0"/>
        </a:p>
      </dsp:txBody>
      <dsp:txXfrm>
        <a:off x="3361705" y="2296237"/>
        <a:ext cx="7143624" cy="1246162"/>
      </dsp:txXfrm>
    </dsp:sp>
    <dsp:sp modelId="{2474458B-CED9-43C9-B630-CB8C9AE93967}">
      <dsp:nvSpPr>
        <dsp:cNvPr id="0" name=""/>
        <dsp:cNvSpPr/>
      </dsp:nvSpPr>
      <dsp:spPr>
        <a:xfrm>
          <a:off x="0" y="3658559"/>
          <a:ext cx="2626332" cy="61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Label-DB Synchronization</a:t>
          </a:r>
          <a:endParaRPr lang="en-US" sz="1900" kern="1200" dirty="0"/>
        </a:p>
      </dsp:txBody>
      <dsp:txXfrm>
        <a:off x="0" y="3658559"/>
        <a:ext cx="2626332" cy="611325"/>
      </dsp:txXfrm>
    </dsp:sp>
    <dsp:sp modelId="{D5515E2B-6425-4AE6-A348-F4A73BF166A7}">
      <dsp:nvSpPr>
        <dsp:cNvPr id="0" name=""/>
        <dsp:cNvSpPr/>
      </dsp:nvSpPr>
      <dsp:spPr>
        <a:xfrm>
          <a:off x="2626332" y="3610799"/>
          <a:ext cx="525266" cy="70684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310F-7D26-40D7-89F9-940139C34879}">
      <dsp:nvSpPr>
        <dsp:cNvPr id="0" name=""/>
        <dsp:cNvSpPr/>
      </dsp:nvSpPr>
      <dsp:spPr>
        <a:xfrm>
          <a:off x="3361705" y="3610799"/>
          <a:ext cx="7143624" cy="7068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First, PCE synchronize its LABEL-DB to PCC. 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Second, PCC reports all the stale marked labels to PCE.</a:t>
          </a:r>
          <a:endParaRPr lang="en-US" sz="1900" kern="1200" dirty="0"/>
        </a:p>
      </dsp:txBody>
      <dsp:txXfrm>
        <a:off x="3361705" y="3610799"/>
        <a:ext cx="7143624" cy="70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81E64-EDFF-42E7-89E5-7F5A929C5F40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F1371-6718-44BA-818D-0ED3453E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3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1371-6718-44BA-818D-0ED3453EC9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6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C65C-FF1A-423C-9185-28FD03DDC04E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5B31-71D6-4895-9D12-3CD08DAEFAEA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13C7-D1C9-4F19-8889-14BBEECCF6F9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3647-E6C8-40D8-8F69-72AE36A701D4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33DF-C6FD-4A4A-80A0-63E1F5534F16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8A73-4CB2-46FD-9D17-7D6F1A5A50C8}" type="datetime1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BAF8-265A-4E29-B459-82FAC5242A73}" type="datetime1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8880-593A-49B0-8E06-C68D126CE31F}" type="datetime1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F7C2-93A9-432E-B368-45F124A5CEA5}" type="datetime1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5B13-D174-4AA1-BA63-44632D8B7FEE}" type="datetime1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33F-0DF6-495F-BDDC-582FECC1966A}" type="datetime1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7E47-33A6-4519-AEE7-6B9D412EA136}" type="datetime1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9601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draft-zhao-pce-pcep-extension-for-pce-controller-05</a:t>
            </a:r>
          </a:p>
          <a:p>
            <a:pPr algn="ctr"/>
            <a:r>
              <a:rPr lang="en-US" dirty="0"/>
              <a:t>draft-zhao-pce-pcep-extension-pce-controller-sr-00</a:t>
            </a:r>
          </a:p>
          <a:p>
            <a:pPr algn="ctr"/>
            <a:r>
              <a:rPr lang="en-US" dirty="0"/>
              <a:t>draft-palle-pce-controller-labeldb-sync-01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PCE as a </a:t>
            </a:r>
            <a:r>
              <a:rPr lang="en-US" dirty="0" smtClean="0"/>
              <a:t>Central Controller </a:t>
            </a:r>
            <a:r>
              <a:rPr lang="en-US" dirty="0" smtClean="0"/>
              <a:t>(PCECC)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550"/>
              </p:ext>
            </p:extLst>
          </p:nvPr>
        </p:nvGraphicFramePr>
        <p:xfrm>
          <a:off x="112580" y="6335124"/>
          <a:ext cx="119229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7150"/>
                <a:gridCol w="1987150"/>
                <a:gridCol w="1987150"/>
                <a:gridCol w="1987150"/>
                <a:gridCol w="1987150"/>
                <a:gridCol w="1987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Quintin Zhao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Zhenbin</a:t>
                      </a:r>
                      <a:r>
                        <a:rPr lang="en-US" sz="1600" baseline="0" dirty="0" smtClean="0"/>
                        <a:t> Li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Dhruv Dhody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Satish Karunanithi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Adrian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Farrel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Chao Zhou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 b="3192"/>
          <a:stretch>
            <a:fillRect/>
          </a:stretch>
        </p:blipFill>
        <p:spPr>
          <a:xfrm>
            <a:off x="636356" y="1130037"/>
            <a:ext cx="6172200" cy="487362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940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2539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2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014807"/>
              </p:ext>
            </p:extLst>
          </p:nvPr>
        </p:nvGraphicFramePr>
        <p:xfrm>
          <a:off x="838200" y="1441622"/>
          <a:ext cx="10515600" cy="5000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6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5836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PCECC - 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2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222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PCEP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351338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1800" dirty="0"/>
              <a:t>At PCC all labels are marked stale that were previously reported by this PCE on session down. </a:t>
            </a:r>
          </a:p>
          <a:p>
            <a:pPr>
              <a:spcBef>
                <a:spcPct val="0"/>
              </a:spcBef>
            </a:pPr>
            <a:endParaRPr lang="en-US" sz="1800" dirty="0"/>
          </a:p>
          <a:p>
            <a:pPr>
              <a:spcBef>
                <a:spcPct val="0"/>
              </a:spcBef>
            </a:pPr>
            <a:r>
              <a:rPr lang="en-US" sz="1800" dirty="0"/>
              <a:t>LABEL-DB synchronization is a two phase procedure.</a:t>
            </a:r>
          </a:p>
          <a:p>
            <a:pPr lvl="1">
              <a:spcBef>
                <a:spcPct val="0"/>
              </a:spcBef>
            </a:pPr>
            <a:r>
              <a:rPr lang="en-US" sz="1400" dirty="0" smtClean="0"/>
              <a:t>In </a:t>
            </a:r>
            <a:r>
              <a:rPr lang="en-US" sz="1400" dirty="0"/>
              <a:t>first phase, immediately after the LSP state synchronization PCE MUST synchronize its LABEL-DB to PCC.</a:t>
            </a:r>
          </a:p>
          <a:p>
            <a:pPr lvl="1">
              <a:spcBef>
                <a:spcPct val="0"/>
              </a:spcBef>
            </a:pPr>
            <a:r>
              <a:rPr lang="en-US" sz="1400" dirty="0" smtClean="0"/>
              <a:t>In </a:t>
            </a:r>
            <a:r>
              <a:rPr lang="en-US" sz="1400" dirty="0"/>
              <a:t>second phase, PCC MUST report all the stale marked labels to PCE using </a:t>
            </a:r>
            <a:r>
              <a:rPr lang="en-US" sz="1400" dirty="0" err="1"/>
              <a:t>PCLabelRpt</a:t>
            </a:r>
            <a:r>
              <a:rPr lang="en-US" sz="1400" dirty="0"/>
              <a:t> message.</a:t>
            </a:r>
          </a:p>
          <a:p>
            <a:pPr lvl="1">
              <a:spcBef>
                <a:spcPct val="0"/>
              </a:spcBef>
              <a:buNone/>
            </a:pPr>
            <a:endParaRPr lang="en-US" sz="1400" dirty="0"/>
          </a:p>
          <a:p>
            <a:pPr lvl="0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</a:rPr>
              <a:t>PCE decide to delete or keep this label entries and inform PCC using </a:t>
            </a:r>
            <a:r>
              <a:rPr lang="en-US" sz="1800" dirty="0" err="1">
                <a:solidFill>
                  <a:prstClr val="black"/>
                </a:solidFill>
              </a:rPr>
              <a:t>PCLabelUpd</a:t>
            </a:r>
            <a:r>
              <a:rPr lang="en-US" sz="1800" dirty="0">
                <a:solidFill>
                  <a:prstClr val="black"/>
                </a:solidFill>
              </a:rPr>
              <a:t> Message and </a:t>
            </a:r>
            <a:r>
              <a:rPr lang="en-US" sz="1800" dirty="0"/>
              <a:t>PCC will remove the stale marking for the all labels on receipt of corresponding </a:t>
            </a:r>
            <a:r>
              <a:rPr lang="en-US" sz="1800" dirty="0" err="1"/>
              <a:t>PCLabelUpd</a:t>
            </a:r>
            <a:r>
              <a:rPr lang="en-US" sz="1800" dirty="0"/>
              <a:t> </a:t>
            </a:r>
            <a:r>
              <a:rPr lang="en-US" sz="1800" dirty="0" smtClean="0"/>
              <a:t>message.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endParaRPr lang="en-US" sz="1800" dirty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buNone/>
            </a:pPr>
            <a:endParaRPr lang="en-US" sz="1800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</a:rPr>
              <a:t>In case of PCECC SR, if PCC has any alternate PCEP session with another PCE, then PCC MUST delegate the SR labels of this session to this alternate PCE in a sequence of </a:t>
            </a:r>
            <a:r>
              <a:rPr lang="en-US" sz="1800" dirty="0" err="1">
                <a:solidFill>
                  <a:prstClr val="black"/>
                </a:solidFill>
              </a:rPr>
              <a:t>PCLabelRpt</a:t>
            </a:r>
            <a:r>
              <a:rPr lang="en-US" sz="1800" dirty="0">
                <a:solidFill>
                  <a:prstClr val="black"/>
                </a:solidFill>
              </a:rPr>
              <a:t> message. PCE can accept it and can send </a:t>
            </a:r>
            <a:r>
              <a:rPr lang="en-US" sz="1800" dirty="0" err="1">
                <a:solidFill>
                  <a:prstClr val="black"/>
                </a:solidFill>
              </a:rPr>
              <a:t>PCLabelUpd</a:t>
            </a:r>
            <a:r>
              <a:rPr lang="en-US" sz="1800" dirty="0">
                <a:solidFill>
                  <a:prstClr val="black"/>
                </a:solidFill>
              </a:rPr>
              <a:t> message to update or clean the label</a:t>
            </a:r>
            <a:r>
              <a:rPr lang="en-US" sz="1800" dirty="0" smtClean="0">
                <a:solidFill>
                  <a:prstClr val="black"/>
                </a:solidFill>
              </a:rPr>
              <a:t>.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DB Synchronization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1308" y="674087"/>
            <a:ext cx="3589460" cy="550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81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19324" y="6356350"/>
            <a:ext cx="2895600" cy="365125"/>
          </a:xfrm>
        </p:spPr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Label Report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Update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PCEP Messages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2314575"/>
            <a:ext cx="5476875" cy="3486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63" y="2314575"/>
            <a:ext cx="5410200" cy="34671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347782" y="4662616"/>
            <a:ext cx="584887" cy="1977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24782" y="5583967"/>
            <a:ext cx="584887" cy="1977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24782" y="5386259"/>
            <a:ext cx="584887" cy="1977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005832" y="4662616"/>
            <a:ext cx="584887" cy="1977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77200" y="5583967"/>
            <a:ext cx="584887" cy="1977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077200" y="5386259"/>
            <a:ext cx="584887" cy="1977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99, Prague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Exists</a:t>
            </a:r>
          </a:p>
          <a:p>
            <a:pPr lvl="1"/>
            <a:r>
              <a:rPr lang="en-US" dirty="0" smtClean="0"/>
              <a:t>As part of Hackathon and Bits n Bytes</a:t>
            </a:r>
          </a:p>
          <a:p>
            <a:endParaRPr lang="en-US" dirty="0" smtClean="0"/>
          </a:p>
          <a:p>
            <a:r>
              <a:rPr lang="en-US" dirty="0" smtClean="0"/>
              <a:t>Reviews welcome! </a:t>
            </a:r>
          </a:p>
          <a:p>
            <a:endParaRPr lang="en-US" dirty="0"/>
          </a:p>
          <a:p>
            <a:r>
              <a:rPr lang="en-US" dirty="0" smtClean="0"/>
              <a:t>Request for WG adoption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431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195</TotalTime>
  <Words>672</Words>
  <Application>Microsoft Office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Trebuchet MS</vt:lpstr>
      <vt:lpstr>Melancholy abstract design template</vt:lpstr>
      <vt:lpstr>PCE as a Central Controller (PCECC)</vt:lpstr>
      <vt:lpstr>Overview</vt:lpstr>
      <vt:lpstr>Document Map</vt:lpstr>
      <vt:lpstr>PCECC</vt:lpstr>
      <vt:lpstr>PCECC - SR</vt:lpstr>
      <vt:lpstr>PCEP extension</vt:lpstr>
      <vt:lpstr>Label DB Synchronization</vt:lpstr>
      <vt:lpstr>PCEP Messages</vt:lpstr>
      <vt:lpstr>Next Step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 as a central controller (PCECC)</dc:title>
  <dc:creator>Dhruv Dhody</dc:creator>
  <cp:keywords/>
  <cp:lastModifiedBy>Dhruv Dhody</cp:lastModifiedBy>
  <cp:revision>44</cp:revision>
  <dcterms:created xsi:type="dcterms:W3CDTF">2017-07-13T17:30:20Z</dcterms:created>
  <dcterms:modified xsi:type="dcterms:W3CDTF">2017-07-14T06:45:36Z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