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65" r:id="rId6"/>
    <p:sldId id="279" r:id="rId7"/>
    <p:sldId id="280" r:id="rId8"/>
    <p:sldId id="281" r:id="rId9"/>
    <p:sldId id="282" r:id="rId10"/>
    <p:sldId id="274" r:id="rId11"/>
    <p:sldId id="283" r:id="rId12"/>
    <p:sldId id="284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8B0E7-9ECE-4F19-B4A3-3B9FFB8B5C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0C7993-5800-4FDF-A0BE-3FB709F88422}">
      <dgm:prSet phldrT="[Text]"/>
      <dgm:spPr/>
      <dgm:t>
        <a:bodyPr/>
        <a:lstStyle/>
        <a:p>
          <a:r>
            <a:rPr lang="en-US" dirty="0" smtClean="0"/>
            <a:t>Removed the restriction on Association Source.</a:t>
          </a:r>
          <a:endParaRPr lang="en-US" dirty="0"/>
        </a:p>
      </dgm:t>
    </dgm:pt>
    <dgm:pt modelId="{FBF30D16-D529-4250-9677-ACEC83119A8C}" type="parTrans" cxnId="{4DA964CA-1CC9-4A99-BA4B-21EF732F7DE9}">
      <dgm:prSet/>
      <dgm:spPr/>
      <dgm:t>
        <a:bodyPr/>
        <a:lstStyle/>
        <a:p>
          <a:endParaRPr lang="en-US"/>
        </a:p>
      </dgm:t>
    </dgm:pt>
    <dgm:pt modelId="{95E141DC-6DBB-453C-A679-60D9A03ED776}" type="sibTrans" cxnId="{4DA964CA-1CC9-4A99-BA4B-21EF732F7DE9}">
      <dgm:prSet/>
      <dgm:spPr/>
      <dgm:t>
        <a:bodyPr/>
        <a:lstStyle/>
        <a:p>
          <a:endParaRPr lang="en-US"/>
        </a:p>
      </dgm:t>
    </dgm:pt>
    <dgm:pt modelId="{1EF27F52-0D86-4EE2-AE1B-0480D9D58B83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F268A38C-42CE-4921-8096-6D8B7492BF2C}" type="parTrans" cxnId="{7EB46A1D-D680-44D9-BB76-14B84C41B46D}">
      <dgm:prSet/>
      <dgm:spPr/>
      <dgm:t>
        <a:bodyPr/>
        <a:lstStyle/>
        <a:p>
          <a:endParaRPr lang="en-US"/>
        </a:p>
      </dgm:t>
    </dgm:pt>
    <dgm:pt modelId="{D19E1124-CDBC-4809-AAD2-1244FC6D61C3}" type="sibTrans" cxnId="{7EB46A1D-D680-44D9-BB76-14B84C41B46D}">
      <dgm:prSet/>
      <dgm:spPr/>
      <dgm:t>
        <a:bodyPr/>
        <a:lstStyle/>
        <a:p>
          <a:endParaRPr lang="en-US"/>
        </a:p>
      </dgm:t>
    </dgm:pt>
    <dgm:pt modelId="{31064028-8915-46CA-9BB8-B4A4978D2C27}">
      <dgm:prSet phldrT="[Text]"/>
      <dgm:spPr/>
      <dgm:t>
        <a:bodyPr/>
        <a:lstStyle/>
        <a:p>
          <a:r>
            <a:rPr lang="en-US" dirty="0" smtClean="0"/>
            <a:t>Dynamic and Operator-Configured Association.</a:t>
          </a:r>
          <a:endParaRPr lang="en-US" dirty="0"/>
        </a:p>
      </dgm:t>
    </dgm:pt>
    <dgm:pt modelId="{DDD37F02-8CF3-423D-A85D-B7CFDADF4D18}" type="parTrans" cxnId="{67424CE4-5465-478F-8F1F-FE0F0659B169}">
      <dgm:prSet/>
      <dgm:spPr/>
      <dgm:t>
        <a:bodyPr/>
        <a:lstStyle/>
        <a:p>
          <a:endParaRPr lang="en-US"/>
        </a:p>
      </dgm:t>
    </dgm:pt>
    <dgm:pt modelId="{1830C3F2-FFB9-4AEC-93CA-E02EB2D6E2E6}" type="sibTrans" cxnId="{67424CE4-5465-478F-8F1F-FE0F0659B169}">
      <dgm:prSet/>
      <dgm:spPr/>
      <dgm:t>
        <a:bodyPr/>
        <a:lstStyle/>
        <a:p>
          <a:endParaRPr lang="en-US"/>
        </a:p>
      </dgm:t>
    </dgm:pt>
    <dgm:pt modelId="{8A2F0AA9-37C1-4E6C-8B20-F47DE71377B7}">
      <dgm:prSet phldrT="[Text]"/>
      <dgm:spPr/>
      <dgm:t>
        <a:bodyPr/>
        <a:lstStyle/>
        <a:p>
          <a:r>
            <a:rPr lang="en-US" dirty="0" smtClean="0"/>
            <a:t>Removed restriction of who could initiate association with LSP that do not share the Head node.</a:t>
          </a:r>
          <a:endParaRPr lang="en-US" dirty="0"/>
        </a:p>
      </dgm:t>
    </dgm:pt>
    <dgm:pt modelId="{D4C7A7A6-E029-4302-9858-DA85DF1C6146}" type="parTrans" cxnId="{D22236E7-93BA-41E5-A46C-76F8BE380667}">
      <dgm:prSet/>
      <dgm:spPr/>
      <dgm:t>
        <a:bodyPr/>
        <a:lstStyle/>
        <a:p>
          <a:endParaRPr lang="en-US"/>
        </a:p>
      </dgm:t>
    </dgm:pt>
    <dgm:pt modelId="{86AEED14-B09D-491E-9109-2776EE0B5804}" type="sibTrans" cxnId="{D22236E7-93BA-41E5-A46C-76F8BE380667}">
      <dgm:prSet/>
      <dgm:spPr/>
      <dgm:t>
        <a:bodyPr/>
        <a:lstStyle/>
        <a:p>
          <a:endParaRPr lang="en-US"/>
        </a:p>
      </dgm:t>
    </dgm:pt>
    <dgm:pt modelId="{5EDAD814-7FD0-4887-A3C4-303CBBBA0B0E}">
      <dgm:prSet phldrT="[Text]"/>
      <dgm:spPr/>
      <dgm:t>
        <a:bodyPr/>
        <a:lstStyle/>
        <a:p>
          <a:r>
            <a:rPr lang="en-US" dirty="0" smtClean="0"/>
            <a:t>Operator-Configured Association Range.</a:t>
          </a:r>
          <a:endParaRPr lang="en-US" dirty="0"/>
        </a:p>
      </dgm:t>
    </dgm:pt>
    <dgm:pt modelId="{8B8C419B-A4D8-4B50-AA80-A9F2ADF30F06}" type="parTrans" cxnId="{07D419D5-7173-48E4-AD04-87374FD194CD}">
      <dgm:prSet/>
      <dgm:spPr/>
      <dgm:t>
        <a:bodyPr/>
        <a:lstStyle/>
        <a:p>
          <a:endParaRPr lang="en-US"/>
        </a:p>
      </dgm:t>
    </dgm:pt>
    <dgm:pt modelId="{478E7EB3-5BC1-4076-BBE7-74AA59D5BED0}" type="sibTrans" cxnId="{07D419D5-7173-48E4-AD04-87374FD194CD}">
      <dgm:prSet/>
      <dgm:spPr/>
      <dgm:t>
        <a:bodyPr/>
        <a:lstStyle/>
        <a:p>
          <a:endParaRPr lang="en-US"/>
        </a:p>
      </dgm:t>
    </dgm:pt>
    <dgm:pt modelId="{3DCB3C82-89DB-4452-AE97-8CC92A4AE6C0}">
      <dgm:prSet phldrT="[Text]"/>
      <dgm:spPr/>
      <dgm:t>
        <a:bodyPr/>
        <a:lstStyle/>
        <a:p>
          <a:r>
            <a:rPr lang="en-US" dirty="0" smtClean="0"/>
            <a:t>Manageability and Security Considerations</a:t>
          </a:r>
          <a:endParaRPr lang="en-US" dirty="0"/>
        </a:p>
      </dgm:t>
    </dgm:pt>
    <dgm:pt modelId="{A2D2E289-9814-4BB3-8CE0-7D489684B1ED}" type="parTrans" cxnId="{EC7030BC-6673-4496-A758-F103BA1C965C}">
      <dgm:prSet/>
      <dgm:spPr/>
      <dgm:t>
        <a:bodyPr/>
        <a:lstStyle/>
        <a:p>
          <a:endParaRPr lang="en-US"/>
        </a:p>
      </dgm:t>
    </dgm:pt>
    <dgm:pt modelId="{DED3EA12-6301-472C-91E9-A6427DA8A306}" type="sibTrans" cxnId="{EC7030BC-6673-4496-A758-F103BA1C965C}">
      <dgm:prSet/>
      <dgm:spPr/>
      <dgm:t>
        <a:bodyPr/>
        <a:lstStyle/>
        <a:p>
          <a:endParaRPr lang="en-US"/>
        </a:p>
      </dgm:t>
    </dgm:pt>
    <dgm:pt modelId="{0B363DD9-1191-421E-A0EA-46E0ED1770BB}" type="pres">
      <dgm:prSet presAssocID="{BC38B0E7-9ECE-4F19-B4A3-3B9FFB8B5CA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AC4A41-AC1B-46DD-A4AE-42B411B995F4}" type="pres">
      <dgm:prSet presAssocID="{31064028-8915-46CA-9BB8-B4A4978D2C2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986CF-815C-48F5-8A94-1916EED7A693}" type="pres">
      <dgm:prSet presAssocID="{1830C3F2-FFB9-4AEC-93CA-E02EB2D6E2E6}" presName="sibTrans" presStyleCnt="0"/>
      <dgm:spPr/>
    </dgm:pt>
    <dgm:pt modelId="{822D1D36-824E-44A1-BB26-F3D834AD7E08}" type="pres">
      <dgm:prSet presAssocID="{5EDAD814-7FD0-4887-A3C4-303CBBBA0B0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F81C2-95EE-4B1A-91D1-EBD20C8EC029}" type="pres">
      <dgm:prSet presAssocID="{478E7EB3-5BC1-4076-BBE7-74AA59D5BED0}" presName="sibTrans" presStyleCnt="0"/>
      <dgm:spPr/>
    </dgm:pt>
    <dgm:pt modelId="{D07BDBD6-4744-46F7-BC96-6695331AD5AE}" type="pres">
      <dgm:prSet presAssocID="{8A2F0AA9-37C1-4E6C-8B20-F47DE71377B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F2721-06F4-42DF-BE91-0E69260138FA}" type="pres">
      <dgm:prSet presAssocID="{86AEED14-B09D-491E-9109-2776EE0B5804}" presName="sibTrans" presStyleCnt="0"/>
      <dgm:spPr/>
    </dgm:pt>
    <dgm:pt modelId="{981408CB-A403-4A46-9E1A-B73C2FEE7F6B}" type="pres">
      <dgm:prSet presAssocID="{7B0C7993-5800-4FDF-A0BE-3FB709F8842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FA8B7-CC45-4151-8114-DD3D7566FAB5}" type="pres">
      <dgm:prSet presAssocID="{95E141DC-6DBB-453C-A679-60D9A03ED776}" presName="sibTrans" presStyleCnt="0"/>
      <dgm:spPr/>
    </dgm:pt>
    <dgm:pt modelId="{E9E33234-680C-477A-942E-636F0300AFC6}" type="pres">
      <dgm:prSet presAssocID="{1EF27F52-0D86-4EE2-AE1B-0480D9D58B8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3F2A3-9E65-4F45-B18E-14E04EBB6A4A}" type="pres">
      <dgm:prSet presAssocID="{D19E1124-CDBC-4809-AAD2-1244FC6D61C3}" presName="sibTrans" presStyleCnt="0"/>
      <dgm:spPr/>
    </dgm:pt>
    <dgm:pt modelId="{F967C206-C81E-4983-ADF5-52A14FCE7FA9}" type="pres">
      <dgm:prSet presAssocID="{3DCB3C82-89DB-4452-AE97-8CC92A4AE6C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964CA-1CC9-4A99-BA4B-21EF732F7DE9}" srcId="{BC38B0E7-9ECE-4F19-B4A3-3B9FFB8B5CAE}" destId="{7B0C7993-5800-4FDF-A0BE-3FB709F88422}" srcOrd="3" destOrd="0" parTransId="{FBF30D16-D529-4250-9677-ACEC83119A8C}" sibTransId="{95E141DC-6DBB-453C-A679-60D9A03ED776}"/>
    <dgm:cxn modelId="{3F2C0A74-0455-481D-BE7E-85263A5DD16F}" type="presOf" srcId="{8A2F0AA9-37C1-4E6C-8B20-F47DE71377B7}" destId="{D07BDBD6-4744-46F7-BC96-6695331AD5AE}" srcOrd="0" destOrd="0" presId="urn:microsoft.com/office/officeart/2005/8/layout/default"/>
    <dgm:cxn modelId="{EC7030BC-6673-4496-A758-F103BA1C965C}" srcId="{BC38B0E7-9ECE-4F19-B4A3-3B9FFB8B5CAE}" destId="{3DCB3C82-89DB-4452-AE97-8CC92A4AE6C0}" srcOrd="5" destOrd="0" parTransId="{A2D2E289-9814-4BB3-8CE0-7D489684B1ED}" sibTransId="{DED3EA12-6301-472C-91E9-A6427DA8A306}"/>
    <dgm:cxn modelId="{7ADAD764-8A30-487B-9BC6-9C495BDB9DD0}" type="presOf" srcId="{3DCB3C82-89DB-4452-AE97-8CC92A4AE6C0}" destId="{F967C206-C81E-4983-ADF5-52A14FCE7FA9}" srcOrd="0" destOrd="0" presId="urn:microsoft.com/office/officeart/2005/8/layout/default"/>
    <dgm:cxn modelId="{07D419D5-7173-48E4-AD04-87374FD194CD}" srcId="{BC38B0E7-9ECE-4F19-B4A3-3B9FFB8B5CAE}" destId="{5EDAD814-7FD0-4887-A3C4-303CBBBA0B0E}" srcOrd="1" destOrd="0" parTransId="{8B8C419B-A4D8-4B50-AA80-A9F2ADF30F06}" sibTransId="{478E7EB3-5BC1-4076-BBE7-74AA59D5BED0}"/>
    <dgm:cxn modelId="{2C3DBC7F-EA36-430F-B008-A3BD0F2DB31E}" type="presOf" srcId="{BC38B0E7-9ECE-4F19-B4A3-3B9FFB8B5CAE}" destId="{0B363DD9-1191-421E-A0EA-46E0ED1770BB}" srcOrd="0" destOrd="0" presId="urn:microsoft.com/office/officeart/2005/8/layout/default"/>
    <dgm:cxn modelId="{ECA8F0F5-16EF-4A55-B0DB-18B5E1921946}" type="presOf" srcId="{31064028-8915-46CA-9BB8-B4A4978D2C27}" destId="{57AC4A41-AC1B-46DD-A4AE-42B411B995F4}" srcOrd="0" destOrd="0" presId="urn:microsoft.com/office/officeart/2005/8/layout/default"/>
    <dgm:cxn modelId="{67424CE4-5465-478F-8F1F-FE0F0659B169}" srcId="{BC38B0E7-9ECE-4F19-B4A3-3B9FFB8B5CAE}" destId="{31064028-8915-46CA-9BB8-B4A4978D2C27}" srcOrd="0" destOrd="0" parTransId="{DDD37F02-8CF3-423D-A85D-B7CFDADF4D18}" sibTransId="{1830C3F2-FFB9-4AEC-93CA-E02EB2D6E2E6}"/>
    <dgm:cxn modelId="{7EB46A1D-D680-44D9-BB76-14B84C41B46D}" srcId="{BC38B0E7-9ECE-4F19-B4A3-3B9FFB8B5CAE}" destId="{1EF27F52-0D86-4EE2-AE1B-0480D9D58B83}" srcOrd="4" destOrd="0" parTransId="{F268A38C-42CE-4921-8096-6D8B7492BF2C}" sibTransId="{D19E1124-CDBC-4809-AAD2-1244FC6D61C3}"/>
    <dgm:cxn modelId="{5CFB89C4-BEAE-45E9-B4CC-A5C3DB794302}" type="presOf" srcId="{1EF27F52-0D86-4EE2-AE1B-0480D9D58B83}" destId="{E9E33234-680C-477A-942E-636F0300AFC6}" srcOrd="0" destOrd="0" presId="urn:microsoft.com/office/officeart/2005/8/layout/default"/>
    <dgm:cxn modelId="{D22236E7-93BA-41E5-A46C-76F8BE380667}" srcId="{BC38B0E7-9ECE-4F19-B4A3-3B9FFB8B5CAE}" destId="{8A2F0AA9-37C1-4E6C-8B20-F47DE71377B7}" srcOrd="2" destOrd="0" parTransId="{D4C7A7A6-E029-4302-9858-DA85DF1C6146}" sibTransId="{86AEED14-B09D-491E-9109-2776EE0B5804}"/>
    <dgm:cxn modelId="{A023F916-7852-4DCC-806C-D3613FC0BE3B}" type="presOf" srcId="{5EDAD814-7FD0-4887-A3C4-303CBBBA0B0E}" destId="{822D1D36-824E-44A1-BB26-F3D834AD7E08}" srcOrd="0" destOrd="0" presId="urn:microsoft.com/office/officeart/2005/8/layout/default"/>
    <dgm:cxn modelId="{0C16CFEF-0436-46B1-922B-2125B48E0580}" type="presOf" srcId="{7B0C7993-5800-4FDF-A0BE-3FB709F88422}" destId="{981408CB-A403-4A46-9E1A-B73C2FEE7F6B}" srcOrd="0" destOrd="0" presId="urn:microsoft.com/office/officeart/2005/8/layout/default"/>
    <dgm:cxn modelId="{42470DFC-1F60-4FB4-AE18-C49A5597314E}" type="presParOf" srcId="{0B363DD9-1191-421E-A0EA-46E0ED1770BB}" destId="{57AC4A41-AC1B-46DD-A4AE-42B411B995F4}" srcOrd="0" destOrd="0" presId="urn:microsoft.com/office/officeart/2005/8/layout/default"/>
    <dgm:cxn modelId="{F9EE3CE5-B1E5-46DC-95E2-38CD21D3382D}" type="presParOf" srcId="{0B363DD9-1191-421E-A0EA-46E0ED1770BB}" destId="{258986CF-815C-48F5-8A94-1916EED7A693}" srcOrd="1" destOrd="0" presId="urn:microsoft.com/office/officeart/2005/8/layout/default"/>
    <dgm:cxn modelId="{78E23A06-938B-4E2F-B96E-DE1960E5F459}" type="presParOf" srcId="{0B363DD9-1191-421E-A0EA-46E0ED1770BB}" destId="{822D1D36-824E-44A1-BB26-F3D834AD7E08}" srcOrd="2" destOrd="0" presId="urn:microsoft.com/office/officeart/2005/8/layout/default"/>
    <dgm:cxn modelId="{DA648609-25AF-460D-84A0-9FA354E4935A}" type="presParOf" srcId="{0B363DD9-1191-421E-A0EA-46E0ED1770BB}" destId="{E5DF81C2-95EE-4B1A-91D1-EBD20C8EC029}" srcOrd="3" destOrd="0" presId="urn:microsoft.com/office/officeart/2005/8/layout/default"/>
    <dgm:cxn modelId="{3D681451-3A89-4E19-B8CC-167D2CF0ACF7}" type="presParOf" srcId="{0B363DD9-1191-421E-A0EA-46E0ED1770BB}" destId="{D07BDBD6-4744-46F7-BC96-6695331AD5AE}" srcOrd="4" destOrd="0" presId="urn:microsoft.com/office/officeart/2005/8/layout/default"/>
    <dgm:cxn modelId="{C8BBAEC0-6A09-4C33-B2C8-06806DD6B36D}" type="presParOf" srcId="{0B363DD9-1191-421E-A0EA-46E0ED1770BB}" destId="{7ABF2721-06F4-42DF-BE91-0E69260138FA}" srcOrd="5" destOrd="0" presId="urn:microsoft.com/office/officeart/2005/8/layout/default"/>
    <dgm:cxn modelId="{63A2C240-A8CE-4406-B17F-5003CFDC2192}" type="presParOf" srcId="{0B363DD9-1191-421E-A0EA-46E0ED1770BB}" destId="{981408CB-A403-4A46-9E1A-B73C2FEE7F6B}" srcOrd="6" destOrd="0" presId="urn:microsoft.com/office/officeart/2005/8/layout/default"/>
    <dgm:cxn modelId="{E669ECD4-CF46-47B6-91BF-06FFF5D02F23}" type="presParOf" srcId="{0B363DD9-1191-421E-A0EA-46E0ED1770BB}" destId="{89DFA8B7-CC45-4151-8114-DD3D7566FAB5}" srcOrd="7" destOrd="0" presId="urn:microsoft.com/office/officeart/2005/8/layout/default"/>
    <dgm:cxn modelId="{B64C0A55-2D4B-44C0-99E0-2C63E9516F9E}" type="presParOf" srcId="{0B363DD9-1191-421E-A0EA-46E0ED1770BB}" destId="{E9E33234-680C-477A-942E-636F0300AFC6}" srcOrd="8" destOrd="0" presId="urn:microsoft.com/office/officeart/2005/8/layout/default"/>
    <dgm:cxn modelId="{4DF668A0-4F23-4E9B-B636-FEFCA259DB56}" type="presParOf" srcId="{0B363DD9-1191-421E-A0EA-46E0ED1770BB}" destId="{2FE3F2A3-9E65-4F45-B18E-14E04EBB6A4A}" srcOrd="9" destOrd="0" presId="urn:microsoft.com/office/officeart/2005/8/layout/default"/>
    <dgm:cxn modelId="{BA9973DB-A2AC-4FB7-88EE-B09C9324C225}" type="presParOf" srcId="{0B363DD9-1191-421E-A0EA-46E0ED1770BB}" destId="{F967C206-C81E-4983-ADF5-52A14FCE7FA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C4A41-AC1B-46DD-A4AE-42B411B995F4}">
      <dsp:nvSpPr>
        <dsp:cNvPr id="0" name=""/>
        <dsp:cNvSpPr/>
      </dsp:nvSpPr>
      <dsp:spPr>
        <a:xfrm>
          <a:off x="0" y="240158"/>
          <a:ext cx="2971601" cy="178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Dynamic and Operator-Configured Association.</a:t>
          </a:r>
          <a:endParaRPr lang="en-US" sz="2300" kern="1200" dirty="0"/>
        </a:p>
      </dsp:txBody>
      <dsp:txXfrm>
        <a:off x="0" y="240158"/>
        <a:ext cx="2971601" cy="1782960"/>
      </dsp:txXfrm>
    </dsp:sp>
    <dsp:sp modelId="{822D1D36-824E-44A1-BB26-F3D834AD7E08}">
      <dsp:nvSpPr>
        <dsp:cNvPr id="0" name=""/>
        <dsp:cNvSpPr/>
      </dsp:nvSpPr>
      <dsp:spPr>
        <a:xfrm>
          <a:off x="3268761" y="240158"/>
          <a:ext cx="2971601" cy="178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Operator-Configured Association Range.</a:t>
          </a:r>
          <a:endParaRPr lang="en-US" sz="2300" kern="1200" dirty="0"/>
        </a:p>
      </dsp:txBody>
      <dsp:txXfrm>
        <a:off x="3268761" y="240158"/>
        <a:ext cx="2971601" cy="1782960"/>
      </dsp:txXfrm>
    </dsp:sp>
    <dsp:sp modelId="{D07BDBD6-4744-46F7-BC96-6695331AD5AE}">
      <dsp:nvSpPr>
        <dsp:cNvPr id="0" name=""/>
        <dsp:cNvSpPr/>
      </dsp:nvSpPr>
      <dsp:spPr>
        <a:xfrm>
          <a:off x="6537523" y="240158"/>
          <a:ext cx="2971601" cy="178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Removed restriction of who could initiate association with LSP that do not share the Head node.</a:t>
          </a:r>
          <a:endParaRPr lang="en-US" sz="2300" kern="1200" dirty="0"/>
        </a:p>
      </dsp:txBody>
      <dsp:txXfrm>
        <a:off x="6537523" y="240158"/>
        <a:ext cx="2971601" cy="1782960"/>
      </dsp:txXfrm>
    </dsp:sp>
    <dsp:sp modelId="{981408CB-A403-4A46-9E1A-B73C2FEE7F6B}">
      <dsp:nvSpPr>
        <dsp:cNvPr id="0" name=""/>
        <dsp:cNvSpPr/>
      </dsp:nvSpPr>
      <dsp:spPr>
        <a:xfrm>
          <a:off x="0" y="2320280"/>
          <a:ext cx="2971601" cy="178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Removed the restriction on Association Source.</a:t>
          </a:r>
          <a:endParaRPr lang="en-US" sz="2300" kern="1200" dirty="0"/>
        </a:p>
      </dsp:txBody>
      <dsp:txXfrm>
        <a:off x="0" y="2320280"/>
        <a:ext cx="2971601" cy="1782960"/>
      </dsp:txXfrm>
    </dsp:sp>
    <dsp:sp modelId="{E9E33234-680C-477A-942E-636F0300AFC6}">
      <dsp:nvSpPr>
        <dsp:cNvPr id="0" name=""/>
        <dsp:cNvSpPr/>
      </dsp:nvSpPr>
      <dsp:spPr>
        <a:xfrm>
          <a:off x="3268761" y="2320280"/>
          <a:ext cx="2971601" cy="178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Error Handling</a:t>
          </a:r>
          <a:endParaRPr lang="en-US" sz="2300" kern="1200" dirty="0"/>
        </a:p>
      </dsp:txBody>
      <dsp:txXfrm>
        <a:off x="3268761" y="2320280"/>
        <a:ext cx="2971601" cy="1782960"/>
      </dsp:txXfrm>
    </dsp:sp>
    <dsp:sp modelId="{F967C206-C81E-4983-ADF5-52A14FCE7FA9}">
      <dsp:nvSpPr>
        <dsp:cNvPr id="0" name=""/>
        <dsp:cNvSpPr/>
      </dsp:nvSpPr>
      <dsp:spPr>
        <a:xfrm>
          <a:off x="6537523" y="2320280"/>
          <a:ext cx="2971601" cy="178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Manageability and Security Considerations</a:t>
          </a:r>
          <a:endParaRPr lang="en-US" sz="2300" kern="1200" dirty="0"/>
        </a:p>
      </dsp:txBody>
      <dsp:txXfrm>
        <a:off x="6537523" y="2320280"/>
        <a:ext cx="2971601" cy="1782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5BED-5D6E-4829-8562-11C2D94FD830}" type="datetime1">
              <a:rPr lang="en-US" smtClean="0"/>
              <a:t>7/14/2017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D14-EE51-41B4-873E-F38655427947}" type="datetime1">
              <a:rPr lang="en-US" smtClean="0"/>
              <a:t>7/14/2017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76EF-BF2F-472A-8CE7-5245268C7249}" type="datetime1">
              <a:rPr lang="en-US" smtClean="0"/>
              <a:t>7/14/2017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605D-71AB-4B80-B2CA-EDF11F3C9E92}" type="datetime1">
              <a:rPr lang="en-US" smtClean="0"/>
              <a:t>7/14/2017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0C7F-E4A5-4DB8-8506-23C9BB12957D}" type="datetime1">
              <a:rPr lang="en-US" smtClean="0"/>
              <a:t>7/14/2017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0EB-DE82-4965-A747-5293B5059055}" type="datetime1">
              <a:rPr lang="en-US" smtClean="0"/>
              <a:t>7/14/2017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ED2-0964-4DCE-8E4E-1E640B5C9407}" type="datetime1">
              <a:rPr lang="en-US" smtClean="0"/>
              <a:t>7/14/2017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F53-A72E-4FE6-8E19-D59418C49A2C}" type="datetime1">
              <a:rPr lang="en-US" smtClean="0"/>
              <a:t>7/14/2017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8C12-C868-4C01-ABA2-8500958854DC}" type="datetime1">
              <a:rPr lang="en-US" smtClean="0"/>
              <a:t>7/14/2017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C50-DBC5-4413-AA37-982EA50B01B3}" type="datetime1">
              <a:rPr lang="en-US" smtClean="0"/>
              <a:t>7/14/2017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4DBFF64-4420-4CC9-8AC1-6524DF755740}" type="datetime1">
              <a:rPr lang="en-US" smtClean="0"/>
              <a:t>7/14/2017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PCE WG, IETF 99, Prague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 PCEP Extensions for Establishing Relationships Between Sets of LSPs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en-US" cap="none" dirty="0">
                <a:solidFill>
                  <a:srgbClr val="000000"/>
                </a:solidFill>
              </a:rPr>
              <a:t>draft-ietf-pce-association-group-03</a:t>
            </a:r>
            <a:r>
              <a:rPr lang="en-US" altLang="en-US" sz="1800" cap="none" dirty="0">
                <a:solidFill>
                  <a:schemeClr val="tx1"/>
                </a:solidFill>
              </a:rPr>
              <a:t> </a:t>
            </a:r>
            <a:endParaRPr lang="en-US" altLang="en-US" sz="4800" cap="none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6299"/>
              </p:ext>
            </p:extLst>
          </p:nvPr>
        </p:nvGraphicFramePr>
        <p:xfrm>
          <a:off x="2031999" y="5538801"/>
          <a:ext cx="812800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Ina Minei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Edward Crabbe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Siva Sivabalan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Hariharan Ananthakrishnan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Dhruv Dhody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Yosuke Tanaka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r="654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mechanism to create a grouping of LSPs in the context of a PCE. </a:t>
            </a:r>
            <a:endParaRPr lang="en-US" dirty="0" smtClean="0"/>
          </a:p>
          <a:p>
            <a:pPr lvl="0"/>
            <a:r>
              <a:rPr lang="en-US" altLang="en-US" dirty="0"/>
              <a:t>This grouping can then be used to define associations between sets of LSPs or between a set of LSPs and a set of </a:t>
            </a:r>
            <a:r>
              <a:rPr lang="en-US" altLang="en-US" dirty="0" smtClean="0"/>
              <a:t>attributes. </a:t>
            </a:r>
          </a:p>
          <a:p>
            <a:pPr lvl="0"/>
            <a:r>
              <a:rPr lang="en-US" altLang="en-US" dirty="0" smtClean="0"/>
              <a:t>ASSOCIATION Object is defined for this purpose.</a:t>
            </a:r>
          </a:p>
          <a:p>
            <a:pPr lvl="1"/>
            <a:r>
              <a:rPr lang="en-US" altLang="en-US" dirty="0" smtClean="0"/>
              <a:t>Can be carried in </a:t>
            </a:r>
            <a:r>
              <a:rPr lang="en-US" altLang="en-US" dirty="0" err="1" smtClean="0"/>
              <a:t>PCUpd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PCRpt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PCInitiate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PCReq</a:t>
            </a:r>
            <a:r>
              <a:rPr lang="en-US" altLang="en-US" dirty="0" smtClean="0"/>
              <a:t>. </a:t>
            </a:r>
          </a:p>
          <a:p>
            <a:r>
              <a:rPr lang="en-US" altLang="en-US" dirty="0" smtClean="0"/>
              <a:t>Other documents define Association Types</a:t>
            </a:r>
          </a:p>
          <a:p>
            <a:pPr lvl="1"/>
            <a:r>
              <a:rPr lang="en-US" altLang="en-US" dirty="0" smtClean="0"/>
              <a:t>WG - Diversity, Policy. </a:t>
            </a:r>
          </a:p>
          <a:p>
            <a:pPr lvl="1"/>
            <a:r>
              <a:rPr lang="en-US" altLang="en-US" dirty="0" smtClean="0"/>
              <a:t>Individual - Protection, Bi-direction, VN,  attributes, MBB, ECMP, multi-layer.</a:t>
            </a:r>
            <a:endParaRPr lang="en-US" altLang="en-US" dirty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727449"/>
              </p:ext>
            </p:extLst>
          </p:nvPr>
        </p:nvGraphicFramePr>
        <p:xfrm>
          <a:off x="1341438" y="1673223"/>
          <a:ext cx="9509126" cy="42415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54563"/>
                <a:gridCol w="4754563"/>
              </a:tblGrid>
              <a:tr h="418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Dynamic Associations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Operator-Configured Associations</a:t>
                      </a:r>
                      <a:endParaRPr lang="en-US" b="0" dirty="0" smtClean="0"/>
                    </a:p>
                  </a:txBody>
                  <a:tcPr/>
                </a:tc>
              </a:tr>
              <a:tr h="723186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Associations that are created dynamically by the PCEP peers (E.g. Protection)</a:t>
                      </a:r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Association that are created by the operator manually (E.g. Policy)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3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associations along with the set of LSPs are conveyed to a PCEP peer.</a:t>
                      </a:r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PCEP speaker then could ask for a LSP to join the operator-configured association. Association are known to the PCEP peer before hand via manual configurations.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33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association identifier is allocated dynamically by the PCEP speaker</a:t>
                      </a:r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association identifier, type, as well as the association source IP address is manually configured by the operator.</a:t>
                      </a:r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association exist as long as the LSP state.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association exist until removed manually by the operator.</a:t>
                      </a:r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Operator-configured Association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association types that could be dynamic and operator-configured, it is necessary to configure </a:t>
            </a:r>
            <a:r>
              <a:rPr lang="en-US" i="1" dirty="0">
                <a:solidFill>
                  <a:srgbClr val="0070C0"/>
                </a:solidFill>
              </a:rPr>
              <a:t>a range of association identifiers</a:t>
            </a:r>
            <a:r>
              <a:rPr lang="en-US" dirty="0"/>
              <a:t> that are marked for operator-configured </a:t>
            </a:r>
            <a:r>
              <a:rPr lang="en-US" dirty="0" smtClean="0"/>
              <a:t>associations </a:t>
            </a:r>
            <a:r>
              <a:rPr lang="en-US" dirty="0"/>
              <a:t>to avoid any association identifier clash</a:t>
            </a:r>
            <a:r>
              <a:rPr lang="en-US" dirty="0" smtClean="0"/>
              <a:t>.</a:t>
            </a:r>
          </a:p>
          <a:p>
            <a:r>
              <a:rPr lang="en-US" dirty="0"/>
              <a:t>Dynamic associations MUST NOT use the association identifier from this range</a:t>
            </a:r>
            <a:r>
              <a:rPr lang="en-US" dirty="0" smtClean="0"/>
              <a:t>.</a:t>
            </a:r>
          </a:p>
          <a:p>
            <a:r>
              <a:rPr lang="en-US" dirty="0"/>
              <a:t>This range needs to be communicated to a PCEP peer in the Open Message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PCE WG, IETF 99, Prague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872" y="4036746"/>
            <a:ext cx="3841856" cy="21263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7307" y="3740539"/>
            <a:ext cx="70433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Operator-configured Association Range - OP-CONF-ASSOC-RANGE TLV</a:t>
            </a:r>
          </a:p>
          <a:p>
            <a:pPr marL="12573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Advertise the Operator-configured Association Range for an association type.</a:t>
            </a:r>
          </a:p>
          <a:p>
            <a:pPr marL="12573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association types that are only dynamic or only operator-configured, the TLV can be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skipped.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association type can specify the default value for the operator-configured association range for their respective association type.</a:t>
            </a:r>
          </a:p>
          <a:p>
            <a:pPr marL="1257300" lvl="3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2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Error Codes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712523"/>
              </p:ext>
            </p:extLst>
          </p:nvPr>
        </p:nvGraphicFramePr>
        <p:xfrm>
          <a:off x="1341120" y="1884035"/>
          <a:ext cx="9509124" cy="3672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7621"/>
                <a:gridCol w="1408671"/>
                <a:gridCol w="3295135"/>
                <a:gridCol w="34776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Association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Association-type is not supported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many LSPs in the association group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Limit set</a:t>
                      </a:r>
                      <a:r>
                        <a:rPr lang="en-US" baseline="0" dirty="0" smtClean="0"/>
                        <a:t> by operator or local 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many association groups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 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PCReq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Operator-configured association information mismatch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Mismatch with local configured information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 information mismatch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Mismatch with past information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0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association information is cleared along with the LSP state information. </a:t>
            </a:r>
          </a:p>
          <a:p>
            <a:r>
              <a:rPr lang="en-US" dirty="0"/>
              <a:t>When a PCEP session is terminated, after expiry of State Timeout Interval at PCC, the LSP state associated with that PCEP session is reverted to operator-defined default parameters or behaviors.  Same procedure is also followed for the association information.  </a:t>
            </a:r>
          </a:p>
          <a:p>
            <a:r>
              <a:rPr lang="en-US" dirty="0"/>
              <a:t>On session termination at the PCE, when the LSP state reported by PCC is cleared, the association information is also cleared.  </a:t>
            </a:r>
          </a:p>
          <a:p>
            <a:r>
              <a:rPr lang="en-US" dirty="0"/>
              <a:t>Where there are no LSPs in a association group, the association is considered to be deleted.</a:t>
            </a:r>
          </a:p>
          <a:p>
            <a:r>
              <a:rPr lang="en-US" dirty="0" smtClean="0"/>
              <a:t>In </a:t>
            </a:r>
            <a:r>
              <a:rPr lang="en-US" dirty="0"/>
              <a:t>case the LSP is delegated to another PCE on session failure, the association information set by the PCE remains intact, unless updated by the new PCE.</a:t>
            </a:r>
          </a:p>
          <a:p>
            <a:r>
              <a:rPr lang="en-US" dirty="0" smtClean="0"/>
              <a:t>Upon </a:t>
            </a:r>
            <a:r>
              <a:rPr lang="en-US" dirty="0"/>
              <a:t>LSP delegation revocation, the PCC MAY clear the association created by the PCE, but in order to avoid traffic loss, it can perform this in a make-before-break fashion.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Updates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410981"/>
              </p:ext>
            </p:extLst>
          </p:nvPr>
        </p:nvGraphicFramePr>
        <p:xfrm>
          <a:off x="1341438" y="1673225"/>
          <a:ext cx="95091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to Association Draft 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if the association-type is</a:t>
            </a:r>
          </a:p>
          <a:p>
            <a:pPr lvl="1"/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Operator-Configured</a:t>
            </a:r>
          </a:p>
          <a:p>
            <a:pPr lvl="1"/>
            <a:r>
              <a:rPr lang="en-US" dirty="0" smtClean="0"/>
              <a:t>Both</a:t>
            </a:r>
          </a:p>
          <a:p>
            <a:r>
              <a:rPr lang="en-US" dirty="0" smtClean="0"/>
              <a:t>Incase of Both, set aside a default range for Operator-Configured Association.</a:t>
            </a:r>
            <a:endParaRPr lang="en-US" dirty="0"/>
          </a:p>
          <a:p>
            <a:r>
              <a:rPr lang="en-US" dirty="0" smtClean="0"/>
              <a:t>Thanks!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and Next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Discussed with all association draft authors</a:t>
            </a:r>
          </a:p>
          <a:p>
            <a:r>
              <a:rPr lang="en-US" dirty="0" smtClean="0"/>
              <a:t>Incorporated comments from Stephane, Rakesh, and Mustapha! Thanks! </a:t>
            </a:r>
          </a:p>
          <a:p>
            <a:r>
              <a:rPr lang="en-US" dirty="0" smtClean="0"/>
              <a:t>More eyes and reviews are welcome! </a:t>
            </a:r>
          </a:p>
          <a:p>
            <a:r>
              <a:rPr lang="en-US" dirty="0" smtClean="0"/>
              <a:t>Lets discuss IANA Early Allocation / Last Call?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849975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2012-08-07T21:57:00+00:00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1604889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TP103213468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D5FADC-2CEF-4CD2-A130-12AECC50A2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12AE0D-45F7-4043-A4BA-B4FF92D12931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tf03213469</Template>
  <TotalTime>0</TotalTime>
  <Words>755</Words>
  <Application>Microsoft Office PowerPoint</Application>
  <PresentationFormat>Widescreen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Constantia</vt:lpstr>
      <vt:lpstr>Sheer Blue 16x9</vt:lpstr>
      <vt:lpstr> PCEP Extensions for Establishing Relationships Between Sets of LSPs</vt:lpstr>
      <vt:lpstr>Introduction</vt:lpstr>
      <vt:lpstr>Associations</vt:lpstr>
      <vt:lpstr>Operator-configured Association Range</vt:lpstr>
      <vt:lpstr>New Error Codes</vt:lpstr>
      <vt:lpstr>Processing Rules</vt:lpstr>
      <vt:lpstr>Summary of Updates</vt:lpstr>
      <vt:lpstr>Note to Association Draft Authors</vt:lpstr>
      <vt:lpstr>Status and Next Step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2017-07-14T08:30:26Z</dcterms:created>
  <dcterms:modified xsi:type="dcterms:W3CDTF">2017-07-14T13:12:54Z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_2015_ms_pID_725343">
    <vt:lpwstr>(3)q14XhXHc2mLkhOxiMZfTL91k9etK9brf5yGlNY9qIGGpm1NXZHMI9QjAg9Gk4zy1c/2FHcdT
vwiLFzaMGv+SdF2tuq6a2+/GZT8/VnPgsy2FJRZAsciNlkNI3odapXDWdAwTtTq32Nqw197P
St7UruJlVoW4diYwJsfUVoKk1H7EQy/ajekPsGX9MRGOC0fcJQiOnsOZhGSzVKndbpw7tOpi
IvY4Xqhfm2YK98gG63</vt:lpwstr>
  </property>
  <property fmtid="{D5CDD505-2E9C-101B-9397-08002B2CF9AE}" pid="9" name="_2015_ms_pID_7253431">
    <vt:lpwstr>ATQZQbgeUhJ8onIEBEkaI/aevRCmZHvnFcLGqiE/+iizYz9UOS3Hii
DjZt7E6o/TM+MdOuQvHXxhwNaxfllTcAN6id0X7yPZIkkwO2ewy7s7KIG2v3ZJ47N6vB0+AQ
kV/gM4J59pLSJLgjchNrSFkJAM2Ud7DgXAebKpSszNjZ5OF5L5m0FUyNlNenXEx+Gr0KeTRM
r0KqHi9NmaDVuFQdNzmlZ9IyRYByDHu4OXAz</vt:lpwstr>
  </property>
  <property fmtid="{D5CDD505-2E9C-101B-9397-08002B2CF9AE}" pid="10" name="_2015_ms_pID_7253432">
    <vt:lpwstr>Ew==</vt:lpwstr>
  </property>
</Properties>
</file>