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94" d="100"/>
          <a:sy n="94" d="100"/>
        </p:scale>
        <p:origin x="88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B8AB-FF09-4155-B5D2-2C9C98F30096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5B4E-B309-4CAA-BB8C-FED04CE4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15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B8AB-FF09-4155-B5D2-2C9C98F30096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5B4E-B309-4CAA-BB8C-FED04CE4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76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B8AB-FF09-4155-B5D2-2C9C98F30096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5B4E-B309-4CAA-BB8C-FED04CE4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76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B8AB-FF09-4155-B5D2-2C9C98F30096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5B4E-B309-4CAA-BB8C-FED04CE4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43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B8AB-FF09-4155-B5D2-2C9C98F30096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5B4E-B309-4CAA-BB8C-FED04CE4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23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B8AB-FF09-4155-B5D2-2C9C98F30096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5B4E-B309-4CAA-BB8C-FED04CE4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4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B8AB-FF09-4155-B5D2-2C9C98F30096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5B4E-B309-4CAA-BB8C-FED04CE4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B8AB-FF09-4155-B5D2-2C9C98F30096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5B4E-B309-4CAA-BB8C-FED04CE4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30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B8AB-FF09-4155-B5D2-2C9C98F30096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5B4E-B309-4CAA-BB8C-FED04CE4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57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B8AB-FF09-4155-B5D2-2C9C98F30096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5B4E-B309-4CAA-BB8C-FED04CE4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18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B8AB-FF09-4155-B5D2-2C9C98F30096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5B4E-B309-4CAA-BB8C-FED04CE4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59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CB8AB-FF09-4155-B5D2-2C9C98F30096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45B4E-B309-4CAA-BB8C-FED04CE4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48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PCE WG Draft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0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draft-ietf-pce-stateful-pce-p2mp-04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PCEP Extensions for Stateful PCE usage </a:t>
            </a:r>
            <a:r>
              <a:rPr lang="en-US" dirty="0" smtClean="0"/>
              <a:t>for P2MP LSP</a:t>
            </a:r>
          </a:p>
          <a:p>
            <a:r>
              <a:rPr lang="en-US" dirty="0" smtClean="0"/>
              <a:t>Last Update</a:t>
            </a:r>
          </a:p>
          <a:p>
            <a:pPr lvl="1"/>
            <a:r>
              <a:rPr lang="en-US" dirty="0" smtClean="0"/>
              <a:t>Aligned to changes in </a:t>
            </a:r>
            <a:r>
              <a:rPr lang="en-US" dirty="0"/>
              <a:t>S</a:t>
            </a:r>
            <a:r>
              <a:rPr lang="en-US" dirty="0" smtClean="0"/>
              <a:t>tateful PCE draft</a:t>
            </a:r>
          </a:p>
          <a:p>
            <a:pPr lvl="1"/>
            <a:r>
              <a:rPr lang="en-US" dirty="0" smtClean="0"/>
              <a:t>Aligned to RFC6006bis draft</a:t>
            </a:r>
          </a:p>
          <a:p>
            <a:pPr lvl="1"/>
            <a:r>
              <a:rPr lang="en-US" dirty="0" smtClean="0"/>
              <a:t>Refined IANA section</a:t>
            </a:r>
          </a:p>
          <a:p>
            <a:pPr lvl="1"/>
            <a:r>
              <a:rPr lang="en-US" dirty="0" smtClean="0"/>
              <a:t>Implementations Exist</a:t>
            </a:r>
          </a:p>
          <a:p>
            <a:r>
              <a:rPr lang="en-US" dirty="0" smtClean="0"/>
              <a:t>Open Issues</a:t>
            </a:r>
          </a:p>
          <a:p>
            <a:pPr lvl="1"/>
            <a:r>
              <a:rPr lang="en-US" dirty="0" smtClean="0"/>
              <a:t>None</a:t>
            </a:r>
          </a:p>
          <a:p>
            <a:r>
              <a:rPr lang="en-US" dirty="0" smtClean="0"/>
              <a:t>Next Step</a:t>
            </a:r>
          </a:p>
          <a:p>
            <a:pPr lvl="1"/>
            <a:r>
              <a:rPr lang="en-US" dirty="0" smtClean="0"/>
              <a:t>WG Last Call / IANA Early code point allocation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5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draft-ietf-pce-stateful-pce-auto-bandwidth-05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PCEP Extensions for MPLS-TE LSP Automatic Bandwidth Adjustment with </a:t>
            </a:r>
            <a:r>
              <a:rPr lang="en-US" dirty="0" smtClean="0"/>
              <a:t>Stateful PCE</a:t>
            </a:r>
            <a:endParaRPr lang="en-US" dirty="0"/>
          </a:p>
          <a:p>
            <a:r>
              <a:rPr lang="en-US" dirty="0"/>
              <a:t>Last Update</a:t>
            </a:r>
          </a:p>
          <a:p>
            <a:pPr lvl="1"/>
            <a:r>
              <a:rPr lang="en-US" dirty="0" smtClean="0"/>
              <a:t>Addressed </a:t>
            </a:r>
            <a:r>
              <a:rPr lang="en-US" dirty="0"/>
              <a:t>outstanding review comments from Adrian (e.g., added separate down-adjustment-interval and down-adjustment-threshold parameters).</a:t>
            </a:r>
          </a:p>
          <a:p>
            <a:pPr lvl="1"/>
            <a:r>
              <a:rPr lang="en-US" dirty="0" smtClean="0"/>
              <a:t>Added </a:t>
            </a:r>
            <a:r>
              <a:rPr lang="en-US" dirty="0"/>
              <a:t>missing default values for parameters.</a:t>
            </a:r>
          </a:p>
          <a:p>
            <a:pPr lvl="1"/>
            <a:r>
              <a:rPr lang="en-US" dirty="0" smtClean="0"/>
              <a:t>Added </a:t>
            </a:r>
            <a:r>
              <a:rPr lang="en-US" dirty="0"/>
              <a:t>minimum-threshold as a suppression parameter for percentage threshold.</a:t>
            </a:r>
          </a:p>
          <a:p>
            <a:pPr lvl="1"/>
            <a:r>
              <a:rPr lang="en-US" dirty="0" smtClean="0"/>
              <a:t>Various </a:t>
            </a:r>
            <a:r>
              <a:rPr lang="en-US" dirty="0"/>
              <a:t>editorial changes.</a:t>
            </a:r>
          </a:p>
          <a:p>
            <a:r>
              <a:rPr lang="en-US" dirty="0" smtClean="0"/>
              <a:t>Open Issues</a:t>
            </a:r>
            <a:endParaRPr lang="en-US" dirty="0"/>
          </a:p>
          <a:p>
            <a:pPr lvl="1"/>
            <a:r>
              <a:rPr lang="en-US" dirty="0" smtClean="0"/>
              <a:t>None</a:t>
            </a:r>
            <a:r>
              <a:rPr lang="en-US" dirty="0"/>
              <a:t>.</a:t>
            </a:r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Authors </a:t>
            </a:r>
            <a:r>
              <a:rPr lang="en-US" dirty="0"/>
              <a:t>believe the document is ready and requesting WG LC.</a:t>
            </a:r>
          </a:p>
          <a:p>
            <a:pPr lvl="1"/>
            <a:r>
              <a:rPr lang="en-US" dirty="0" smtClean="0"/>
              <a:t>Welcome </a:t>
            </a:r>
            <a:r>
              <a:rPr lang="en-US" dirty="0"/>
              <a:t>your review comments and suggestions.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73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draft-ietf-pce-pcep-exp-codepoints-01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Experimental </a:t>
            </a:r>
            <a:r>
              <a:rPr lang="en-IN" dirty="0" err="1"/>
              <a:t>Codepoint</a:t>
            </a:r>
            <a:r>
              <a:rPr lang="en-IN" dirty="0"/>
              <a:t> Allocation for </a:t>
            </a:r>
            <a:r>
              <a:rPr lang="en-IN" dirty="0" smtClean="0"/>
              <a:t>PCEP</a:t>
            </a:r>
          </a:p>
          <a:p>
            <a:r>
              <a:rPr lang="en-US" dirty="0"/>
              <a:t>This document seeks to mark some </a:t>
            </a:r>
            <a:r>
              <a:rPr lang="en-US" dirty="0" err="1"/>
              <a:t>codepoints</a:t>
            </a:r>
            <a:r>
              <a:rPr lang="en-US" dirty="0"/>
              <a:t> for experimental usage </a:t>
            </a:r>
            <a:r>
              <a:rPr lang="en-US" dirty="0" smtClean="0"/>
              <a:t>for </a:t>
            </a:r>
            <a:r>
              <a:rPr lang="en-US" dirty="0"/>
              <a:t>- </a:t>
            </a:r>
          </a:p>
          <a:p>
            <a:pPr lvl="1"/>
            <a:r>
              <a:rPr lang="en-US" dirty="0"/>
              <a:t>PCEP Messages</a:t>
            </a:r>
          </a:p>
          <a:p>
            <a:pPr lvl="1"/>
            <a:r>
              <a:rPr lang="en-US" dirty="0"/>
              <a:t>PCEP Objects</a:t>
            </a:r>
          </a:p>
          <a:p>
            <a:pPr lvl="1"/>
            <a:r>
              <a:rPr lang="en-US" dirty="0"/>
              <a:t>PCEP </a:t>
            </a:r>
            <a:r>
              <a:rPr lang="en-US" dirty="0" smtClean="0"/>
              <a:t>TLV</a:t>
            </a:r>
          </a:p>
          <a:p>
            <a:r>
              <a:rPr lang="en-US" dirty="0" smtClean="0"/>
              <a:t>Current Status</a:t>
            </a:r>
          </a:p>
          <a:p>
            <a:pPr lvl="1"/>
            <a:r>
              <a:rPr lang="en-US" dirty="0" smtClean="0"/>
              <a:t>Editorial Update</a:t>
            </a:r>
          </a:p>
          <a:p>
            <a:r>
              <a:rPr lang="en-US" dirty="0" smtClean="0"/>
              <a:t>Open Issues</a:t>
            </a:r>
          </a:p>
          <a:p>
            <a:pPr lvl="1"/>
            <a:r>
              <a:rPr lang="en-US" dirty="0" smtClean="0"/>
              <a:t>None</a:t>
            </a:r>
          </a:p>
          <a:p>
            <a:r>
              <a:rPr lang="en-US" dirty="0" smtClean="0"/>
              <a:t>Next Step</a:t>
            </a:r>
          </a:p>
          <a:p>
            <a:pPr lvl="1"/>
            <a:r>
              <a:rPr lang="en-US" dirty="0"/>
              <a:t>Authors believe the document is ready and requesting WG LC.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4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draft-ietf-pce-pcep-yang-05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YANG Data Model for PCEP</a:t>
            </a:r>
          </a:p>
          <a:p>
            <a:r>
              <a:rPr lang="en-US" dirty="0" smtClean="0"/>
              <a:t>Last Update</a:t>
            </a:r>
          </a:p>
          <a:p>
            <a:pPr lvl="1"/>
            <a:r>
              <a:rPr lang="en-US" dirty="0" smtClean="0"/>
              <a:t>Compliant to NMDA</a:t>
            </a:r>
          </a:p>
          <a:p>
            <a:pPr lvl="2"/>
            <a:r>
              <a:rPr lang="en-US" dirty="0" smtClean="0"/>
              <a:t>Removed –state tree</a:t>
            </a:r>
          </a:p>
          <a:p>
            <a:pPr lvl="1"/>
            <a:r>
              <a:rPr lang="en-US" dirty="0" smtClean="0"/>
              <a:t>Added support for TLS</a:t>
            </a:r>
          </a:p>
          <a:p>
            <a:pPr lvl="2"/>
            <a:r>
              <a:rPr lang="en-US" dirty="0" smtClean="0"/>
              <a:t>Reusing TLS grouping from </a:t>
            </a:r>
            <a:r>
              <a:rPr lang="en-US" dirty="0" err="1" smtClean="0"/>
              <a:t>Netconf</a:t>
            </a:r>
            <a:r>
              <a:rPr lang="en-US" dirty="0" smtClean="0"/>
              <a:t> WG draft</a:t>
            </a:r>
          </a:p>
          <a:p>
            <a:pPr lvl="1"/>
            <a:r>
              <a:rPr lang="en-US" dirty="0" smtClean="0"/>
              <a:t>Authentication per peer basis	</a:t>
            </a:r>
            <a:endParaRPr lang="en-US" dirty="0"/>
          </a:p>
          <a:p>
            <a:r>
              <a:rPr lang="en-US" dirty="0" smtClean="0"/>
              <a:t>Open Issues</a:t>
            </a:r>
          </a:p>
          <a:p>
            <a:pPr lvl="1"/>
            <a:r>
              <a:rPr lang="en-US" dirty="0" smtClean="0"/>
              <a:t>Keep notifications or not! </a:t>
            </a:r>
            <a:endParaRPr lang="en-US" dirty="0"/>
          </a:p>
          <a:p>
            <a:r>
              <a:rPr lang="en-US" dirty="0" smtClean="0"/>
              <a:t>Next Step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Prepare for Last Call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7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ACTN Related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draft-ietf-pce-stateful-hpce-01</a:t>
            </a:r>
          </a:p>
          <a:p>
            <a:pPr lvl="1"/>
            <a:r>
              <a:rPr lang="en-US" dirty="0"/>
              <a:t>Hierarchical Stateful </a:t>
            </a:r>
            <a:r>
              <a:rPr lang="en-US" dirty="0" smtClean="0"/>
              <a:t>PCE</a:t>
            </a:r>
            <a:endParaRPr lang="en-IN" dirty="0" smtClean="0"/>
          </a:p>
          <a:p>
            <a:r>
              <a:rPr lang="en-IN" dirty="0" smtClean="0"/>
              <a:t>draft-ietf-pce-applicability-actn-01</a:t>
            </a:r>
          </a:p>
          <a:p>
            <a:pPr lvl="1"/>
            <a:r>
              <a:rPr lang="en-US" dirty="0" smtClean="0"/>
              <a:t>Applicability of PCE for ACTN</a:t>
            </a:r>
          </a:p>
          <a:p>
            <a:r>
              <a:rPr lang="en-US" dirty="0" smtClean="0"/>
              <a:t>For both drafts</a:t>
            </a:r>
          </a:p>
          <a:p>
            <a:pPr lvl="1"/>
            <a:r>
              <a:rPr lang="en-US" dirty="0"/>
              <a:t>Added text for stitching per domain LSP in context of H-PCE</a:t>
            </a:r>
          </a:p>
          <a:p>
            <a:pPr lvl="2"/>
            <a:r>
              <a:rPr lang="en-US" dirty="0"/>
              <a:t>On agenda </a:t>
            </a:r>
          </a:p>
          <a:p>
            <a:pPr lvl="1"/>
            <a:r>
              <a:rPr lang="en-US" dirty="0"/>
              <a:t>Editorial changes</a:t>
            </a:r>
          </a:p>
          <a:p>
            <a:pPr lvl="1"/>
            <a:r>
              <a:rPr lang="en-US" dirty="0"/>
              <a:t>No open issues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9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229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PCE WG Draft Status</vt:lpstr>
      <vt:lpstr>draft-ietf-pce-stateful-pce-p2mp-04</vt:lpstr>
      <vt:lpstr>draft-ietf-pce-stateful-pce-auto-bandwidth-05</vt:lpstr>
      <vt:lpstr>draft-ietf-pce-pcep-exp-codepoints-01</vt:lpstr>
      <vt:lpstr>draft-ietf-pce-pcep-yang-05</vt:lpstr>
      <vt:lpstr>ACTN Related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 WG Draft Status</dc:title>
  <dc:creator>Dhruv Dhody</dc:creator>
  <cp:lastModifiedBy>Dhruv Dhody</cp:lastModifiedBy>
  <cp:revision>14</cp:revision>
  <dcterms:created xsi:type="dcterms:W3CDTF">2017-07-16T05:03:32Z</dcterms:created>
  <dcterms:modified xsi:type="dcterms:W3CDTF">2017-07-16T06:03:12Z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(2)mENbRI5oUSHRDXyY/cjL+Dgx8qOT6LVeq9rUI8LrS1LOjDE6AdYlmFYrPdT0A8urm7VwYm3U
Gih3RE8ove9/yHkn/Axu+kV/BKTJoa6Yg+7yg9OqJ/zMRBgF/oFMnng5GQAX/TdVAlzODJHc
2ljhSUpgXmcGzwtOnCazSUWvOeUHwmJY1bC1Efa30hHyzl6tGsUsO7GOUOL0F6K63BDVJNL3
XwCS6izA8pOBqaONwC</vt:lpwstr>
  </property>
  <property fmtid="{D5CDD505-2E9C-101B-9397-08002B2CF9AE}" pid="3" name="_2015_ms_pID_7253431">
    <vt:lpwstr>0EFXs7UJl9oVaJ9SfPGImFoW3mhcQ874pWg7PF1seAxjTpre1uzzQt
lBs5YASRLFR6focJn4nbFKc9yZGlMY+XkABUBOMxuAXeCBB0TJ7CyF7qDm8f3vDg5dIYE8sm
qLZID06CIVqCs8oby9nNQTOnmCCp52e6eNisPbWg7e5B6q2FFqMdtxoJFrrswck74Ik=</vt:lpwstr>
  </property>
</Properties>
</file>