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image" Target="../media/image11.jp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image" Target="../media/image11.jp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DADE0-BEA4-42F8-B3DA-12C7FB488A7B}" type="doc">
      <dgm:prSet loTypeId="urn:microsoft.com/office/officeart/2005/8/layout/hList1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IN"/>
        </a:p>
      </dgm:t>
    </dgm:pt>
    <dgm:pt modelId="{88FB6F9D-3CCE-4540-AB48-E3FF701B43D6}">
      <dgm:prSet phldrT="[Text]"/>
      <dgm:spPr/>
      <dgm:t>
        <a:bodyPr/>
        <a:lstStyle/>
        <a:p>
          <a:r>
            <a:rPr lang="en-US" dirty="0" smtClean="0"/>
            <a:t>Governing Council</a:t>
          </a:r>
          <a:endParaRPr lang="en-IN" dirty="0"/>
        </a:p>
      </dgm:t>
    </dgm:pt>
    <dgm:pt modelId="{98C529F8-C477-47A2-AD96-1D453D95310B}" type="parTrans" cxnId="{F659788F-0B9E-4F18-AB3F-F96DE2BCFC70}">
      <dgm:prSet/>
      <dgm:spPr/>
      <dgm:t>
        <a:bodyPr/>
        <a:lstStyle/>
        <a:p>
          <a:endParaRPr lang="en-IN"/>
        </a:p>
      </dgm:t>
    </dgm:pt>
    <dgm:pt modelId="{2245E111-710D-473B-B24B-EE8D1131CCD5}" type="sibTrans" cxnId="{F659788F-0B9E-4F18-AB3F-F96DE2BCFC70}">
      <dgm:prSet/>
      <dgm:spPr/>
      <dgm:t>
        <a:bodyPr/>
        <a:lstStyle/>
        <a:p>
          <a:endParaRPr lang="en-IN"/>
        </a:p>
      </dgm:t>
    </dgm:pt>
    <dgm:pt modelId="{E9FF28E5-3DE3-4DE3-9821-13A717E72A8A}">
      <dgm:prSet phldrT="[Text]"/>
      <dgm:spPr/>
      <dgm:t>
        <a:bodyPr/>
        <a:lstStyle/>
        <a:p>
          <a:r>
            <a:rPr lang="en-US" dirty="0" smtClean="0"/>
            <a:t>Runs day to day operations and executes on event plan for raising awareness/participation.</a:t>
          </a:r>
          <a:endParaRPr lang="en-IN" dirty="0"/>
        </a:p>
      </dgm:t>
    </dgm:pt>
    <dgm:pt modelId="{0EB424EE-3847-409C-8ACF-BE4E53DB9CF8}" type="parTrans" cxnId="{13408DD5-0EF5-4C78-8705-CAC5B83D896A}">
      <dgm:prSet/>
      <dgm:spPr/>
      <dgm:t>
        <a:bodyPr/>
        <a:lstStyle/>
        <a:p>
          <a:endParaRPr lang="en-IN"/>
        </a:p>
      </dgm:t>
    </dgm:pt>
    <dgm:pt modelId="{373262E5-B001-4DA7-8A51-09BCC509848E}" type="sibTrans" cxnId="{13408DD5-0EF5-4C78-8705-CAC5B83D896A}">
      <dgm:prSet/>
      <dgm:spPr/>
      <dgm:t>
        <a:bodyPr/>
        <a:lstStyle/>
        <a:p>
          <a:endParaRPr lang="en-IN"/>
        </a:p>
      </dgm:t>
    </dgm:pt>
    <dgm:pt modelId="{76DF7B64-85F2-4C4E-B234-8328E973BAEA}">
      <dgm:prSet phldrT="[Text]"/>
      <dgm:spPr/>
      <dgm:t>
        <a:bodyPr/>
        <a:lstStyle/>
        <a:p>
          <a:r>
            <a:rPr lang="en-US" dirty="0" smtClean="0"/>
            <a:t>Advisory Council</a:t>
          </a:r>
          <a:endParaRPr lang="en-IN" dirty="0"/>
        </a:p>
      </dgm:t>
    </dgm:pt>
    <dgm:pt modelId="{750738B4-2C74-4604-9C32-25AB85DEDF53}" type="parTrans" cxnId="{6F9C1E5B-486A-4F03-BAD3-F33DF1677EDA}">
      <dgm:prSet/>
      <dgm:spPr/>
      <dgm:t>
        <a:bodyPr/>
        <a:lstStyle/>
        <a:p>
          <a:endParaRPr lang="en-IN"/>
        </a:p>
      </dgm:t>
    </dgm:pt>
    <dgm:pt modelId="{A8FF7C9C-8C43-420B-B382-B206D7E51B7E}" type="sibTrans" cxnId="{6F9C1E5B-486A-4F03-BAD3-F33DF1677EDA}">
      <dgm:prSet/>
      <dgm:spPr/>
      <dgm:t>
        <a:bodyPr/>
        <a:lstStyle/>
        <a:p>
          <a:endParaRPr lang="en-IN"/>
        </a:p>
      </dgm:t>
    </dgm:pt>
    <dgm:pt modelId="{2144E8F0-17BE-43B1-9AA1-2070FA1FCD75}">
      <dgm:prSet phldrT="[Text]"/>
      <dgm:spPr/>
      <dgm:t>
        <a:bodyPr/>
        <a:lstStyle/>
        <a:p>
          <a:r>
            <a:rPr lang="en-US" dirty="0" smtClean="0"/>
            <a:t>Advises governing council on strategic issues and connects to various stakeholders.</a:t>
          </a:r>
          <a:endParaRPr lang="en-IN" dirty="0"/>
        </a:p>
      </dgm:t>
    </dgm:pt>
    <dgm:pt modelId="{725B0CC7-1277-4023-963D-D25BCC315966}" type="parTrans" cxnId="{9BDBF911-0806-42E9-85AF-6DDA5873FF06}">
      <dgm:prSet/>
      <dgm:spPr/>
      <dgm:t>
        <a:bodyPr/>
        <a:lstStyle/>
        <a:p>
          <a:endParaRPr lang="en-IN"/>
        </a:p>
      </dgm:t>
    </dgm:pt>
    <dgm:pt modelId="{4E07FC91-43BD-4736-BDFD-D52A91B41B6F}" type="sibTrans" cxnId="{9BDBF911-0806-42E9-85AF-6DDA5873FF06}">
      <dgm:prSet/>
      <dgm:spPr/>
      <dgm:t>
        <a:bodyPr/>
        <a:lstStyle/>
        <a:p>
          <a:endParaRPr lang="en-IN"/>
        </a:p>
      </dgm:t>
    </dgm:pt>
    <dgm:pt modelId="{19395CC3-F887-468C-B758-9D956B22EC45}">
      <dgm:prSet phldrT="[Text]"/>
      <dgm:spPr/>
      <dgm:t>
        <a:bodyPr/>
        <a:lstStyle/>
        <a:p>
          <a:r>
            <a:rPr lang="en-US" dirty="0" smtClean="0"/>
            <a:t>Focused Volunteer Groups</a:t>
          </a:r>
          <a:endParaRPr lang="en-IN" dirty="0"/>
        </a:p>
      </dgm:t>
    </dgm:pt>
    <dgm:pt modelId="{4DB48D41-155F-4097-878C-3A82FEB3697E}" type="parTrans" cxnId="{1A761486-79C4-4C1D-8297-5064AE607FB5}">
      <dgm:prSet/>
      <dgm:spPr/>
      <dgm:t>
        <a:bodyPr/>
        <a:lstStyle/>
        <a:p>
          <a:endParaRPr lang="en-IN"/>
        </a:p>
      </dgm:t>
    </dgm:pt>
    <dgm:pt modelId="{CC0FB7B4-D290-40F7-93E5-7964E1C224F7}" type="sibTrans" cxnId="{1A761486-79C4-4C1D-8297-5064AE607FB5}">
      <dgm:prSet/>
      <dgm:spPr/>
      <dgm:t>
        <a:bodyPr/>
        <a:lstStyle/>
        <a:p>
          <a:endParaRPr lang="en-IN"/>
        </a:p>
      </dgm:t>
    </dgm:pt>
    <dgm:pt modelId="{18D566E3-BA2B-4839-946A-AF23F0B92714}">
      <dgm:prSet phldrT="[Text]"/>
      <dgm:spPr/>
      <dgm:t>
        <a:bodyPr/>
        <a:lstStyle/>
        <a:p>
          <a:r>
            <a:rPr lang="en-US" dirty="0" smtClean="0"/>
            <a:t>Volunteer groups in specific cities execute on the ground events and seminars.</a:t>
          </a:r>
          <a:endParaRPr lang="en-IN" dirty="0"/>
        </a:p>
      </dgm:t>
    </dgm:pt>
    <dgm:pt modelId="{6CF60CD2-1464-4209-BA21-F91474EF5C60}" type="parTrans" cxnId="{9ECE9B70-FE42-4476-A74C-0367546F43D5}">
      <dgm:prSet/>
      <dgm:spPr/>
      <dgm:t>
        <a:bodyPr/>
        <a:lstStyle/>
        <a:p>
          <a:endParaRPr lang="en-IN"/>
        </a:p>
      </dgm:t>
    </dgm:pt>
    <dgm:pt modelId="{904ED757-9059-4713-8F6D-39472A3A321D}" type="sibTrans" cxnId="{9ECE9B70-FE42-4476-A74C-0367546F43D5}">
      <dgm:prSet/>
      <dgm:spPr/>
      <dgm:t>
        <a:bodyPr/>
        <a:lstStyle/>
        <a:p>
          <a:endParaRPr lang="en-IN"/>
        </a:p>
      </dgm:t>
    </dgm:pt>
    <dgm:pt modelId="{E92C0C60-5C80-4D31-BF2E-871E24465457}" type="pres">
      <dgm:prSet presAssocID="{575DADE0-BEA4-42F8-B3DA-12C7FB488A7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373196-D466-4857-B27F-AD794A8E8293}" type="pres">
      <dgm:prSet presAssocID="{88FB6F9D-3CCE-4540-AB48-E3FF701B43D6}" presName="composite" presStyleCnt="0"/>
      <dgm:spPr/>
    </dgm:pt>
    <dgm:pt modelId="{802B3124-BFD7-43A6-80D0-294268E61E22}" type="pres">
      <dgm:prSet presAssocID="{88FB6F9D-3CCE-4540-AB48-E3FF701B43D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91CFA1-C596-457C-8C77-96937E971E53}" type="pres">
      <dgm:prSet presAssocID="{88FB6F9D-3CCE-4540-AB48-E3FF701B43D6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584DA65-27F1-42D2-861B-FDB2C470C948}" type="pres">
      <dgm:prSet presAssocID="{2245E111-710D-473B-B24B-EE8D1131CCD5}" presName="space" presStyleCnt="0"/>
      <dgm:spPr/>
    </dgm:pt>
    <dgm:pt modelId="{0AC22569-F760-49A8-A76A-360A343FBCB4}" type="pres">
      <dgm:prSet presAssocID="{76DF7B64-85F2-4C4E-B234-8328E973BAEA}" presName="composite" presStyleCnt="0"/>
      <dgm:spPr/>
    </dgm:pt>
    <dgm:pt modelId="{C7209F9D-0FD1-4A96-B896-B86C6A166E0F}" type="pres">
      <dgm:prSet presAssocID="{76DF7B64-85F2-4C4E-B234-8328E973BAE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96EDA47-C101-426E-881F-7FD1A3CE0513}" type="pres">
      <dgm:prSet presAssocID="{76DF7B64-85F2-4C4E-B234-8328E973BAEA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57A73BF-CD1C-470D-B9E9-9A7EA00F5A0A}" type="pres">
      <dgm:prSet presAssocID="{A8FF7C9C-8C43-420B-B382-B206D7E51B7E}" presName="space" presStyleCnt="0"/>
      <dgm:spPr/>
    </dgm:pt>
    <dgm:pt modelId="{D882BF70-F35F-4C46-9D79-4FF563A44915}" type="pres">
      <dgm:prSet presAssocID="{19395CC3-F887-468C-B758-9D956B22EC45}" presName="composite" presStyleCnt="0"/>
      <dgm:spPr/>
    </dgm:pt>
    <dgm:pt modelId="{D0C8E82A-8931-485A-B87C-9F2D04F49138}" type="pres">
      <dgm:prSet presAssocID="{19395CC3-F887-468C-B758-9D956B22EC4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73A56F-0D3F-425A-8CE2-B33AB373C926}" type="pres">
      <dgm:prSet presAssocID="{19395CC3-F887-468C-B758-9D956B22EC45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7AA1FA2-15C1-46DF-86E2-3F86C2E93699}" type="presOf" srcId="{88FB6F9D-3CCE-4540-AB48-E3FF701B43D6}" destId="{802B3124-BFD7-43A6-80D0-294268E61E22}" srcOrd="0" destOrd="0" presId="urn:microsoft.com/office/officeart/2005/8/layout/hList1"/>
    <dgm:cxn modelId="{64456F97-C8B0-4AD7-B912-045FEAE15CD5}" type="presOf" srcId="{76DF7B64-85F2-4C4E-B234-8328E973BAEA}" destId="{C7209F9D-0FD1-4A96-B896-B86C6A166E0F}" srcOrd="0" destOrd="0" presId="urn:microsoft.com/office/officeart/2005/8/layout/hList1"/>
    <dgm:cxn modelId="{9ECE9B70-FE42-4476-A74C-0367546F43D5}" srcId="{19395CC3-F887-468C-B758-9D956B22EC45}" destId="{18D566E3-BA2B-4839-946A-AF23F0B92714}" srcOrd="0" destOrd="0" parTransId="{6CF60CD2-1464-4209-BA21-F91474EF5C60}" sibTransId="{904ED757-9059-4713-8F6D-39472A3A321D}"/>
    <dgm:cxn modelId="{C9F4A0E8-F6A7-478A-AC07-F24A86F37580}" type="presOf" srcId="{2144E8F0-17BE-43B1-9AA1-2070FA1FCD75}" destId="{A96EDA47-C101-426E-881F-7FD1A3CE0513}" srcOrd="0" destOrd="0" presId="urn:microsoft.com/office/officeart/2005/8/layout/hList1"/>
    <dgm:cxn modelId="{F659788F-0B9E-4F18-AB3F-F96DE2BCFC70}" srcId="{575DADE0-BEA4-42F8-B3DA-12C7FB488A7B}" destId="{88FB6F9D-3CCE-4540-AB48-E3FF701B43D6}" srcOrd="0" destOrd="0" parTransId="{98C529F8-C477-47A2-AD96-1D453D95310B}" sibTransId="{2245E111-710D-473B-B24B-EE8D1131CCD5}"/>
    <dgm:cxn modelId="{3303F0C9-15AF-411A-882E-6337DAA1C089}" type="presOf" srcId="{18D566E3-BA2B-4839-946A-AF23F0B92714}" destId="{C173A56F-0D3F-425A-8CE2-B33AB373C926}" srcOrd="0" destOrd="0" presId="urn:microsoft.com/office/officeart/2005/8/layout/hList1"/>
    <dgm:cxn modelId="{1A761486-79C4-4C1D-8297-5064AE607FB5}" srcId="{575DADE0-BEA4-42F8-B3DA-12C7FB488A7B}" destId="{19395CC3-F887-468C-B758-9D956B22EC45}" srcOrd="2" destOrd="0" parTransId="{4DB48D41-155F-4097-878C-3A82FEB3697E}" sibTransId="{CC0FB7B4-D290-40F7-93E5-7964E1C224F7}"/>
    <dgm:cxn modelId="{9BDBF911-0806-42E9-85AF-6DDA5873FF06}" srcId="{76DF7B64-85F2-4C4E-B234-8328E973BAEA}" destId="{2144E8F0-17BE-43B1-9AA1-2070FA1FCD75}" srcOrd="0" destOrd="0" parTransId="{725B0CC7-1277-4023-963D-D25BCC315966}" sibTransId="{4E07FC91-43BD-4736-BDFD-D52A91B41B6F}"/>
    <dgm:cxn modelId="{A8B03272-B07A-4B07-81B6-EBC888856BC1}" type="presOf" srcId="{E9FF28E5-3DE3-4DE3-9821-13A717E72A8A}" destId="{9991CFA1-C596-457C-8C77-96937E971E53}" srcOrd="0" destOrd="0" presId="urn:microsoft.com/office/officeart/2005/8/layout/hList1"/>
    <dgm:cxn modelId="{6F9C1E5B-486A-4F03-BAD3-F33DF1677EDA}" srcId="{575DADE0-BEA4-42F8-B3DA-12C7FB488A7B}" destId="{76DF7B64-85F2-4C4E-B234-8328E973BAEA}" srcOrd="1" destOrd="0" parTransId="{750738B4-2C74-4604-9C32-25AB85DEDF53}" sibTransId="{A8FF7C9C-8C43-420B-B382-B206D7E51B7E}"/>
    <dgm:cxn modelId="{13408DD5-0EF5-4C78-8705-CAC5B83D896A}" srcId="{88FB6F9D-3CCE-4540-AB48-E3FF701B43D6}" destId="{E9FF28E5-3DE3-4DE3-9821-13A717E72A8A}" srcOrd="0" destOrd="0" parTransId="{0EB424EE-3847-409C-8ACF-BE4E53DB9CF8}" sibTransId="{373262E5-B001-4DA7-8A51-09BCC509848E}"/>
    <dgm:cxn modelId="{593925D0-381D-4D62-84BC-E409D252E3D2}" type="presOf" srcId="{19395CC3-F887-468C-B758-9D956B22EC45}" destId="{D0C8E82A-8931-485A-B87C-9F2D04F49138}" srcOrd="0" destOrd="0" presId="urn:microsoft.com/office/officeart/2005/8/layout/hList1"/>
    <dgm:cxn modelId="{C5769A76-64DF-48FD-A900-A3ABE9E98C84}" type="presOf" srcId="{575DADE0-BEA4-42F8-B3DA-12C7FB488A7B}" destId="{E92C0C60-5C80-4D31-BF2E-871E24465457}" srcOrd="0" destOrd="0" presId="urn:microsoft.com/office/officeart/2005/8/layout/hList1"/>
    <dgm:cxn modelId="{E795D183-C753-4B45-BD01-A3983D544F42}" type="presParOf" srcId="{E92C0C60-5C80-4D31-BF2E-871E24465457}" destId="{9E373196-D466-4857-B27F-AD794A8E8293}" srcOrd="0" destOrd="0" presId="urn:microsoft.com/office/officeart/2005/8/layout/hList1"/>
    <dgm:cxn modelId="{37DF471D-E200-4301-AC18-5A40E4CFDFDA}" type="presParOf" srcId="{9E373196-D466-4857-B27F-AD794A8E8293}" destId="{802B3124-BFD7-43A6-80D0-294268E61E22}" srcOrd="0" destOrd="0" presId="urn:microsoft.com/office/officeart/2005/8/layout/hList1"/>
    <dgm:cxn modelId="{FCDD427A-31EE-4A96-B036-06FDCBF0B608}" type="presParOf" srcId="{9E373196-D466-4857-B27F-AD794A8E8293}" destId="{9991CFA1-C596-457C-8C77-96937E971E53}" srcOrd="1" destOrd="0" presId="urn:microsoft.com/office/officeart/2005/8/layout/hList1"/>
    <dgm:cxn modelId="{78E13A22-D047-4515-8D56-03222D55BDAE}" type="presParOf" srcId="{E92C0C60-5C80-4D31-BF2E-871E24465457}" destId="{B584DA65-27F1-42D2-861B-FDB2C470C948}" srcOrd="1" destOrd="0" presId="urn:microsoft.com/office/officeart/2005/8/layout/hList1"/>
    <dgm:cxn modelId="{FDD7EBEA-FC87-4DAA-8800-CF3D4CAE4034}" type="presParOf" srcId="{E92C0C60-5C80-4D31-BF2E-871E24465457}" destId="{0AC22569-F760-49A8-A76A-360A343FBCB4}" srcOrd="2" destOrd="0" presId="urn:microsoft.com/office/officeart/2005/8/layout/hList1"/>
    <dgm:cxn modelId="{7DD197A0-0D86-499F-8048-263B4C2B0D15}" type="presParOf" srcId="{0AC22569-F760-49A8-A76A-360A343FBCB4}" destId="{C7209F9D-0FD1-4A96-B896-B86C6A166E0F}" srcOrd="0" destOrd="0" presId="urn:microsoft.com/office/officeart/2005/8/layout/hList1"/>
    <dgm:cxn modelId="{4F9CA19F-5204-44EF-8ABB-5B7C5856709B}" type="presParOf" srcId="{0AC22569-F760-49A8-A76A-360A343FBCB4}" destId="{A96EDA47-C101-426E-881F-7FD1A3CE0513}" srcOrd="1" destOrd="0" presId="urn:microsoft.com/office/officeart/2005/8/layout/hList1"/>
    <dgm:cxn modelId="{B0A1501E-A696-4BAE-8B4A-99BDFC16B2E0}" type="presParOf" srcId="{E92C0C60-5C80-4D31-BF2E-871E24465457}" destId="{857A73BF-CD1C-470D-B9E9-9A7EA00F5A0A}" srcOrd="3" destOrd="0" presId="urn:microsoft.com/office/officeart/2005/8/layout/hList1"/>
    <dgm:cxn modelId="{99E40377-E5B6-477E-991B-CC736A2634EE}" type="presParOf" srcId="{E92C0C60-5C80-4D31-BF2E-871E24465457}" destId="{D882BF70-F35F-4C46-9D79-4FF563A44915}" srcOrd="4" destOrd="0" presId="urn:microsoft.com/office/officeart/2005/8/layout/hList1"/>
    <dgm:cxn modelId="{5B9586D1-0497-4017-9542-20CCCDA35D31}" type="presParOf" srcId="{D882BF70-F35F-4C46-9D79-4FF563A44915}" destId="{D0C8E82A-8931-485A-B87C-9F2D04F49138}" srcOrd="0" destOrd="0" presId="urn:microsoft.com/office/officeart/2005/8/layout/hList1"/>
    <dgm:cxn modelId="{ABF157CA-3CD9-4CE6-B1AB-7CFDC40DBECA}" type="presParOf" srcId="{D882BF70-F35F-4C46-9D79-4FF563A44915}" destId="{C173A56F-0D3F-425A-8CE2-B33AB373C92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677BF9-0DD1-4E0C-91BB-2EDF32B3CB53}" type="doc">
      <dgm:prSet loTypeId="urn:microsoft.com/office/officeart/2008/layout/PictureStrip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C77BFD3-CDE4-46BB-9F0A-557003BC97A1}">
      <dgm:prSet phldrT="[Text]"/>
      <dgm:spPr/>
      <dgm:t>
        <a:bodyPr/>
        <a:lstStyle/>
        <a:p>
          <a:r>
            <a:rPr lang="en-IN" dirty="0" smtClean="0"/>
            <a:t>Vinayak Hegde</a:t>
          </a:r>
          <a:endParaRPr lang="en-IN" dirty="0"/>
        </a:p>
      </dgm:t>
    </dgm:pt>
    <dgm:pt modelId="{E6C49997-DFDE-4AE6-A2CB-596F052B2BA1}" type="parTrans" cxnId="{25CEF130-8DA8-4E13-8210-C000C5DE9F3B}">
      <dgm:prSet/>
      <dgm:spPr/>
      <dgm:t>
        <a:bodyPr/>
        <a:lstStyle/>
        <a:p>
          <a:endParaRPr lang="en-IN"/>
        </a:p>
      </dgm:t>
    </dgm:pt>
    <dgm:pt modelId="{C4E39C43-9DC8-49D9-A58B-0D7D930D3ED5}" type="sibTrans" cxnId="{25CEF130-8DA8-4E13-8210-C000C5DE9F3B}">
      <dgm:prSet/>
      <dgm:spPr/>
      <dgm:t>
        <a:bodyPr/>
        <a:lstStyle/>
        <a:p>
          <a:endParaRPr lang="en-IN"/>
        </a:p>
      </dgm:t>
    </dgm:pt>
    <dgm:pt modelId="{3EB00631-619E-4289-93AE-D8A5A08704BC}">
      <dgm:prSet phldrT="[Text]"/>
      <dgm:spPr/>
      <dgm:t>
        <a:bodyPr/>
        <a:lstStyle/>
        <a:p>
          <a:r>
            <a:rPr lang="en-IN" dirty="0" smtClean="0"/>
            <a:t>President, IIESoc</a:t>
          </a:r>
          <a:endParaRPr lang="en-IN" dirty="0"/>
        </a:p>
      </dgm:t>
    </dgm:pt>
    <dgm:pt modelId="{115B5F9A-E56D-444E-823B-A3DB6A7C1B82}" type="parTrans" cxnId="{A0885F99-4A81-46CC-8728-809ED25C1218}">
      <dgm:prSet/>
      <dgm:spPr/>
      <dgm:t>
        <a:bodyPr/>
        <a:lstStyle/>
        <a:p>
          <a:endParaRPr lang="en-IN"/>
        </a:p>
      </dgm:t>
    </dgm:pt>
    <dgm:pt modelId="{E6600C19-5712-4036-ACFA-8421F3CF7357}" type="sibTrans" cxnId="{A0885F99-4A81-46CC-8728-809ED25C1218}">
      <dgm:prSet/>
      <dgm:spPr/>
      <dgm:t>
        <a:bodyPr/>
        <a:lstStyle/>
        <a:p>
          <a:endParaRPr lang="en-IN"/>
        </a:p>
      </dgm:t>
    </dgm:pt>
    <dgm:pt modelId="{B8AEE5C0-70DB-4240-BA06-DA0A6B98AD81}">
      <dgm:prSet phldrT="[Text]"/>
      <dgm:spPr/>
      <dgm:t>
        <a:bodyPr/>
        <a:lstStyle/>
        <a:p>
          <a:r>
            <a:rPr lang="en-US" b="0" i="0" dirty="0" smtClean="0"/>
            <a:t>Vinayak Hegde Consulting</a:t>
          </a:r>
          <a:endParaRPr lang="en-IN" dirty="0"/>
        </a:p>
      </dgm:t>
    </dgm:pt>
    <dgm:pt modelId="{FC7BD1C4-14EF-469A-B7F5-15794C92FAEF}" type="parTrans" cxnId="{DEE19B11-3286-4506-ACEF-B3233D526AC0}">
      <dgm:prSet/>
      <dgm:spPr/>
      <dgm:t>
        <a:bodyPr/>
        <a:lstStyle/>
        <a:p>
          <a:endParaRPr lang="en-IN"/>
        </a:p>
      </dgm:t>
    </dgm:pt>
    <dgm:pt modelId="{701EF8B1-D46C-4260-A52E-1079311E5880}" type="sibTrans" cxnId="{DEE19B11-3286-4506-ACEF-B3233D526AC0}">
      <dgm:prSet/>
      <dgm:spPr/>
      <dgm:t>
        <a:bodyPr/>
        <a:lstStyle/>
        <a:p>
          <a:endParaRPr lang="en-IN"/>
        </a:p>
      </dgm:t>
    </dgm:pt>
    <dgm:pt modelId="{2DC99234-BC88-4BFD-900C-479D9F0A3C9B}">
      <dgm:prSet phldrT="[Text]"/>
      <dgm:spPr/>
      <dgm:t>
        <a:bodyPr/>
        <a:lstStyle/>
        <a:p>
          <a:r>
            <a:rPr lang="en-IN" dirty="0" smtClean="0"/>
            <a:t>Dhruv Dhody</a:t>
          </a:r>
          <a:endParaRPr lang="en-IN" dirty="0"/>
        </a:p>
      </dgm:t>
    </dgm:pt>
    <dgm:pt modelId="{F381D9FA-EAED-4E12-9EBD-FA86396E4651}" type="parTrans" cxnId="{B3104A02-7448-406A-A9E3-E82E444E6F4A}">
      <dgm:prSet/>
      <dgm:spPr/>
      <dgm:t>
        <a:bodyPr/>
        <a:lstStyle/>
        <a:p>
          <a:endParaRPr lang="en-IN"/>
        </a:p>
      </dgm:t>
    </dgm:pt>
    <dgm:pt modelId="{F20114E4-D706-4788-98D9-69246D0D10C4}" type="sibTrans" cxnId="{B3104A02-7448-406A-A9E3-E82E444E6F4A}">
      <dgm:prSet/>
      <dgm:spPr/>
      <dgm:t>
        <a:bodyPr/>
        <a:lstStyle/>
        <a:p>
          <a:endParaRPr lang="en-IN"/>
        </a:p>
      </dgm:t>
    </dgm:pt>
    <dgm:pt modelId="{32DCAF22-848B-408F-ADC3-1266A8421049}">
      <dgm:prSet phldrT="[Text]"/>
      <dgm:spPr/>
      <dgm:t>
        <a:bodyPr/>
        <a:lstStyle/>
        <a:p>
          <a:r>
            <a:rPr lang="en-US" b="0" i="0" dirty="0" smtClean="0"/>
            <a:t>Secretary, IIESoc</a:t>
          </a:r>
          <a:endParaRPr lang="en-IN" dirty="0"/>
        </a:p>
      </dgm:t>
    </dgm:pt>
    <dgm:pt modelId="{299D5EBD-5555-463A-9115-D5D12BC4EA05}" type="parTrans" cxnId="{8761CAAE-D837-4FB9-BB6C-BFA203A991A6}">
      <dgm:prSet/>
      <dgm:spPr/>
      <dgm:t>
        <a:bodyPr/>
        <a:lstStyle/>
        <a:p>
          <a:endParaRPr lang="en-IN"/>
        </a:p>
      </dgm:t>
    </dgm:pt>
    <dgm:pt modelId="{B23F2A20-97F7-405A-BF24-AF5DC66159C2}" type="sibTrans" cxnId="{8761CAAE-D837-4FB9-BB6C-BFA203A991A6}">
      <dgm:prSet/>
      <dgm:spPr/>
      <dgm:t>
        <a:bodyPr/>
        <a:lstStyle/>
        <a:p>
          <a:endParaRPr lang="en-IN"/>
        </a:p>
      </dgm:t>
    </dgm:pt>
    <dgm:pt modelId="{114AA598-935B-4A20-B4BC-1E7CC6DC34D0}">
      <dgm:prSet phldrT="[Text]"/>
      <dgm:spPr/>
      <dgm:t>
        <a:bodyPr/>
        <a:lstStyle/>
        <a:p>
          <a:r>
            <a:rPr lang="en-US" b="0" i="0" dirty="0" err="1" smtClean="0"/>
            <a:t>Anupam</a:t>
          </a:r>
          <a:r>
            <a:rPr lang="en-US" b="0" i="0" dirty="0" smtClean="0"/>
            <a:t> Agarwal</a:t>
          </a:r>
          <a:endParaRPr lang="en-IN" dirty="0"/>
        </a:p>
      </dgm:t>
    </dgm:pt>
    <dgm:pt modelId="{34C9E992-7431-4209-AF8E-354F49D1D3A0}" type="parTrans" cxnId="{04962800-051F-4162-8E29-106A3504C471}">
      <dgm:prSet/>
      <dgm:spPr/>
      <dgm:t>
        <a:bodyPr/>
        <a:lstStyle/>
        <a:p>
          <a:endParaRPr lang="en-IN"/>
        </a:p>
      </dgm:t>
    </dgm:pt>
    <dgm:pt modelId="{DA78B67D-4F56-4707-957C-C26FA3F8AC26}" type="sibTrans" cxnId="{04962800-051F-4162-8E29-106A3504C471}">
      <dgm:prSet/>
      <dgm:spPr/>
      <dgm:t>
        <a:bodyPr/>
        <a:lstStyle/>
        <a:p>
          <a:endParaRPr lang="en-IN"/>
        </a:p>
      </dgm:t>
    </dgm:pt>
    <dgm:pt modelId="{09CCB65D-04DE-4546-9DCB-6961B5851486}">
      <dgm:prSet phldrT="[Text]"/>
      <dgm:spPr/>
      <dgm:t>
        <a:bodyPr/>
        <a:lstStyle/>
        <a:p>
          <a:r>
            <a:rPr lang="en-US" b="0" i="0" dirty="0" smtClean="0"/>
            <a:t>Vice President, IIESoc</a:t>
          </a:r>
          <a:endParaRPr lang="en-IN" dirty="0"/>
        </a:p>
      </dgm:t>
    </dgm:pt>
    <dgm:pt modelId="{B6296556-1CEA-4F38-90CF-00E5D845049B}" type="parTrans" cxnId="{95366E79-76DD-48A5-984D-4884F643668E}">
      <dgm:prSet/>
      <dgm:spPr/>
      <dgm:t>
        <a:bodyPr/>
        <a:lstStyle/>
        <a:p>
          <a:endParaRPr lang="en-IN"/>
        </a:p>
      </dgm:t>
    </dgm:pt>
    <dgm:pt modelId="{9FD85241-FD39-48B8-A968-8F589073518B}" type="sibTrans" cxnId="{95366E79-76DD-48A5-984D-4884F643668E}">
      <dgm:prSet/>
      <dgm:spPr/>
      <dgm:t>
        <a:bodyPr/>
        <a:lstStyle/>
        <a:p>
          <a:endParaRPr lang="en-IN"/>
        </a:p>
      </dgm:t>
    </dgm:pt>
    <dgm:pt modelId="{F297B4FE-D1A1-4A3D-99DB-2865B46378F9}">
      <dgm:prSet phldrT="[Text]"/>
      <dgm:spPr/>
      <dgm:t>
        <a:bodyPr/>
        <a:lstStyle/>
        <a:p>
          <a:r>
            <a:rPr lang="en-US" b="0" i="0" dirty="0" smtClean="0"/>
            <a:t>Consultant, TCS, </a:t>
          </a:r>
          <a:endParaRPr lang="en-IN" dirty="0"/>
        </a:p>
      </dgm:t>
    </dgm:pt>
    <dgm:pt modelId="{13E73DC3-A4DC-4E48-87F7-3202D8B6430E}" type="parTrans" cxnId="{23796F79-CCAF-4FB3-A927-55A26486FF63}">
      <dgm:prSet/>
      <dgm:spPr/>
      <dgm:t>
        <a:bodyPr/>
        <a:lstStyle/>
        <a:p>
          <a:endParaRPr lang="en-IN"/>
        </a:p>
      </dgm:t>
    </dgm:pt>
    <dgm:pt modelId="{C4AF59D4-276D-4152-809E-0ADA2BE4BA71}" type="sibTrans" cxnId="{23796F79-CCAF-4FB3-A927-55A26486FF63}">
      <dgm:prSet/>
      <dgm:spPr/>
      <dgm:t>
        <a:bodyPr/>
        <a:lstStyle/>
        <a:p>
          <a:endParaRPr lang="en-IN"/>
        </a:p>
      </dgm:t>
    </dgm:pt>
    <dgm:pt modelId="{BCBB26FE-0E88-46A5-9FF0-36604C0CA6B7}">
      <dgm:prSet phldrT="[Text]"/>
      <dgm:spPr/>
      <dgm:t>
        <a:bodyPr/>
        <a:lstStyle/>
        <a:p>
          <a:r>
            <a:rPr lang="en-US" b="0" i="0" dirty="0" smtClean="0"/>
            <a:t>Bharat Joshi</a:t>
          </a:r>
          <a:endParaRPr lang="en-IN" dirty="0"/>
        </a:p>
      </dgm:t>
    </dgm:pt>
    <dgm:pt modelId="{C013B610-CEAB-4517-AACC-A6CD31E8A9AD}" type="parTrans" cxnId="{6A7CAD2E-3BEE-4855-BBEF-AF060631E26B}">
      <dgm:prSet/>
      <dgm:spPr/>
      <dgm:t>
        <a:bodyPr/>
        <a:lstStyle/>
        <a:p>
          <a:endParaRPr lang="en-IN"/>
        </a:p>
      </dgm:t>
    </dgm:pt>
    <dgm:pt modelId="{1DCBDED2-E487-4188-8A6C-1CF146494B2A}" type="sibTrans" cxnId="{6A7CAD2E-3BEE-4855-BBEF-AF060631E26B}">
      <dgm:prSet/>
      <dgm:spPr/>
      <dgm:t>
        <a:bodyPr/>
        <a:lstStyle/>
        <a:p>
          <a:endParaRPr lang="en-IN"/>
        </a:p>
      </dgm:t>
    </dgm:pt>
    <dgm:pt modelId="{9FD860B3-7C24-4BD8-99D5-33FEBAA54AB9}">
      <dgm:prSet phldrT="[Text]"/>
      <dgm:spPr/>
      <dgm:t>
        <a:bodyPr/>
        <a:lstStyle/>
        <a:p>
          <a:r>
            <a:rPr lang="en-IN" dirty="0" smtClean="0"/>
            <a:t>Harish </a:t>
          </a:r>
          <a:r>
            <a:rPr lang="en-IN" dirty="0" err="1" smtClean="0"/>
            <a:t>Chowdhary</a:t>
          </a:r>
          <a:endParaRPr lang="en-IN" dirty="0"/>
        </a:p>
      </dgm:t>
    </dgm:pt>
    <dgm:pt modelId="{D70ACFBA-DF32-4DF0-A8EE-BBB31AA01848}" type="parTrans" cxnId="{7BF7900B-6F78-45FA-83C4-B36F565DCD0C}">
      <dgm:prSet/>
      <dgm:spPr/>
      <dgm:t>
        <a:bodyPr/>
        <a:lstStyle/>
        <a:p>
          <a:endParaRPr lang="en-IN"/>
        </a:p>
      </dgm:t>
    </dgm:pt>
    <dgm:pt modelId="{5AD5A419-2E2B-4AF1-8C88-0C24A2CEF4B5}" type="sibTrans" cxnId="{7BF7900B-6F78-45FA-83C4-B36F565DCD0C}">
      <dgm:prSet/>
      <dgm:spPr/>
      <dgm:t>
        <a:bodyPr/>
        <a:lstStyle/>
        <a:p>
          <a:endParaRPr lang="en-IN"/>
        </a:p>
      </dgm:t>
    </dgm:pt>
    <dgm:pt modelId="{B8C6177A-0380-40B9-AF13-46FB1CCC3FEE}">
      <dgm:prSet phldrT="[Text]"/>
      <dgm:spPr/>
      <dgm:t>
        <a:bodyPr/>
        <a:lstStyle/>
        <a:p>
          <a:r>
            <a:rPr lang="en-IN" dirty="0" err="1" smtClean="0"/>
            <a:t>Abhijan</a:t>
          </a:r>
          <a:r>
            <a:rPr lang="en-IN" dirty="0" smtClean="0"/>
            <a:t> Bhattacharyya</a:t>
          </a:r>
          <a:endParaRPr lang="en-IN" dirty="0"/>
        </a:p>
      </dgm:t>
    </dgm:pt>
    <dgm:pt modelId="{02363798-8D63-4C67-93F6-1EA32D4FA41B}" type="parTrans" cxnId="{6F6FE5CA-C695-41B9-AF6F-CBC15D1D12C9}">
      <dgm:prSet/>
      <dgm:spPr/>
      <dgm:t>
        <a:bodyPr/>
        <a:lstStyle/>
        <a:p>
          <a:endParaRPr lang="en-IN"/>
        </a:p>
      </dgm:t>
    </dgm:pt>
    <dgm:pt modelId="{D8DBB26A-5F86-4D2A-B75E-D13152969583}" type="sibTrans" cxnId="{6F6FE5CA-C695-41B9-AF6F-CBC15D1D12C9}">
      <dgm:prSet/>
      <dgm:spPr/>
      <dgm:t>
        <a:bodyPr/>
        <a:lstStyle/>
        <a:p>
          <a:endParaRPr lang="en-IN"/>
        </a:p>
      </dgm:t>
    </dgm:pt>
    <dgm:pt modelId="{0ABC21FA-D226-4E67-B08B-B9FADF8E2D34}">
      <dgm:prSet phldrT="[Text]"/>
      <dgm:spPr/>
      <dgm:t>
        <a:bodyPr/>
        <a:lstStyle/>
        <a:p>
          <a:r>
            <a:rPr lang="en-US" b="0" i="0" dirty="0" smtClean="0"/>
            <a:t>Anand Raje</a:t>
          </a:r>
          <a:endParaRPr lang="en-IN" dirty="0"/>
        </a:p>
      </dgm:t>
    </dgm:pt>
    <dgm:pt modelId="{24E1612D-D3A9-4C07-B6BE-2CA7AF8EB779}" type="parTrans" cxnId="{7EF7C40C-A60D-4646-974F-BEBD0F71CC38}">
      <dgm:prSet/>
      <dgm:spPr/>
      <dgm:t>
        <a:bodyPr/>
        <a:lstStyle/>
        <a:p>
          <a:endParaRPr lang="en-IN"/>
        </a:p>
      </dgm:t>
    </dgm:pt>
    <dgm:pt modelId="{557EFB60-248E-4A41-B959-9CED7803A335}" type="sibTrans" cxnId="{7EF7C40C-A60D-4646-974F-BEBD0F71CC38}">
      <dgm:prSet/>
      <dgm:spPr/>
      <dgm:t>
        <a:bodyPr/>
        <a:lstStyle/>
        <a:p>
          <a:endParaRPr lang="en-IN"/>
        </a:p>
      </dgm:t>
    </dgm:pt>
    <dgm:pt modelId="{D8866A92-21AD-40BF-94FD-C8178533EB06}">
      <dgm:prSet phldrT="[Text]"/>
      <dgm:spPr/>
      <dgm:t>
        <a:bodyPr/>
        <a:lstStyle/>
        <a:p>
          <a:r>
            <a:rPr lang="en-US" b="0" i="0" dirty="0" smtClean="0"/>
            <a:t>Shree Joshi</a:t>
          </a:r>
          <a:endParaRPr lang="en-IN" dirty="0"/>
        </a:p>
      </dgm:t>
    </dgm:pt>
    <dgm:pt modelId="{2BF21126-30D8-40DD-8A11-9AB74DBD7657}" type="parTrans" cxnId="{B0B96216-DC35-4366-82FB-C3B942D8F89B}">
      <dgm:prSet/>
      <dgm:spPr/>
      <dgm:t>
        <a:bodyPr/>
        <a:lstStyle/>
        <a:p>
          <a:endParaRPr lang="en-IN"/>
        </a:p>
      </dgm:t>
    </dgm:pt>
    <dgm:pt modelId="{8B2A4A92-2388-4CEE-8FF1-10AA2E8B160D}" type="sibTrans" cxnId="{B0B96216-DC35-4366-82FB-C3B942D8F89B}">
      <dgm:prSet/>
      <dgm:spPr/>
      <dgm:t>
        <a:bodyPr/>
        <a:lstStyle/>
        <a:p>
          <a:endParaRPr lang="en-IN"/>
        </a:p>
      </dgm:t>
    </dgm:pt>
    <dgm:pt modelId="{0DE327A8-AC60-4832-B738-38D0CC14B004}">
      <dgm:prSet/>
      <dgm:spPr/>
      <dgm:t>
        <a:bodyPr/>
        <a:lstStyle/>
        <a:p>
          <a:r>
            <a:rPr lang="en-US" b="0" i="0" dirty="0" smtClean="0"/>
            <a:t>Chair, ISOC Kolkata Chapter</a:t>
          </a:r>
          <a:endParaRPr lang="en-US" b="0" i="0" dirty="0"/>
        </a:p>
      </dgm:t>
    </dgm:pt>
    <dgm:pt modelId="{66C905C5-0186-4BD8-AFC2-9FF66E9D8062}" type="parTrans" cxnId="{893A400B-7287-453A-AF33-E7D3F6F49F46}">
      <dgm:prSet/>
      <dgm:spPr/>
      <dgm:t>
        <a:bodyPr/>
        <a:lstStyle/>
        <a:p>
          <a:endParaRPr lang="en-US"/>
        </a:p>
      </dgm:t>
    </dgm:pt>
    <dgm:pt modelId="{AC906947-D85B-4D3A-9EF5-0866E1D108C8}" type="sibTrans" cxnId="{893A400B-7287-453A-AF33-E7D3F6F49F46}">
      <dgm:prSet/>
      <dgm:spPr/>
      <dgm:t>
        <a:bodyPr/>
        <a:lstStyle/>
        <a:p>
          <a:endParaRPr lang="en-US"/>
        </a:p>
      </dgm:t>
    </dgm:pt>
    <dgm:pt modelId="{4AAFD962-F326-4960-B7FE-C29AE5772769}">
      <dgm:prSet/>
      <dgm:spPr/>
      <dgm:t>
        <a:bodyPr/>
        <a:lstStyle/>
        <a:p>
          <a:r>
            <a:rPr lang="en-US" b="0" i="0" smtClean="0"/>
            <a:t>PCE WG Secretery</a:t>
          </a:r>
          <a:endParaRPr lang="en-US" b="0" i="0"/>
        </a:p>
      </dgm:t>
    </dgm:pt>
    <dgm:pt modelId="{815CCA3F-1F34-45FC-B35E-65ED31233A41}" type="parTrans" cxnId="{40D7F41E-62D8-4E18-829A-53FA815C1BA0}">
      <dgm:prSet/>
      <dgm:spPr/>
      <dgm:t>
        <a:bodyPr/>
        <a:lstStyle/>
        <a:p>
          <a:endParaRPr lang="en-US"/>
        </a:p>
      </dgm:t>
    </dgm:pt>
    <dgm:pt modelId="{52B9B737-EA15-4BA3-8029-EDE23F941EE1}" type="sibTrans" cxnId="{40D7F41E-62D8-4E18-829A-53FA815C1BA0}">
      <dgm:prSet/>
      <dgm:spPr/>
      <dgm:t>
        <a:bodyPr/>
        <a:lstStyle/>
        <a:p>
          <a:endParaRPr lang="en-US"/>
        </a:p>
      </dgm:t>
    </dgm:pt>
    <dgm:pt modelId="{8D0B217F-3BB3-4C12-8515-C8EDD1C4A952}">
      <dgm:prSet/>
      <dgm:spPr/>
      <dgm:t>
        <a:bodyPr/>
        <a:lstStyle/>
        <a:p>
          <a:r>
            <a:rPr lang="en-US" b="0" i="0" dirty="0" smtClean="0"/>
            <a:t>Senior System Architect at Huawei</a:t>
          </a:r>
          <a:endParaRPr lang="en-US" b="0" i="0" dirty="0"/>
        </a:p>
      </dgm:t>
    </dgm:pt>
    <dgm:pt modelId="{E245BD9A-B7D2-4EC4-8045-35ADB43871E9}" type="parTrans" cxnId="{95C5717F-0FA6-42F4-9456-F7F3F5D089E4}">
      <dgm:prSet/>
      <dgm:spPr/>
      <dgm:t>
        <a:bodyPr/>
        <a:lstStyle/>
        <a:p>
          <a:endParaRPr lang="en-US"/>
        </a:p>
      </dgm:t>
    </dgm:pt>
    <dgm:pt modelId="{B1AA0065-DA81-4808-87B8-3F398D0E7FA4}" type="sibTrans" cxnId="{95C5717F-0FA6-42F4-9456-F7F3F5D089E4}">
      <dgm:prSet/>
      <dgm:spPr/>
      <dgm:t>
        <a:bodyPr/>
        <a:lstStyle/>
        <a:p>
          <a:endParaRPr lang="en-US"/>
        </a:p>
      </dgm:t>
    </dgm:pt>
    <dgm:pt modelId="{8B86A1B9-FF4C-4F3E-995E-350EAF79B2D8}">
      <dgm:prSet phldrT="[Text]"/>
      <dgm:spPr/>
      <dgm:t>
        <a:bodyPr/>
        <a:lstStyle/>
        <a:p>
          <a:r>
            <a:rPr lang="en-US" b="0" i="0" smtClean="0"/>
            <a:t>Treasurer, IIESoc</a:t>
          </a:r>
          <a:endParaRPr lang="en-IN" dirty="0"/>
        </a:p>
      </dgm:t>
    </dgm:pt>
    <dgm:pt modelId="{D1B6874E-5F69-49A3-B4F7-45A2AA9CDC77}" type="parTrans" cxnId="{F35D4066-4809-4F5A-9468-BD85D867E65E}">
      <dgm:prSet/>
      <dgm:spPr/>
      <dgm:t>
        <a:bodyPr/>
        <a:lstStyle/>
        <a:p>
          <a:endParaRPr lang="en-US"/>
        </a:p>
      </dgm:t>
    </dgm:pt>
    <dgm:pt modelId="{D9E73D93-38A3-4EFC-AC3A-A66319D117E1}" type="sibTrans" cxnId="{F35D4066-4809-4F5A-9468-BD85D867E65E}">
      <dgm:prSet/>
      <dgm:spPr/>
      <dgm:t>
        <a:bodyPr/>
        <a:lstStyle/>
        <a:p>
          <a:endParaRPr lang="en-US"/>
        </a:p>
      </dgm:t>
    </dgm:pt>
    <dgm:pt modelId="{2E488A9A-4192-4118-84D8-85DA68B5B4C6}">
      <dgm:prSet/>
      <dgm:spPr/>
      <dgm:t>
        <a:bodyPr/>
        <a:lstStyle/>
        <a:p>
          <a:r>
            <a:rPr lang="en-US" b="0" i="0" dirty="0" smtClean="0"/>
            <a:t>Co-Founder, </a:t>
          </a:r>
          <a:r>
            <a:rPr lang="en-US" b="0" i="0" dirty="0" err="1" smtClean="0"/>
            <a:t>VuNet</a:t>
          </a:r>
          <a:r>
            <a:rPr lang="en-US" b="0" i="0" dirty="0" smtClean="0"/>
            <a:t> Systems</a:t>
          </a:r>
          <a:endParaRPr lang="en-US" b="0" i="0" dirty="0"/>
        </a:p>
      </dgm:t>
    </dgm:pt>
    <dgm:pt modelId="{8786C5D5-91B3-4EE8-A5FD-C3F820F014C1}" type="parTrans" cxnId="{B214096E-77EA-47FB-87FF-09A38842EC3D}">
      <dgm:prSet/>
      <dgm:spPr/>
      <dgm:t>
        <a:bodyPr/>
        <a:lstStyle/>
        <a:p>
          <a:endParaRPr lang="en-US"/>
        </a:p>
      </dgm:t>
    </dgm:pt>
    <dgm:pt modelId="{0D3FC075-4770-4B0E-8BCA-FFF2E1311CB7}" type="sibTrans" cxnId="{B214096E-77EA-47FB-87FF-09A38842EC3D}">
      <dgm:prSet/>
      <dgm:spPr/>
      <dgm:t>
        <a:bodyPr/>
        <a:lstStyle/>
        <a:p>
          <a:endParaRPr lang="en-US"/>
        </a:p>
      </dgm:t>
    </dgm:pt>
    <dgm:pt modelId="{3D2FDF04-FAFC-4925-97DA-4B7B5153AF8E}">
      <dgm:prSet/>
      <dgm:spPr/>
      <dgm:t>
        <a:bodyPr/>
        <a:lstStyle/>
        <a:p>
          <a:r>
            <a:rPr lang="en-US" b="0" i="0" dirty="0" smtClean="0"/>
            <a:t>Technology Analyst, </a:t>
          </a:r>
          <a:r>
            <a:rPr lang="en-IN" dirty="0" smtClean="0"/>
            <a:t>NIXI</a:t>
          </a:r>
          <a:endParaRPr lang="en-IN" dirty="0"/>
        </a:p>
      </dgm:t>
    </dgm:pt>
    <dgm:pt modelId="{51DEA841-7EEF-476E-AB35-2E0FA1005598}" type="parTrans" cxnId="{9C82B05E-6A6C-43CA-B6FA-356A3405BCB6}">
      <dgm:prSet/>
      <dgm:spPr/>
      <dgm:t>
        <a:bodyPr/>
        <a:lstStyle/>
        <a:p>
          <a:endParaRPr lang="en-US"/>
        </a:p>
      </dgm:t>
    </dgm:pt>
    <dgm:pt modelId="{9FB3D711-A929-4C53-A7A8-462FB05DDF1C}" type="sibTrans" cxnId="{9C82B05E-6A6C-43CA-B6FA-356A3405BCB6}">
      <dgm:prSet/>
      <dgm:spPr/>
      <dgm:t>
        <a:bodyPr/>
        <a:lstStyle/>
        <a:p>
          <a:endParaRPr lang="en-US"/>
        </a:p>
      </dgm:t>
    </dgm:pt>
    <dgm:pt modelId="{D286A15A-7C4F-4BCB-82A6-BD1D1675F0B0}">
      <dgm:prSet phldrT="[Text]"/>
      <dgm:spPr/>
      <dgm:t>
        <a:bodyPr/>
        <a:lstStyle/>
        <a:p>
          <a:r>
            <a:rPr lang="en-IN" dirty="0" smtClean="0"/>
            <a:t>Sudhin Jacob</a:t>
          </a:r>
          <a:endParaRPr lang="en-IN" dirty="0"/>
        </a:p>
      </dgm:t>
    </dgm:pt>
    <dgm:pt modelId="{BF8C0804-38CA-45C4-93EF-9A6D266D2223}" type="parTrans" cxnId="{2302C94B-9723-4473-BF6E-2A3A9DA1EB81}">
      <dgm:prSet/>
      <dgm:spPr/>
      <dgm:t>
        <a:bodyPr/>
        <a:lstStyle/>
        <a:p>
          <a:endParaRPr lang="en-US"/>
        </a:p>
      </dgm:t>
    </dgm:pt>
    <dgm:pt modelId="{77189BF0-7AAE-4C9A-B92F-619924DA17E2}" type="sibTrans" cxnId="{2302C94B-9723-4473-BF6E-2A3A9DA1EB81}">
      <dgm:prSet/>
      <dgm:spPr/>
      <dgm:t>
        <a:bodyPr/>
        <a:lstStyle/>
        <a:p>
          <a:endParaRPr lang="en-US"/>
        </a:p>
      </dgm:t>
    </dgm:pt>
    <dgm:pt modelId="{6860C8F7-D55C-4B96-8706-0B43EE506B06}">
      <dgm:prSet/>
      <dgm:spPr/>
      <dgm:t>
        <a:bodyPr/>
        <a:lstStyle/>
        <a:p>
          <a:r>
            <a:rPr lang="en-US" b="0" i="0" dirty="0" smtClean="0"/>
            <a:t>Scientist in TCS Research</a:t>
          </a:r>
          <a:endParaRPr lang="en-IN" dirty="0"/>
        </a:p>
      </dgm:t>
    </dgm:pt>
    <dgm:pt modelId="{B27F4D61-4CB8-4468-83F5-11269147DBE4}" type="parTrans" cxnId="{CD0579E9-B53F-4783-A950-CF0CDDE8880D}">
      <dgm:prSet/>
      <dgm:spPr/>
      <dgm:t>
        <a:bodyPr/>
        <a:lstStyle/>
        <a:p>
          <a:endParaRPr lang="en-US"/>
        </a:p>
      </dgm:t>
    </dgm:pt>
    <dgm:pt modelId="{B100495A-9792-42FC-BFF8-DCAAFAC25C47}" type="sibTrans" cxnId="{CD0579E9-B53F-4783-A950-CF0CDDE8880D}">
      <dgm:prSet/>
      <dgm:spPr/>
      <dgm:t>
        <a:bodyPr/>
        <a:lstStyle/>
        <a:p>
          <a:endParaRPr lang="en-US"/>
        </a:p>
      </dgm:t>
    </dgm:pt>
    <dgm:pt modelId="{D770DB29-C3A0-40CF-85BB-644A47ABE471}">
      <dgm:prSet phldrT="[Text]"/>
      <dgm:spPr/>
      <dgm:t>
        <a:bodyPr/>
        <a:lstStyle/>
        <a:p>
          <a:r>
            <a:rPr lang="en-US" b="0" i="0" dirty="0" smtClean="0"/>
            <a:t>‎Software Engineer Senior Staff, Juniper</a:t>
          </a:r>
          <a:endParaRPr lang="en-IN" dirty="0"/>
        </a:p>
      </dgm:t>
    </dgm:pt>
    <dgm:pt modelId="{A5F6A167-B9D9-47AC-AEE0-2DCD0D486CBC}" type="parTrans" cxnId="{64E5AE0D-E4A8-4D8D-ADA9-33EDFC97F4C5}">
      <dgm:prSet/>
      <dgm:spPr/>
      <dgm:t>
        <a:bodyPr/>
        <a:lstStyle/>
        <a:p>
          <a:endParaRPr lang="en-US"/>
        </a:p>
      </dgm:t>
    </dgm:pt>
    <dgm:pt modelId="{4158DDFC-E709-45D3-B1E9-6F86D6C58EBE}" type="sibTrans" cxnId="{64E5AE0D-E4A8-4D8D-ADA9-33EDFC97F4C5}">
      <dgm:prSet/>
      <dgm:spPr/>
      <dgm:t>
        <a:bodyPr/>
        <a:lstStyle/>
        <a:p>
          <a:endParaRPr lang="en-US"/>
        </a:p>
      </dgm:t>
    </dgm:pt>
    <dgm:pt modelId="{64598DD6-01EC-4293-BF8B-A416CF413968}">
      <dgm:prSet phldrT="[Text]"/>
      <dgm:spPr/>
      <dgm:t>
        <a:bodyPr/>
        <a:lstStyle/>
        <a:p>
          <a:r>
            <a:rPr lang="en-US" b="0" i="0" dirty="0" smtClean="0"/>
            <a:t>Co-Founder, BASIS Technologies</a:t>
          </a:r>
          <a:endParaRPr lang="en-IN" dirty="0"/>
        </a:p>
      </dgm:t>
    </dgm:pt>
    <dgm:pt modelId="{DA242927-44EC-42A7-BDBE-86A02FA16F44}" type="parTrans" cxnId="{6C263E85-1289-4DAA-8486-842E24C78E35}">
      <dgm:prSet/>
      <dgm:spPr/>
      <dgm:t>
        <a:bodyPr/>
        <a:lstStyle/>
        <a:p>
          <a:endParaRPr lang="en-US"/>
        </a:p>
      </dgm:t>
    </dgm:pt>
    <dgm:pt modelId="{F07C7910-1146-4AF1-9ED6-31C20D4BF729}" type="sibTrans" cxnId="{6C263E85-1289-4DAA-8486-842E24C78E35}">
      <dgm:prSet/>
      <dgm:spPr/>
      <dgm:t>
        <a:bodyPr/>
        <a:lstStyle/>
        <a:p>
          <a:endParaRPr lang="en-US"/>
        </a:p>
      </dgm:t>
    </dgm:pt>
    <dgm:pt modelId="{A80FA092-D640-41EC-A617-E5530175CC28}">
      <dgm:prSet phldrT="[Text]"/>
      <dgm:spPr/>
      <dgm:t>
        <a:bodyPr/>
        <a:lstStyle/>
        <a:p>
          <a:r>
            <a:rPr lang="en-US" b="0" i="0" dirty="0" smtClean="0"/>
            <a:t>Head, Passive Optical LAN BU, Nokia</a:t>
          </a:r>
          <a:endParaRPr lang="en-IN" dirty="0"/>
        </a:p>
      </dgm:t>
    </dgm:pt>
    <dgm:pt modelId="{01CC6F91-1135-4EA8-8DC9-458FAC42CE22}" type="parTrans" cxnId="{61A27E8E-D128-4D05-85A5-30F33176BAEC}">
      <dgm:prSet/>
      <dgm:spPr/>
      <dgm:t>
        <a:bodyPr/>
        <a:lstStyle/>
        <a:p>
          <a:endParaRPr lang="en-US"/>
        </a:p>
      </dgm:t>
    </dgm:pt>
    <dgm:pt modelId="{880BAA1D-ABC1-48DD-9A26-1E1CB531A6DA}" type="sibTrans" cxnId="{61A27E8E-D128-4D05-85A5-30F33176BAEC}">
      <dgm:prSet/>
      <dgm:spPr/>
      <dgm:t>
        <a:bodyPr/>
        <a:lstStyle/>
        <a:p>
          <a:endParaRPr lang="en-US"/>
        </a:p>
      </dgm:t>
    </dgm:pt>
    <dgm:pt modelId="{A6A120A0-A081-421E-A47A-E0BBEC27D11D}" type="pres">
      <dgm:prSet presAssocID="{68677BF9-0DD1-4E0C-91BB-2EDF32B3CB5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7EB64D-FD0C-4221-9C57-AE5F041E1E52}" type="pres">
      <dgm:prSet presAssocID="{6C77BFD3-CDE4-46BB-9F0A-557003BC97A1}" presName="composite" presStyleCnt="0"/>
      <dgm:spPr/>
    </dgm:pt>
    <dgm:pt modelId="{8172E12F-D211-4386-8613-6819026B4AA5}" type="pres">
      <dgm:prSet presAssocID="{6C77BFD3-CDE4-46BB-9F0A-557003BC97A1}" presName="rect1" presStyleLbl="trAlign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702ED5-0B3E-46E5-B39C-04091AB160AD}" type="pres">
      <dgm:prSet presAssocID="{6C77BFD3-CDE4-46BB-9F0A-557003BC97A1}" presName="rect2" presStyleLbl="fgImgPlace1" presStyleIdx="0" presStyleCnt="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378718F1-9DC0-428F-A324-4FF221548731}" type="pres">
      <dgm:prSet presAssocID="{C4E39C43-9DC8-49D9-A58B-0D7D930D3ED5}" presName="sibTrans" presStyleCnt="0"/>
      <dgm:spPr/>
    </dgm:pt>
    <dgm:pt modelId="{793EBBD4-5CA2-4509-8BD0-D5E6E87CDDDA}" type="pres">
      <dgm:prSet presAssocID="{2DC99234-BC88-4BFD-900C-479D9F0A3C9B}" presName="composite" presStyleCnt="0"/>
      <dgm:spPr/>
    </dgm:pt>
    <dgm:pt modelId="{1641E5E9-9A61-4D9F-9742-C56D882FE519}" type="pres">
      <dgm:prSet presAssocID="{2DC99234-BC88-4BFD-900C-479D9F0A3C9B}" presName="rect1" presStyleLbl="trAlign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5831C2-E3F1-4FBB-BEEA-67A4E338C92E}" type="pres">
      <dgm:prSet presAssocID="{2DC99234-BC88-4BFD-900C-479D9F0A3C9B}" presName="rect2" presStyleLbl="fgImgPlace1" presStyleIdx="1" presStyleCnt="9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41AD196C-7ADD-4AC3-BF17-AF81AE7DB12C}" type="pres">
      <dgm:prSet presAssocID="{F20114E4-D706-4788-98D9-69246D0D10C4}" presName="sibTrans" presStyleCnt="0"/>
      <dgm:spPr/>
    </dgm:pt>
    <dgm:pt modelId="{2A72F6FF-8789-4C0D-84CD-D502DDF9E202}" type="pres">
      <dgm:prSet presAssocID="{114AA598-935B-4A20-B4BC-1E7CC6DC34D0}" presName="composite" presStyleCnt="0"/>
      <dgm:spPr/>
    </dgm:pt>
    <dgm:pt modelId="{2B9B67A8-6088-4CEA-A2AE-12DE517371AA}" type="pres">
      <dgm:prSet presAssocID="{114AA598-935B-4A20-B4BC-1E7CC6DC34D0}" presName="rect1" presStyleLbl="trAlign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E1B34B-0A28-42F2-8D8E-8C5448B3157E}" type="pres">
      <dgm:prSet presAssocID="{114AA598-935B-4A20-B4BC-1E7CC6DC34D0}" presName="rect2" presStyleLbl="fgImgPlace1" presStyleIdx="2" presStyleCnt="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4A2017F1-AF6E-4484-BAD6-291D80FD6C32}" type="pres">
      <dgm:prSet presAssocID="{DA78B67D-4F56-4707-957C-C26FA3F8AC26}" presName="sibTrans" presStyleCnt="0"/>
      <dgm:spPr/>
    </dgm:pt>
    <dgm:pt modelId="{44B2E047-07CF-4EA2-A7E8-B341B41C6A6B}" type="pres">
      <dgm:prSet presAssocID="{BCBB26FE-0E88-46A5-9FF0-36604C0CA6B7}" presName="composite" presStyleCnt="0"/>
      <dgm:spPr/>
    </dgm:pt>
    <dgm:pt modelId="{39D4E083-A97D-43AA-B83A-4382290FA353}" type="pres">
      <dgm:prSet presAssocID="{BCBB26FE-0E88-46A5-9FF0-36604C0CA6B7}" presName="rect1" presStyleLbl="trAlign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6D242A-CDBE-42AA-A4D0-BB770FC837A0}" type="pres">
      <dgm:prSet presAssocID="{BCBB26FE-0E88-46A5-9FF0-36604C0CA6B7}" presName="rect2" presStyleLbl="fgImgPlace1" presStyleIdx="3" presStyleCnt="9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  <dgm:t>
        <a:bodyPr/>
        <a:lstStyle/>
        <a:p>
          <a:endParaRPr lang="en-US"/>
        </a:p>
      </dgm:t>
    </dgm:pt>
    <dgm:pt modelId="{2E6A3662-12BA-47B8-B910-B04A1C3466A3}" type="pres">
      <dgm:prSet presAssocID="{1DCBDED2-E487-4188-8A6C-1CF146494B2A}" presName="sibTrans" presStyleCnt="0"/>
      <dgm:spPr/>
    </dgm:pt>
    <dgm:pt modelId="{75DCB437-561A-45CB-BFBD-3D0B070003A0}" type="pres">
      <dgm:prSet presAssocID="{9FD860B3-7C24-4BD8-99D5-33FEBAA54AB9}" presName="composite" presStyleCnt="0"/>
      <dgm:spPr/>
    </dgm:pt>
    <dgm:pt modelId="{0491E01B-DD6F-400F-8BB8-319E432192E4}" type="pres">
      <dgm:prSet presAssocID="{9FD860B3-7C24-4BD8-99D5-33FEBAA54AB9}" presName="rect1" presStyleLbl="trAlign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374B45-01BB-4716-BA6C-0AD83466783B}" type="pres">
      <dgm:prSet presAssocID="{9FD860B3-7C24-4BD8-99D5-33FEBAA54AB9}" presName="rect2" presStyleLbl="fgImgPlace1" presStyleIdx="4" presStyleCnt="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4B21B192-9B93-4FD2-9719-A1311EBF6568}" type="pres">
      <dgm:prSet presAssocID="{5AD5A419-2E2B-4AF1-8C88-0C24A2CEF4B5}" presName="sibTrans" presStyleCnt="0"/>
      <dgm:spPr/>
    </dgm:pt>
    <dgm:pt modelId="{19960D7A-2AF2-46C2-AC70-8898AF804A7C}" type="pres">
      <dgm:prSet presAssocID="{B8C6177A-0380-40B9-AF13-46FB1CCC3FEE}" presName="composite" presStyleCnt="0"/>
      <dgm:spPr/>
    </dgm:pt>
    <dgm:pt modelId="{CF6C0CCD-BE21-42C6-B036-5D449ED5655A}" type="pres">
      <dgm:prSet presAssocID="{B8C6177A-0380-40B9-AF13-46FB1CCC3FEE}" presName="rect1" presStyleLbl="trAlign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D8A5B2-35DE-446D-8D7B-8B453F0A00CE}" type="pres">
      <dgm:prSet presAssocID="{B8C6177A-0380-40B9-AF13-46FB1CCC3FEE}" presName="rect2" presStyleLbl="fgImgPlace1" presStyleIdx="5" presStyleCnt="9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02EEB482-9BB3-45F8-91F9-FEABA99AE6BC}" type="pres">
      <dgm:prSet presAssocID="{D8DBB26A-5F86-4D2A-B75E-D13152969583}" presName="sibTrans" presStyleCnt="0"/>
      <dgm:spPr/>
    </dgm:pt>
    <dgm:pt modelId="{4B5B839F-988D-4394-B8C1-02AFE8C59712}" type="pres">
      <dgm:prSet presAssocID="{D286A15A-7C4F-4BCB-82A6-BD1D1675F0B0}" presName="composite" presStyleCnt="0"/>
      <dgm:spPr/>
    </dgm:pt>
    <dgm:pt modelId="{A2C4DC3B-6C2F-4750-980A-437140D10E81}" type="pres">
      <dgm:prSet presAssocID="{D286A15A-7C4F-4BCB-82A6-BD1D1675F0B0}" presName="rect1" presStyleLbl="trAlign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3EF2B6-307C-4AF5-976C-3682072F8AAC}" type="pres">
      <dgm:prSet presAssocID="{D286A15A-7C4F-4BCB-82A6-BD1D1675F0B0}" presName="rect2" presStyleLbl="fgImgPlace1" presStyleIdx="6" presStyleCnt="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95BC495C-385A-4D7B-B432-00E97FC5E946}" type="pres">
      <dgm:prSet presAssocID="{77189BF0-7AAE-4C9A-B92F-619924DA17E2}" presName="sibTrans" presStyleCnt="0"/>
      <dgm:spPr/>
    </dgm:pt>
    <dgm:pt modelId="{00D15057-9A46-4055-8ADA-8E8BA14147F8}" type="pres">
      <dgm:prSet presAssocID="{0ABC21FA-D226-4E67-B08B-B9FADF8E2D34}" presName="composite" presStyleCnt="0"/>
      <dgm:spPr/>
    </dgm:pt>
    <dgm:pt modelId="{4E3E77F7-D795-4964-8C9B-C7245DE4A0FB}" type="pres">
      <dgm:prSet presAssocID="{0ABC21FA-D226-4E67-B08B-B9FADF8E2D34}" presName="rect1" presStyleLbl="trAlign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51E421-CE36-4A2C-850B-C9D7624831B3}" type="pres">
      <dgm:prSet presAssocID="{0ABC21FA-D226-4E67-B08B-B9FADF8E2D34}" presName="rect2" presStyleLbl="fgImgPlace1" presStyleIdx="7" presStyleCnt="9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525106E5-87AD-4C25-A4E8-9B07A0D2B697}" type="pres">
      <dgm:prSet presAssocID="{557EFB60-248E-4A41-B959-9CED7803A335}" presName="sibTrans" presStyleCnt="0"/>
      <dgm:spPr/>
    </dgm:pt>
    <dgm:pt modelId="{C4DEB7D2-91EB-4364-852D-955C9148F477}" type="pres">
      <dgm:prSet presAssocID="{D8866A92-21AD-40BF-94FD-C8178533EB06}" presName="composite" presStyleCnt="0"/>
      <dgm:spPr/>
    </dgm:pt>
    <dgm:pt modelId="{A2F41E16-6642-4982-8975-A986282A4051}" type="pres">
      <dgm:prSet presAssocID="{D8866A92-21AD-40BF-94FD-C8178533EB06}" presName="rect1" presStyleLbl="trAlign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518A31-1D17-48B7-ADFD-72D555B5222D}" type="pres">
      <dgm:prSet presAssocID="{D8866A92-21AD-40BF-94FD-C8178533EB06}" presName="rect2" presStyleLbl="fgImgPlace1" presStyleIdx="8" presStyleCnt="9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</dgm:ptLst>
  <dgm:cxnLst>
    <dgm:cxn modelId="{2F1D949F-C36C-4073-9985-B28026556501}" type="presOf" srcId="{0DE327A8-AC60-4832-B738-38D0CC14B004}" destId="{2B9B67A8-6088-4CEA-A2AE-12DE517371AA}" srcOrd="0" destOrd="3" presId="urn:microsoft.com/office/officeart/2008/layout/PictureStrips"/>
    <dgm:cxn modelId="{C3C4C587-44B7-4D42-AE81-1DD4DEA53929}" type="presOf" srcId="{114AA598-935B-4A20-B4BC-1E7CC6DC34D0}" destId="{2B9B67A8-6088-4CEA-A2AE-12DE517371AA}" srcOrd="0" destOrd="0" presId="urn:microsoft.com/office/officeart/2008/layout/PictureStrips"/>
    <dgm:cxn modelId="{2B64EFDE-0A8B-4E24-A855-DCE106884EEE}" type="presOf" srcId="{F297B4FE-D1A1-4A3D-99DB-2865B46378F9}" destId="{2B9B67A8-6088-4CEA-A2AE-12DE517371AA}" srcOrd="0" destOrd="2" presId="urn:microsoft.com/office/officeart/2008/layout/PictureStrips"/>
    <dgm:cxn modelId="{6A7CAD2E-3BEE-4855-BBEF-AF060631E26B}" srcId="{68677BF9-0DD1-4E0C-91BB-2EDF32B3CB53}" destId="{BCBB26FE-0E88-46A5-9FF0-36604C0CA6B7}" srcOrd="3" destOrd="0" parTransId="{C013B610-CEAB-4517-AACC-A6CD31E8A9AD}" sibTransId="{1DCBDED2-E487-4188-8A6C-1CF146494B2A}"/>
    <dgm:cxn modelId="{F35D4066-4809-4F5A-9468-BD85D867E65E}" srcId="{BCBB26FE-0E88-46A5-9FF0-36604C0CA6B7}" destId="{8B86A1B9-FF4C-4F3E-995E-350EAF79B2D8}" srcOrd="0" destOrd="0" parTransId="{D1B6874E-5F69-49A3-B4F7-45A2AA9CDC77}" sibTransId="{D9E73D93-38A3-4EFC-AC3A-A66319D117E1}"/>
    <dgm:cxn modelId="{5835DEE5-F37E-4A0A-BA02-965A96156CEA}" type="presOf" srcId="{D8866A92-21AD-40BF-94FD-C8178533EB06}" destId="{A2F41E16-6642-4982-8975-A986282A4051}" srcOrd="0" destOrd="0" presId="urn:microsoft.com/office/officeart/2008/layout/PictureStrips"/>
    <dgm:cxn modelId="{B079590D-5C63-4D99-8C0E-CA7596E2DE60}" type="presOf" srcId="{D286A15A-7C4F-4BCB-82A6-BD1D1675F0B0}" destId="{A2C4DC3B-6C2F-4750-980A-437140D10E81}" srcOrd="0" destOrd="0" presId="urn:microsoft.com/office/officeart/2008/layout/PictureStrips"/>
    <dgm:cxn modelId="{7BF7900B-6F78-45FA-83C4-B36F565DCD0C}" srcId="{68677BF9-0DD1-4E0C-91BB-2EDF32B3CB53}" destId="{9FD860B3-7C24-4BD8-99D5-33FEBAA54AB9}" srcOrd="4" destOrd="0" parTransId="{D70ACFBA-DF32-4DF0-A8EE-BBB31AA01848}" sibTransId="{5AD5A419-2E2B-4AF1-8C88-0C24A2CEF4B5}"/>
    <dgm:cxn modelId="{04962800-051F-4162-8E29-106A3504C471}" srcId="{68677BF9-0DD1-4E0C-91BB-2EDF32B3CB53}" destId="{114AA598-935B-4A20-B4BC-1E7CC6DC34D0}" srcOrd="2" destOrd="0" parTransId="{34C9E992-7431-4209-AF8E-354F49D1D3A0}" sibTransId="{DA78B67D-4F56-4707-957C-C26FA3F8AC26}"/>
    <dgm:cxn modelId="{F67A385A-BA37-4FFC-A08A-9F7A02B25FBD}" type="presOf" srcId="{2E488A9A-4192-4118-84D8-85DA68B5B4C6}" destId="{39D4E083-A97D-43AA-B83A-4382290FA353}" srcOrd="0" destOrd="2" presId="urn:microsoft.com/office/officeart/2008/layout/PictureStrips"/>
    <dgm:cxn modelId="{9C82B05E-6A6C-43CA-B6FA-356A3405BCB6}" srcId="{9FD860B3-7C24-4BD8-99D5-33FEBAA54AB9}" destId="{3D2FDF04-FAFC-4925-97DA-4B7B5153AF8E}" srcOrd="0" destOrd="0" parTransId="{51DEA841-7EEF-476E-AB35-2E0FA1005598}" sibTransId="{9FB3D711-A929-4C53-A7A8-462FB05DDF1C}"/>
    <dgm:cxn modelId="{AAF756AB-C3F0-44BD-B453-2F590CE0F0D6}" type="presOf" srcId="{9FD860B3-7C24-4BD8-99D5-33FEBAA54AB9}" destId="{0491E01B-DD6F-400F-8BB8-319E432192E4}" srcOrd="0" destOrd="0" presId="urn:microsoft.com/office/officeart/2008/layout/PictureStrips"/>
    <dgm:cxn modelId="{DC20DB90-F7A1-45B2-88FD-32531735F302}" type="presOf" srcId="{3D2FDF04-FAFC-4925-97DA-4B7B5153AF8E}" destId="{0491E01B-DD6F-400F-8BB8-319E432192E4}" srcOrd="0" destOrd="1" presId="urn:microsoft.com/office/officeart/2008/layout/PictureStrips"/>
    <dgm:cxn modelId="{B539D32A-02B3-40B1-9A87-3E199144B2CB}" type="presOf" srcId="{8D0B217F-3BB3-4C12-8515-C8EDD1C4A952}" destId="{1641E5E9-9A61-4D9F-9742-C56D882FE519}" srcOrd="0" destOrd="3" presId="urn:microsoft.com/office/officeart/2008/layout/PictureStrips"/>
    <dgm:cxn modelId="{6F6FE5CA-C695-41B9-AF6F-CBC15D1D12C9}" srcId="{68677BF9-0DD1-4E0C-91BB-2EDF32B3CB53}" destId="{B8C6177A-0380-40B9-AF13-46FB1CCC3FEE}" srcOrd="5" destOrd="0" parTransId="{02363798-8D63-4C67-93F6-1EA32D4FA41B}" sibTransId="{D8DBB26A-5F86-4D2A-B75E-D13152969583}"/>
    <dgm:cxn modelId="{25CEF130-8DA8-4E13-8210-C000C5DE9F3B}" srcId="{68677BF9-0DD1-4E0C-91BB-2EDF32B3CB53}" destId="{6C77BFD3-CDE4-46BB-9F0A-557003BC97A1}" srcOrd="0" destOrd="0" parTransId="{E6C49997-DFDE-4AE6-A2CB-596F052B2BA1}" sibTransId="{C4E39C43-9DC8-49D9-A58B-0D7D930D3ED5}"/>
    <dgm:cxn modelId="{498355FA-8F23-421B-B12E-F5678915290C}" type="presOf" srcId="{BCBB26FE-0E88-46A5-9FF0-36604C0CA6B7}" destId="{39D4E083-A97D-43AA-B83A-4382290FA353}" srcOrd="0" destOrd="0" presId="urn:microsoft.com/office/officeart/2008/layout/PictureStrips"/>
    <dgm:cxn modelId="{7FF1CE14-0DB0-4096-B7D0-A658345CF272}" type="presOf" srcId="{32DCAF22-848B-408F-ADC3-1266A8421049}" destId="{1641E5E9-9A61-4D9F-9742-C56D882FE519}" srcOrd="0" destOrd="1" presId="urn:microsoft.com/office/officeart/2008/layout/PictureStrips"/>
    <dgm:cxn modelId="{CD0579E9-B53F-4783-A950-CF0CDDE8880D}" srcId="{B8C6177A-0380-40B9-AF13-46FB1CCC3FEE}" destId="{6860C8F7-D55C-4B96-8706-0B43EE506B06}" srcOrd="0" destOrd="0" parTransId="{B27F4D61-4CB8-4468-83F5-11269147DBE4}" sibTransId="{B100495A-9792-42FC-BFF8-DCAAFAC25C47}"/>
    <dgm:cxn modelId="{61A27E8E-D128-4D05-85A5-30F33176BAEC}" srcId="{D8866A92-21AD-40BF-94FD-C8178533EB06}" destId="{A80FA092-D640-41EC-A617-E5530175CC28}" srcOrd="0" destOrd="0" parTransId="{01CC6F91-1135-4EA8-8DC9-458FAC42CE22}" sibTransId="{880BAA1D-ABC1-48DD-9A26-1E1CB531A6DA}"/>
    <dgm:cxn modelId="{7E05765E-B976-401C-940A-AAF27BA4D440}" type="presOf" srcId="{68677BF9-0DD1-4E0C-91BB-2EDF32B3CB53}" destId="{A6A120A0-A081-421E-A47A-E0BBEC27D11D}" srcOrd="0" destOrd="0" presId="urn:microsoft.com/office/officeart/2008/layout/PictureStrips"/>
    <dgm:cxn modelId="{B3104A02-7448-406A-A9E3-E82E444E6F4A}" srcId="{68677BF9-0DD1-4E0C-91BB-2EDF32B3CB53}" destId="{2DC99234-BC88-4BFD-900C-479D9F0A3C9B}" srcOrd="1" destOrd="0" parTransId="{F381D9FA-EAED-4E12-9EBD-FA86396E4651}" sibTransId="{F20114E4-D706-4788-98D9-69246D0D10C4}"/>
    <dgm:cxn modelId="{6C263E85-1289-4DAA-8486-842E24C78E35}" srcId="{0ABC21FA-D226-4E67-B08B-B9FADF8E2D34}" destId="{64598DD6-01EC-4293-BF8B-A416CF413968}" srcOrd="0" destOrd="0" parTransId="{DA242927-44EC-42A7-BDBE-86A02FA16F44}" sibTransId="{F07C7910-1146-4AF1-9ED6-31C20D4BF729}"/>
    <dgm:cxn modelId="{F4993996-775F-4E9D-B288-6B72E070AE7C}" type="presOf" srcId="{4AAFD962-F326-4960-B7FE-C29AE5772769}" destId="{1641E5E9-9A61-4D9F-9742-C56D882FE519}" srcOrd="0" destOrd="2" presId="urn:microsoft.com/office/officeart/2008/layout/PictureStrips"/>
    <dgm:cxn modelId="{B214096E-77EA-47FB-87FF-09A38842EC3D}" srcId="{BCBB26FE-0E88-46A5-9FF0-36604C0CA6B7}" destId="{2E488A9A-4192-4118-84D8-85DA68B5B4C6}" srcOrd="1" destOrd="0" parTransId="{8786C5D5-91B3-4EE8-A5FD-C3F820F014C1}" sibTransId="{0D3FC075-4770-4B0E-8BCA-FFF2E1311CB7}"/>
    <dgm:cxn modelId="{86D466FB-969A-4AEE-8A20-325CBAFAF5D2}" type="presOf" srcId="{A80FA092-D640-41EC-A617-E5530175CC28}" destId="{A2F41E16-6642-4982-8975-A986282A4051}" srcOrd="0" destOrd="1" presId="urn:microsoft.com/office/officeart/2008/layout/PictureStrips"/>
    <dgm:cxn modelId="{7B4956B9-0E95-4687-99C1-F996F9A2E4DB}" type="presOf" srcId="{64598DD6-01EC-4293-BF8B-A416CF413968}" destId="{4E3E77F7-D795-4964-8C9B-C7245DE4A0FB}" srcOrd="0" destOrd="1" presId="urn:microsoft.com/office/officeart/2008/layout/PictureStrips"/>
    <dgm:cxn modelId="{073A1F21-1F4B-483A-9242-22C0AB2B37BB}" type="presOf" srcId="{D770DB29-C3A0-40CF-85BB-644A47ABE471}" destId="{A2C4DC3B-6C2F-4750-980A-437140D10E81}" srcOrd="0" destOrd="1" presId="urn:microsoft.com/office/officeart/2008/layout/PictureStrips"/>
    <dgm:cxn modelId="{95C5717F-0FA6-42F4-9456-F7F3F5D089E4}" srcId="{2DC99234-BC88-4BFD-900C-479D9F0A3C9B}" destId="{8D0B217F-3BB3-4C12-8515-C8EDD1C4A952}" srcOrd="2" destOrd="0" parTransId="{E245BD9A-B7D2-4EC4-8045-35ADB43871E9}" sibTransId="{B1AA0065-DA81-4808-87B8-3F398D0E7FA4}"/>
    <dgm:cxn modelId="{8761CAAE-D837-4FB9-BB6C-BFA203A991A6}" srcId="{2DC99234-BC88-4BFD-900C-479D9F0A3C9B}" destId="{32DCAF22-848B-408F-ADC3-1266A8421049}" srcOrd="0" destOrd="0" parTransId="{299D5EBD-5555-463A-9115-D5D12BC4EA05}" sibTransId="{B23F2A20-97F7-405A-BF24-AF5DC66159C2}"/>
    <dgm:cxn modelId="{319EE2D0-7717-4562-A37E-89ADDA956A9C}" type="presOf" srcId="{3EB00631-619E-4289-93AE-D8A5A08704BC}" destId="{8172E12F-D211-4386-8613-6819026B4AA5}" srcOrd="0" destOrd="1" presId="urn:microsoft.com/office/officeart/2008/layout/PictureStrips"/>
    <dgm:cxn modelId="{A0885F99-4A81-46CC-8728-809ED25C1218}" srcId="{6C77BFD3-CDE4-46BB-9F0A-557003BC97A1}" destId="{3EB00631-619E-4289-93AE-D8A5A08704BC}" srcOrd="0" destOrd="0" parTransId="{115B5F9A-E56D-444E-823B-A3DB6A7C1B82}" sibTransId="{E6600C19-5712-4036-ACFA-8421F3CF7357}"/>
    <dgm:cxn modelId="{DEE19B11-3286-4506-ACEF-B3233D526AC0}" srcId="{6C77BFD3-CDE4-46BB-9F0A-557003BC97A1}" destId="{B8AEE5C0-70DB-4240-BA06-DA0A6B98AD81}" srcOrd="1" destOrd="0" parTransId="{FC7BD1C4-14EF-469A-B7F5-15794C92FAEF}" sibTransId="{701EF8B1-D46C-4260-A52E-1079311E5880}"/>
    <dgm:cxn modelId="{893A400B-7287-453A-AF33-E7D3F6F49F46}" srcId="{114AA598-935B-4A20-B4BC-1E7CC6DC34D0}" destId="{0DE327A8-AC60-4832-B738-38D0CC14B004}" srcOrd="2" destOrd="0" parTransId="{66C905C5-0186-4BD8-AFC2-9FF66E9D8062}" sibTransId="{AC906947-D85B-4D3A-9EF5-0866E1D108C8}"/>
    <dgm:cxn modelId="{E3C79DDE-559C-4BBA-82CB-ECEA7EF73931}" type="presOf" srcId="{B8AEE5C0-70DB-4240-BA06-DA0A6B98AD81}" destId="{8172E12F-D211-4386-8613-6819026B4AA5}" srcOrd="0" destOrd="2" presId="urn:microsoft.com/office/officeart/2008/layout/PictureStrips"/>
    <dgm:cxn modelId="{3819BD98-504B-4D7B-8E57-3A0B6D917C3E}" type="presOf" srcId="{6860C8F7-D55C-4B96-8706-0B43EE506B06}" destId="{CF6C0CCD-BE21-42C6-B036-5D449ED5655A}" srcOrd="0" destOrd="1" presId="urn:microsoft.com/office/officeart/2008/layout/PictureStrips"/>
    <dgm:cxn modelId="{45F411E9-9BE1-4256-BAAD-C879EE499A4D}" type="presOf" srcId="{6C77BFD3-CDE4-46BB-9F0A-557003BC97A1}" destId="{8172E12F-D211-4386-8613-6819026B4AA5}" srcOrd="0" destOrd="0" presId="urn:microsoft.com/office/officeart/2008/layout/PictureStrips"/>
    <dgm:cxn modelId="{95366E79-76DD-48A5-984D-4884F643668E}" srcId="{114AA598-935B-4A20-B4BC-1E7CC6DC34D0}" destId="{09CCB65D-04DE-4546-9DCB-6961B5851486}" srcOrd="0" destOrd="0" parTransId="{B6296556-1CEA-4F38-90CF-00E5D845049B}" sibTransId="{9FD85241-FD39-48B8-A968-8F589073518B}"/>
    <dgm:cxn modelId="{64E5AE0D-E4A8-4D8D-ADA9-33EDFC97F4C5}" srcId="{D286A15A-7C4F-4BCB-82A6-BD1D1675F0B0}" destId="{D770DB29-C3A0-40CF-85BB-644A47ABE471}" srcOrd="0" destOrd="0" parTransId="{A5F6A167-B9D9-47AC-AEE0-2DCD0D486CBC}" sibTransId="{4158DDFC-E709-45D3-B1E9-6F86D6C58EBE}"/>
    <dgm:cxn modelId="{DA48D393-9A73-4508-B7EE-6BAEFB6286E7}" type="presOf" srcId="{8B86A1B9-FF4C-4F3E-995E-350EAF79B2D8}" destId="{39D4E083-A97D-43AA-B83A-4382290FA353}" srcOrd="0" destOrd="1" presId="urn:microsoft.com/office/officeart/2008/layout/PictureStrips"/>
    <dgm:cxn modelId="{40D7F41E-62D8-4E18-829A-53FA815C1BA0}" srcId="{2DC99234-BC88-4BFD-900C-479D9F0A3C9B}" destId="{4AAFD962-F326-4960-B7FE-C29AE5772769}" srcOrd="1" destOrd="0" parTransId="{815CCA3F-1F34-45FC-B35E-65ED31233A41}" sibTransId="{52B9B737-EA15-4BA3-8029-EDE23F941EE1}"/>
    <dgm:cxn modelId="{5E4DE3B7-014F-4372-981B-B852D2E55A73}" type="presOf" srcId="{B8C6177A-0380-40B9-AF13-46FB1CCC3FEE}" destId="{CF6C0CCD-BE21-42C6-B036-5D449ED5655A}" srcOrd="0" destOrd="0" presId="urn:microsoft.com/office/officeart/2008/layout/PictureStrips"/>
    <dgm:cxn modelId="{7EF7C40C-A60D-4646-974F-BEBD0F71CC38}" srcId="{68677BF9-0DD1-4E0C-91BB-2EDF32B3CB53}" destId="{0ABC21FA-D226-4E67-B08B-B9FADF8E2D34}" srcOrd="7" destOrd="0" parTransId="{24E1612D-D3A9-4C07-B6BE-2CA7AF8EB779}" sibTransId="{557EFB60-248E-4A41-B959-9CED7803A335}"/>
    <dgm:cxn modelId="{23796F79-CCAF-4FB3-A927-55A26486FF63}" srcId="{114AA598-935B-4A20-B4BC-1E7CC6DC34D0}" destId="{F297B4FE-D1A1-4A3D-99DB-2865B46378F9}" srcOrd="1" destOrd="0" parTransId="{13E73DC3-A4DC-4E48-87F7-3202D8B6430E}" sibTransId="{C4AF59D4-276D-4152-809E-0ADA2BE4BA71}"/>
    <dgm:cxn modelId="{ED2EEA86-70C1-43B1-8EB7-A6D13572B88D}" type="presOf" srcId="{09CCB65D-04DE-4546-9DCB-6961B5851486}" destId="{2B9B67A8-6088-4CEA-A2AE-12DE517371AA}" srcOrd="0" destOrd="1" presId="urn:microsoft.com/office/officeart/2008/layout/PictureStrips"/>
    <dgm:cxn modelId="{B0B96216-DC35-4366-82FB-C3B942D8F89B}" srcId="{68677BF9-0DD1-4E0C-91BB-2EDF32B3CB53}" destId="{D8866A92-21AD-40BF-94FD-C8178533EB06}" srcOrd="8" destOrd="0" parTransId="{2BF21126-30D8-40DD-8A11-9AB74DBD7657}" sibTransId="{8B2A4A92-2388-4CEE-8FF1-10AA2E8B160D}"/>
    <dgm:cxn modelId="{2302C94B-9723-4473-BF6E-2A3A9DA1EB81}" srcId="{68677BF9-0DD1-4E0C-91BB-2EDF32B3CB53}" destId="{D286A15A-7C4F-4BCB-82A6-BD1D1675F0B0}" srcOrd="6" destOrd="0" parTransId="{BF8C0804-38CA-45C4-93EF-9A6D266D2223}" sibTransId="{77189BF0-7AAE-4C9A-B92F-619924DA17E2}"/>
    <dgm:cxn modelId="{5DA14885-2102-4CA2-96E3-1CC3495E363A}" type="presOf" srcId="{2DC99234-BC88-4BFD-900C-479D9F0A3C9B}" destId="{1641E5E9-9A61-4D9F-9742-C56D882FE519}" srcOrd="0" destOrd="0" presId="urn:microsoft.com/office/officeart/2008/layout/PictureStrips"/>
    <dgm:cxn modelId="{B1DE06D2-38D1-4689-8472-1F663796C686}" type="presOf" srcId="{0ABC21FA-D226-4E67-B08B-B9FADF8E2D34}" destId="{4E3E77F7-D795-4964-8C9B-C7245DE4A0FB}" srcOrd="0" destOrd="0" presId="urn:microsoft.com/office/officeart/2008/layout/PictureStrips"/>
    <dgm:cxn modelId="{EE6A8C9A-B3CF-44D5-9BDE-9CF5F4B2A49D}" type="presParOf" srcId="{A6A120A0-A081-421E-A47A-E0BBEC27D11D}" destId="{277EB64D-FD0C-4221-9C57-AE5F041E1E52}" srcOrd="0" destOrd="0" presId="urn:microsoft.com/office/officeart/2008/layout/PictureStrips"/>
    <dgm:cxn modelId="{F8E3C269-D9E1-40A5-9285-E5A365C370B6}" type="presParOf" srcId="{277EB64D-FD0C-4221-9C57-AE5F041E1E52}" destId="{8172E12F-D211-4386-8613-6819026B4AA5}" srcOrd="0" destOrd="0" presId="urn:microsoft.com/office/officeart/2008/layout/PictureStrips"/>
    <dgm:cxn modelId="{F9599300-68C2-4D63-BD23-8BD868401E7F}" type="presParOf" srcId="{277EB64D-FD0C-4221-9C57-AE5F041E1E52}" destId="{47702ED5-0B3E-46E5-B39C-04091AB160AD}" srcOrd="1" destOrd="0" presId="urn:microsoft.com/office/officeart/2008/layout/PictureStrips"/>
    <dgm:cxn modelId="{1A975494-CA3A-482F-8601-6E1AD3C39351}" type="presParOf" srcId="{A6A120A0-A081-421E-A47A-E0BBEC27D11D}" destId="{378718F1-9DC0-428F-A324-4FF221548731}" srcOrd="1" destOrd="0" presId="urn:microsoft.com/office/officeart/2008/layout/PictureStrips"/>
    <dgm:cxn modelId="{059BD9B8-6830-4F15-918B-88ABD83F49C0}" type="presParOf" srcId="{A6A120A0-A081-421E-A47A-E0BBEC27D11D}" destId="{793EBBD4-5CA2-4509-8BD0-D5E6E87CDDDA}" srcOrd="2" destOrd="0" presId="urn:microsoft.com/office/officeart/2008/layout/PictureStrips"/>
    <dgm:cxn modelId="{9CAFBB81-6A3E-47DA-A46F-18AC0E251AA6}" type="presParOf" srcId="{793EBBD4-5CA2-4509-8BD0-D5E6E87CDDDA}" destId="{1641E5E9-9A61-4D9F-9742-C56D882FE519}" srcOrd="0" destOrd="0" presId="urn:microsoft.com/office/officeart/2008/layout/PictureStrips"/>
    <dgm:cxn modelId="{C930D590-3655-4F3F-B77A-97EEB4689391}" type="presParOf" srcId="{793EBBD4-5CA2-4509-8BD0-D5E6E87CDDDA}" destId="{125831C2-E3F1-4FBB-BEEA-67A4E338C92E}" srcOrd="1" destOrd="0" presId="urn:microsoft.com/office/officeart/2008/layout/PictureStrips"/>
    <dgm:cxn modelId="{0178E042-A29A-4526-8B21-C197D10386AA}" type="presParOf" srcId="{A6A120A0-A081-421E-A47A-E0BBEC27D11D}" destId="{41AD196C-7ADD-4AC3-BF17-AF81AE7DB12C}" srcOrd="3" destOrd="0" presId="urn:microsoft.com/office/officeart/2008/layout/PictureStrips"/>
    <dgm:cxn modelId="{3C1E45E9-065D-4699-AEB8-D92071CA93CA}" type="presParOf" srcId="{A6A120A0-A081-421E-A47A-E0BBEC27D11D}" destId="{2A72F6FF-8789-4C0D-84CD-D502DDF9E202}" srcOrd="4" destOrd="0" presId="urn:microsoft.com/office/officeart/2008/layout/PictureStrips"/>
    <dgm:cxn modelId="{3D083122-CE84-4D65-92AF-A93D9AD6CEB6}" type="presParOf" srcId="{2A72F6FF-8789-4C0D-84CD-D502DDF9E202}" destId="{2B9B67A8-6088-4CEA-A2AE-12DE517371AA}" srcOrd="0" destOrd="0" presId="urn:microsoft.com/office/officeart/2008/layout/PictureStrips"/>
    <dgm:cxn modelId="{3EA3A881-27A6-4871-9B73-EBACDE85B9A8}" type="presParOf" srcId="{2A72F6FF-8789-4C0D-84CD-D502DDF9E202}" destId="{39E1B34B-0A28-42F2-8D8E-8C5448B3157E}" srcOrd="1" destOrd="0" presId="urn:microsoft.com/office/officeart/2008/layout/PictureStrips"/>
    <dgm:cxn modelId="{FD300DC8-3AA3-4176-BE9F-334A2CFA687D}" type="presParOf" srcId="{A6A120A0-A081-421E-A47A-E0BBEC27D11D}" destId="{4A2017F1-AF6E-4484-BAD6-291D80FD6C32}" srcOrd="5" destOrd="0" presId="urn:microsoft.com/office/officeart/2008/layout/PictureStrips"/>
    <dgm:cxn modelId="{C5401146-D835-45F8-80EE-349513BB9F83}" type="presParOf" srcId="{A6A120A0-A081-421E-A47A-E0BBEC27D11D}" destId="{44B2E047-07CF-4EA2-A7E8-B341B41C6A6B}" srcOrd="6" destOrd="0" presId="urn:microsoft.com/office/officeart/2008/layout/PictureStrips"/>
    <dgm:cxn modelId="{E9106170-41C3-4AA4-9752-556B044E4517}" type="presParOf" srcId="{44B2E047-07CF-4EA2-A7E8-B341B41C6A6B}" destId="{39D4E083-A97D-43AA-B83A-4382290FA353}" srcOrd="0" destOrd="0" presId="urn:microsoft.com/office/officeart/2008/layout/PictureStrips"/>
    <dgm:cxn modelId="{5B809908-6114-4F69-9836-FE5E757EA6DA}" type="presParOf" srcId="{44B2E047-07CF-4EA2-A7E8-B341B41C6A6B}" destId="{506D242A-CDBE-42AA-A4D0-BB770FC837A0}" srcOrd="1" destOrd="0" presId="urn:microsoft.com/office/officeart/2008/layout/PictureStrips"/>
    <dgm:cxn modelId="{764B3455-E375-4552-8CD0-10987BC74483}" type="presParOf" srcId="{A6A120A0-A081-421E-A47A-E0BBEC27D11D}" destId="{2E6A3662-12BA-47B8-B910-B04A1C3466A3}" srcOrd="7" destOrd="0" presId="urn:microsoft.com/office/officeart/2008/layout/PictureStrips"/>
    <dgm:cxn modelId="{9613E8DD-D24E-4112-BCAD-17BF60711282}" type="presParOf" srcId="{A6A120A0-A081-421E-A47A-E0BBEC27D11D}" destId="{75DCB437-561A-45CB-BFBD-3D0B070003A0}" srcOrd="8" destOrd="0" presId="urn:microsoft.com/office/officeart/2008/layout/PictureStrips"/>
    <dgm:cxn modelId="{C1B75653-B115-493C-A722-CA85BE776B53}" type="presParOf" srcId="{75DCB437-561A-45CB-BFBD-3D0B070003A0}" destId="{0491E01B-DD6F-400F-8BB8-319E432192E4}" srcOrd="0" destOrd="0" presId="urn:microsoft.com/office/officeart/2008/layout/PictureStrips"/>
    <dgm:cxn modelId="{77FED550-233D-4E40-AC1B-E728A98C5E67}" type="presParOf" srcId="{75DCB437-561A-45CB-BFBD-3D0B070003A0}" destId="{69374B45-01BB-4716-BA6C-0AD83466783B}" srcOrd="1" destOrd="0" presId="urn:microsoft.com/office/officeart/2008/layout/PictureStrips"/>
    <dgm:cxn modelId="{8E0FFB31-5355-426A-BC3D-CFCFD135D845}" type="presParOf" srcId="{A6A120A0-A081-421E-A47A-E0BBEC27D11D}" destId="{4B21B192-9B93-4FD2-9719-A1311EBF6568}" srcOrd="9" destOrd="0" presId="urn:microsoft.com/office/officeart/2008/layout/PictureStrips"/>
    <dgm:cxn modelId="{838ACED5-780B-48F9-9DDD-213B183D66DF}" type="presParOf" srcId="{A6A120A0-A081-421E-A47A-E0BBEC27D11D}" destId="{19960D7A-2AF2-46C2-AC70-8898AF804A7C}" srcOrd="10" destOrd="0" presId="urn:microsoft.com/office/officeart/2008/layout/PictureStrips"/>
    <dgm:cxn modelId="{CDA28503-56E2-46D0-AED4-F9DCB38C2F1C}" type="presParOf" srcId="{19960D7A-2AF2-46C2-AC70-8898AF804A7C}" destId="{CF6C0CCD-BE21-42C6-B036-5D449ED5655A}" srcOrd="0" destOrd="0" presId="urn:microsoft.com/office/officeart/2008/layout/PictureStrips"/>
    <dgm:cxn modelId="{5739F55C-3363-4008-BD42-9F64FDD098E4}" type="presParOf" srcId="{19960D7A-2AF2-46C2-AC70-8898AF804A7C}" destId="{DFD8A5B2-35DE-446D-8D7B-8B453F0A00CE}" srcOrd="1" destOrd="0" presId="urn:microsoft.com/office/officeart/2008/layout/PictureStrips"/>
    <dgm:cxn modelId="{A47C7EC3-647B-49DE-A5EB-9B0B15375CF0}" type="presParOf" srcId="{A6A120A0-A081-421E-A47A-E0BBEC27D11D}" destId="{02EEB482-9BB3-45F8-91F9-FEABA99AE6BC}" srcOrd="11" destOrd="0" presId="urn:microsoft.com/office/officeart/2008/layout/PictureStrips"/>
    <dgm:cxn modelId="{CC91C960-66DA-4005-A2DB-76E0D8AC0D19}" type="presParOf" srcId="{A6A120A0-A081-421E-A47A-E0BBEC27D11D}" destId="{4B5B839F-988D-4394-B8C1-02AFE8C59712}" srcOrd="12" destOrd="0" presId="urn:microsoft.com/office/officeart/2008/layout/PictureStrips"/>
    <dgm:cxn modelId="{712A130D-3032-4A27-BC55-62DE12756EE5}" type="presParOf" srcId="{4B5B839F-988D-4394-B8C1-02AFE8C59712}" destId="{A2C4DC3B-6C2F-4750-980A-437140D10E81}" srcOrd="0" destOrd="0" presId="urn:microsoft.com/office/officeart/2008/layout/PictureStrips"/>
    <dgm:cxn modelId="{288AB604-EAEB-4213-B874-B7FB6D5EB9C2}" type="presParOf" srcId="{4B5B839F-988D-4394-B8C1-02AFE8C59712}" destId="{473EF2B6-307C-4AF5-976C-3682072F8AAC}" srcOrd="1" destOrd="0" presId="urn:microsoft.com/office/officeart/2008/layout/PictureStrips"/>
    <dgm:cxn modelId="{DEE247CB-87C3-48CD-AD34-C7B7DE931658}" type="presParOf" srcId="{A6A120A0-A081-421E-A47A-E0BBEC27D11D}" destId="{95BC495C-385A-4D7B-B432-00E97FC5E946}" srcOrd="13" destOrd="0" presId="urn:microsoft.com/office/officeart/2008/layout/PictureStrips"/>
    <dgm:cxn modelId="{6F13E649-9E89-487E-AD02-665C650FD870}" type="presParOf" srcId="{A6A120A0-A081-421E-A47A-E0BBEC27D11D}" destId="{00D15057-9A46-4055-8ADA-8E8BA14147F8}" srcOrd="14" destOrd="0" presId="urn:microsoft.com/office/officeart/2008/layout/PictureStrips"/>
    <dgm:cxn modelId="{7AEE9CDF-9366-4327-BBBA-061F6CCF479D}" type="presParOf" srcId="{00D15057-9A46-4055-8ADA-8E8BA14147F8}" destId="{4E3E77F7-D795-4964-8C9B-C7245DE4A0FB}" srcOrd="0" destOrd="0" presId="urn:microsoft.com/office/officeart/2008/layout/PictureStrips"/>
    <dgm:cxn modelId="{E42477CE-9C87-4297-97F3-550CBB01FDD5}" type="presParOf" srcId="{00D15057-9A46-4055-8ADA-8E8BA14147F8}" destId="{2551E421-CE36-4A2C-850B-C9D7624831B3}" srcOrd="1" destOrd="0" presId="urn:microsoft.com/office/officeart/2008/layout/PictureStrips"/>
    <dgm:cxn modelId="{951A4B1D-F7AD-47A8-BE00-F61E53882FC2}" type="presParOf" srcId="{A6A120A0-A081-421E-A47A-E0BBEC27D11D}" destId="{525106E5-87AD-4C25-A4E8-9B07A0D2B697}" srcOrd="15" destOrd="0" presId="urn:microsoft.com/office/officeart/2008/layout/PictureStrips"/>
    <dgm:cxn modelId="{A39E1C4C-7D80-4433-9464-D328824C0042}" type="presParOf" srcId="{A6A120A0-A081-421E-A47A-E0BBEC27D11D}" destId="{C4DEB7D2-91EB-4364-852D-955C9148F477}" srcOrd="16" destOrd="0" presId="urn:microsoft.com/office/officeart/2008/layout/PictureStrips"/>
    <dgm:cxn modelId="{ED98B8D2-F7B5-43D4-8F57-38C9A1791B03}" type="presParOf" srcId="{C4DEB7D2-91EB-4364-852D-955C9148F477}" destId="{A2F41E16-6642-4982-8975-A986282A4051}" srcOrd="0" destOrd="0" presId="urn:microsoft.com/office/officeart/2008/layout/PictureStrips"/>
    <dgm:cxn modelId="{608E9175-5377-4EF2-8353-0F040D3BFCEC}" type="presParOf" srcId="{C4DEB7D2-91EB-4364-852D-955C9148F477}" destId="{19518A31-1D17-48B7-ADFD-72D555B5222D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678E76-182E-433E-A36B-A1172BD57958}" type="doc">
      <dgm:prSet loTypeId="urn:microsoft.com/office/officeart/2008/layout/Bending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0E06DE7-B3ED-49E0-BEF7-46D2991BDF39}">
      <dgm:prSet phldrT="[Text]"/>
      <dgm:spPr/>
      <dgm:t>
        <a:bodyPr/>
        <a:lstStyle/>
        <a:p>
          <a:r>
            <a:rPr lang="en-US" b="0" i="0" dirty="0" smtClean="0"/>
            <a:t>Nalini Elkins</a:t>
          </a:r>
          <a:endParaRPr lang="en-IN" dirty="0"/>
        </a:p>
      </dgm:t>
    </dgm:pt>
    <dgm:pt modelId="{96B6D457-69DA-4422-9507-1EA115C083F7}" type="parTrans" cxnId="{F91F61D3-EDD7-4002-B1CE-6A6A1DDB0346}">
      <dgm:prSet/>
      <dgm:spPr/>
      <dgm:t>
        <a:bodyPr/>
        <a:lstStyle/>
        <a:p>
          <a:endParaRPr lang="en-IN"/>
        </a:p>
      </dgm:t>
    </dgm:pt>
    <dgm:pt modelId="{E8383C12-79A9-403E-A8D7-21D3864DFC87}" type="sibTrans" cxnId="{F91F61D3-EDD7-4002-B1CE-6A6A1DDB0346}">
      <dgm:prSet/>
      <dgm:spPr/>
      <dgm:t>
        <a:bodyPr/>
        <a:lstStyle/>
        <a:p>
          <a:endParaRPr lang="en-IN"/>
        </a:p>
      </dgm:t>
    </dgm:pt>
    <dgm:pt modelId="{3050D709-C1DC-4401-9464-39A1D82160F9}">
      <dgm:prSet phldrT="[Text]"/>
      <dgm:spPr/>
      <dgm:t>
        <a:bodyPr/>
        <a:lstStyle/>
        <a:p>
          <a:r>
            <a:rPr lang="en-US" b="0" i="0" dirty="0" smtClean="0"/>
            <a:t>Internet Area AD</a:t>
          </a:r>
          <a:endParaRPr lang="en-IN" dirty="0"/>
        </a:p>
      </dgm:t>
    </dgm:pt>
    <dgm:pt modelId="{E47C2417-0AC1-4E82-A24E-14258A2B29E8}" type="parTrans" cxnId="{F2811E7A-F35C-41EE-B79A-2D65DA8BC46B}">
      <dgm:prSet/>
      <dgm:spPr/>
      <dgm:t>
        <a:bodyPr/>
        <a:lstStyle/>
        <a:p>
          <a:endParaRPr lang="en-US"/>
        </a:p>
      </dgm:t>
    </dgm:pt>
    <dgm:pt modelId="{290CFC3F-A880-4D53-9CCE-FE432DE1ADBB}" type="sibTrans" cxnId="{F2811E7A-F35C-41EE-B79A-2D65DA8BC46B}">
      <dgm:prSet/>
      <dgm:spPr/>
      <dgm:t>
        <a:bodyPr/>
        <a:lstStyle/>
        <a:p>
          <a:endParaRPr lang="en-US"/>
        </a:p>
      </dgm:t>
    </dgm:pt>
    <dgm:pt modelId="{8172A429-A368-4109-B349-EF846FCC58BC}">
      <dgm:prSet/>
      <dgm:spPr/>
      <dgm:t>
        <a:bodyPr/>
        <a:lstStyle/>
        <a:p>
          <a:r>
            <a:rPr lang="en-US" b="0" i="0" smtClean="0"/>
            <a:t>IETF Mentoring Program Coordinator</a:t>
          </a:r>
          <a:endParaRPr lang="en-US" b="0" i="0"/>
        </a:p>
      </dgm:t>
    </dgm:pt>
    <dgm:pt modelId="{6C387030-F055-4414-905B-146C03B639DD}" type="parTrans" cxnId="{A8872A45-2DE2-4C56-BFB3-AE55DD4DD80D}">
      <dgm:prSet/>
      <dgm:spPr/>
      <dgm:t>
        <a:bodyPr/>
        <a:lstStyle/>
        <a:p>
          <a:endParaRPr lang="en-US"/>
        </a:p>
      </dgm:t>
    </dgm:pt>
    <dgm:pt modelId="{11DBFC9D-4B02-4CA1-94EA-944241423175}" type="sibTrans" cxnId="{A8872A45-2DE2-4C56-BFB3-AE55DD4DD80D}">
      <dgm:prSet/>
      <dgm:spPr/>
      <dgm:t>
        <a:bodyPr/>
        <a:lstStyle/>
        <a:p>
          <a:endParaRPr lang="en-US"/>
        </a:p>
      </dgm:t>
    </dgm:pt>
    <dgm:pt modelId="{1BF7EE78-2292-4A89-B6B7-E07494368114}">
      <dgm:prSet/>
      <dgm:spPr/>
      <dgm:t>
        <a:bodyPr/>
        <a:lstStyle/>
        <a:p>
          <a:r>
            <a:rPr lang="en-US" b="0" i="0" smtClean="0"/>
            <a:t>CEO and Founder, Inside Products, Inc.</a:t>
          </a:r>
          <a:endParaRPr lang="en-US" b="0" i="0"/>
        </a:p>
      </dgm:t>
    </dgm:pt>
    <dgm:pt modelId="{2322C685-A56D-4D1A-8E6D-D43BB3E87EDD}" type="parTrans" cxnId="{AE75C02C-EA2B-4D1D-8DB2-0B8AFFA488E0}">
      <dgm:prSet/>
      <dgm:spPr/>
      <dgm:t>
        <a:bodyPr/>
        <a:lstStyle/>
        <a:p>
          <a:endParaRPr lang="en-US"/>
        </a:p>
      </dgm:t>
    </dgm:pt>
    <dgm:pt modelId="{4AA60AA6-9FAD-413F-8E19-85BC3A2682F5}" type="sibTrans" cxnId="{AE75C02C-EA2B-4D1D-8DB2-0B8AFFA488E0}">
      <dgm:prSet/>
      <dgm:spPr/>
      <dgm:t>
        <a:bodyPr/>
        <a:lstStyle/>
        <a:p>
          <a:endParaRPr lang="en-US"/>
        </a:p>
      </dgm:t>
    </dgm:pt>
    <dgm:pt modelId="{67A52105-EC12-4D42-B1C9-5CE9F9EFE6BF}">
      <dgm:prSet phldrT="[Text]"/>
      <dgm:spPr/>
      <dgm:t>
        <a:bodyPr/>
        <a:lstStyle/>
        <a:p>
          <a:r>
            <a:rPr lang="en-US" b="0" i="0" dirty="0" smtClean="0"/>
            <a:t>Suresh Krishnan</a:t>
          </a:r>
          <a:endParaRPr lang="en-IN" dirty="0"/>
        </a:p>
      </dgm:t>
    </dgm:pt>
    <dgm:pt modelId="{8DA402CA-CCB9-4D80-8170-07EB3791F14C}" type="parTrans" cxnId="{4CCF7D3B-3401-46B0-9842-D660B7B9CECE}">
      <dgm:prSet/>
      <dgm:spPr/>
      <dgm:t>
        <a:bodyPr/>
        <a:lstStyle/>
        <a:p>
          <a:endParaRPr lang="en-US"/>
        </a:p>
      </dgm:t>
    </dgm:pt>
    <dgm:pt modelId="{5207E2AF-7DAD-4EDB-ADA2-B788E0191A69}" type="sibTrans" cxnId="{4CCF7D3B-3401-46B0-9842-D660B7B9CECE}">
      <dgm:prSet/>
      <dgm:spPr/>
      <dgm:t>
        <a:bodyPr/>
        <a:lstStyle/>
        <a:p>
          <a:endParaRPr lang="en-US"/>
        </a:p>
      </dgm:t>
    </dgm:pt>
    <dgm:pt modelId="{CAA7DA10-9D64-4744-8BC8-7BCA99933584}">
      <dgm:prSet/>
      <dgm:spPr/>
      <dgm:t>
        <a:bodyPr/>
        <a:lstStyle/>
        <a:p>
          <a:r>
            <a:rPr lang="en-US" b="0" i="0" smtClean="0"/>
            <a:t>Chief Technology Officer at Kaloom</a:t>
          </a:r>
          <a:endParaRPr lang="en-US" b="0" i="0"/>
        </a:p>
      </dgm:t>
    </dgm:pt>
    <dgm:pt modelId="{52DE3D3C-FF28-47D8-8903-808DAFC7B2E6}" type="parTrans" cxnId="{44FB96A7-A89D-47BA-8B54-FC1C749B043A}">
      <dgm:prSet/>
      <dgm:spPr/>
      <dgm:t>
        <a:bodyPr/>
        <a:lstStyle/>
        <a:p>
          <a:endParaRPr lang="en-US"/>
        </a:p>
      </dgm:t>
    </dgm:pt>
    <dgm:pt modelId="{5FF53EF0-AEF2-4EFF-BB99-F43D0CAEB30E}" type="sibTrans" cxnId="{44FB96A7-A89D-47BA-8B54-FC1C749B043A}">
      <dgm:prSet/>
      <dgm:spPr/>
      <dgm:t>
        <a:bodyPr/>
        <a:lstStyle/>
        <a:p>
          <a:endParaRPr lang="en-US"/>
        </a:p>
      </dgm:t>
    </dgm:pt>
    <dgm:pt modelId="{76106101-DCCD-4CAB-BC13-C8DFEA42EE28}" type="pres">
      <dgm:prSet presAssocID="{F7678E76-182E-433E-A36B-A1172BD57958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07A30B24-5635-4593-863A-69BD747A4B79}" type="pres">
      <dgm:prSet presAssocID="{10E06DE7-B3ED-49E0-BEF7-46D2991BDF39}" presName="composite" presStyleCnt="0"/>
      <dgm:spPr/>
    </dgm:pt>
    <dgm:pt modelId="{95C270AC-0BE0-4178-B5EB-0B33B2708AD4}" type="pres">
      <dgm:prSet presAssocID="{10E06DE7-B3ED-49E0-BEF7-46D2991BDF39}" presName="rect1" presStyleLbl="b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en-US"/>
        </a:p>
      </dgm:t>
    </dgm:pt>
    <dgm:pt modelId="{1F526247-7D5D-4128-BF2D-123767EDE501}" type="pres">
      <dgm:prSet presAssocID="{10E06DE7-B3ED-49E0-BEF7-46D2991BDF39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436A6-6AF9-411E-AA29-D111C37C8142}" type="pres">
      <dgm:prSet presAssocID="{E8383C12-79A9-403E-A8D7-21D3864DFC87}" presName="sibTrans" presStyleCnt="0"/>
      <dgm:spPr/>
    </dgm:pt>
    <dgm:pt modelId="{3384415B-FDA0-4EEC-95F5-B8E6D3EF8607}" type="pres">
      <dgm:prSet presAssocID="{67A52105-EC12-4D42-B1C9-5CE9F9EFE6BF}" presName="composite" presStyleCnt="0"/>
      <dgm:spPr/>
    </dgm:pt>
    <dgm:pt modelId="{BD3BBA7B-9C70-4C65-9D19-1BF4ECC0A4B2}" type="pres">
      <dgm:prSet presAssocID="{67A52105-EC12-4D42-B1C9-5CE9F9EFE6BF}" presName="rect1" presStyleLbl="b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en-US"/>
        </a:p>
      </dgm:t>
    </dgm:pt>
    <dgm:pt modelId="{4E2163AA-39CB-4924-96A6-38BA9DDD8145}" type="pres">
      <dgm:prSet presAssocID="{67A52105-EC12-4D42-B1C9-5CE9F9EFE6BF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02DC7B-863E-4C67-BFB8-D602448B12CF}" type="presOf" srcId="{8172A429-A368-4109-B349-EF846FCC58BC}" destId="{1F526247-7D5D-4128-BF2D-123767EDE501}" srcOrd="0" destOrd="1" presId="urn:microsoft.com/office/officeart/2008/layout/BendingPictureBlocks"/>
    <dgm:cxn modelId="{7626DD29-AA73-4D82-985E-2CD0C4FF8E98}" type="presOf" srcId="{67A52105-EC12-4D42-B1C9-5CE9F9EFE6BF}" destId="{4E2163AA-39CB-4924-96A6-38BA9DDD8145}" srcOrd="0" destOrd="0" presId="urn:microsoft.com/office/officeart/2008/layout/BendingPictureBlocks"/>
    <dgm:cxn modelId="{8000F56E-A88F-4E85-ABAD-4312EE6F2EFF}" type="presOf" srcId="{1BF7EE78-2292-4A89-B6B7-E07494368114}" destId="{1F526247-7D5D-4128-BF2D-123767EDE501}" srcOrd="0" destOrd="2" presId="urn:microsoft.com/office/officeart/2008/layout/BendingPictureBlocks"/>
    <dgm:cxn modelId="{F2811E7A-F35C-41EE-B79A-2D65DA8BC46B}" srcId="{67A52105-EC12-4D42-B1C9-5CE9F9EFE6BF}" destId="{3050D709-C1DC-4401-9464-39A1D82160F9}" srcOrd="0" destOrd="0" parTransId="{E47C2417-0AC1-4E82-A24E-14258A2B29E8}" sibTransId="{290CFC3F-A880-4D53-9CCE-FE432DE1ADBB}"/>
    <dgm:cxn modelId="{D5E1E34F-90B9-4EFA-846F-608ECD797483}" type="presOf" srcId="{3050D709-C1DC-4401-9464-39A1D82160F9}" destId="{4E2163AA-39CB-4924-96A6-38BA9DDD8145}" srcOrd="0" destOrd="1" presId="urn:microsoft.com/office/officeart/2008/layout/BendingPictureBlocks"/>
    <dgm:cxn modelId="{44FB96A7-A89D-47BA-8B54-FC1C749B043A}" srcId="{67A52105-EC12-4D42-B1C9-5CE9F9EFE6BF}" destId="{CAA7DA10-9D64-4744-8BC8-7BCA99933584}" srcOrd="1" destOrd="0" parTransId="{52DE3D3C-FF28-47D8-8903-808DAFC7B2E6}" sibTransId="{5FF53EF0-AEF2-4EFF-BB99-F43D0CAEB30E}"/>
    <dgm:cxn modelId="{AE75C02C-EA2B-4D1D-8DB2-0B8AFFA488E0}" srcId="{10E06DE7-B3ED-49E0-BEF7-46D2991BDF39}" destId="{1BF7EE78-2292-4A89-B6B7-E07494368114}" srcOrd="1" destOrd="0" parTransId="{2322C685-A56D-4D1A-8E6D-D43BB3E87EDD}" sibTransId="{4AA60AA6-9FAD-413F-8E19-85BC3A2682F5}"/>
    <dgm:cxn modelId="{DC4AFE97-4766-4C4D-850E-B1BDD4554226}" type="presOf" srcId="{10E06DE7-B3ED-49E0-BEF7-46D2991BDF39}" destId="{1F526247-7D5D-4128-BF2D-123767EDE501}" srcOrd="0" destOrd="0" presId="urn:microsoft.com/office/officeart/2008/layout/BendingPictureBlocks"/>
    <dgm:cxn modelId="{4CCF7D3B-3401-46B0-9842-D660B7B9CECE}" srcId="{F7678E76-182E-433E-A36B-A1172BD57958}" destId="{67A52105-EC12-4D42-B1C9-5CE9F9EFE6BF}" srcOrd="1" destOrd="0" parTransId="{8DA402CA-CCB9-4D80-8170-07EB3791F14C}" sibTransId="{5207E2AF-7DAD-4EDB-ADA2-B788E0191A69}"/>
    <dgm:cxn modelId="{63E4AEAF-EEC3-47AE-AA75-206244D626DF}" type="presOf" srcId="{CAA7DA10-9D64-4744-8BC8-7BCA99933584}" destId="{4E2163AA-39CB-4924-96A6-38BA9DDD8145}" srcOrd="0" destOrd="2" presId="urn:microsoft.com/office/officeart/2008/layout/BendingPictureBlocks"/>
    <dgm:cxn modelId="{C4A1AAB9-F09E-421E-9E28-2E43B3777293}" type="presOf" srcId="{F7678E76-182E-433E-A36B-A1172BD57958}" destId="{76106101-DCCD-4CAB-BC13-C8DFEA42EE28}" srcOrd="0" destOrd="0" presId="urn:microsoft.com/office/officeart/2008/layout/BendingPictureBlocks"/>
    <dgm:cxn modelId="{F91F61D3-EDD7-4002-B1CE-6A6A1DDB0346}" srcId="{F7678E76-182E-433E-A36B-A1172BD57958}" destId="{10E06DE7-B3ED-49E0-BEF7-46D2991BDF39}" srcOrd="0" destOrd="0" parTransId="{96B6D457-69DA-4422-9507-1EA115C083F7}" sibTransId="{E8383C12-79A9-403E-A8D7-21D3864DFC87}"/>
    <dgm:cxn modelId="{A8872A45-2DE2-4C56-BFB3-AE55DD4DD80D}" srcId="{10E06DE7-B3ED-49E0-BEF7-46D2991BDF39}" destId="{8172A429-A368-4109-B349-EF846FCC58BC}" srcOrd="0" destOrd="0" parTransId="{6C387030-F055-4414-905B-146C03B639DD}" sibTransId="{11DBFC9D-4B02-4CA1-94EA-944241423175}"/>
    <dgm:cxn modelId="{774D5587-364A-482A-89E1-53333C060DDC}" type="presParOf" srcId="{76106101-DCCD-4CAB-BC13-C8DFEA42EE28}" destId="{07A30B24-5635-4593-863A-69BD747A4B79}" srcOrd="0" destOrd="0" presId="urn:microsoft.com/office/officeart/2008/layout/BendingPictureBlocks"/>
    <dgm:cxn modelId="{703C80C3-5277-46EF-AF25-E8C96A523389}" type="presParOf" srcId="{07A30B24-5635-4593-863A-69BD747A4B79}" destId="{95C270AC-0BE0-4178-B5EB-0B33B2708AD4}" srcOrd="0" destOrd="0" presId="urn:microsoft.com/office/officeart/2008/layout/BendingPictureBlocks"/>
    <dgm:cxn modelId="{4906BF65-115F-448B-B59C-6444F08D84ED}" type="presParOf" srcId="{07A30B24-5635-4593-863A-69BD747A4B79}" destId="{1F526247-7D5D-4128-BF2D-123767EDE501}" srcOrd="1" destOrd="0" presId="urn:microsoft.com/office/officeart/2008/layout/BendingPictureBlocks"/>
    <dgm:cxn modelId="{19918C83-B8FA-471C-83DB-D71A7A563F0E}" type="presParOf" srcId="{76106101-DCCD-4CAB-BC13-C8DFEA42EE28}" destId="{CC1436A6-6AF9-411E-AA29-D111C37C8142}" srcOrd="1" destOrd="0" presId="urn:microsoft.com/office/officeart/2008/layout/BendingPictureBlocks"/>
    <dgm:cxn modelId="{D607CB7E-4705-46AC-B5D9-477627C72800}" type="presParOf" srcId="{76106101-DCCD-4CAB-BC13-C8DFEA42EE28}" destId="{3384415B-FDA0-4EEC-95F5-B8E6D3EF8607}" srcOrd="2" destOrd="0" presId="urn:microsoft.com/office/officeart/2008/layout/BendingPictureBlocks"/>
    <dgm:cxn modelId="{BF003B7D-21E5-43FD-A00C-23781DBCD2AA}" type="presParOf" srcId="{3384415B-FDA0-4EEC-95F5-B8E6D3EF8607}" destId="{BD3BBA7B-9C70-4C65-9D19-1BF4ECC0A4B2}" srcOrd="0" destOrd="0" presId="urn:microsoft.com/office/officeart/2008/layout/BendingPictureBlocks"/>
    <dgm:cxn modelId="{30D395CA-15BE-4F5E-806E-7686C3D96150}" type="presParOf" srcId="{3384415B-FDA0-4EEC-95F5-B8E6D3EF8607}" destId="{4E2163AA-39CB-4924-96A6-38BA9DDD8145}" srcOrd="1" destOrd="0" presId="urn:microsoft.com/office/officeart/2008/layout/Bend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160E11-8431-4853-BFAD-8CC2E686CC3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50B2CE-7E67-4510-B0B2-24BBA199D80C}">
      <dgm:prSet phldrT="[Text]"/>
      <dgm:spPr/>
      <dgm:t>
        <a:bodyPr/>
        <a:lstStyle/>
        <a:p>
          <a:r>
            <a:rPr lang="en-US" dirty="0" smtClean="0"/>
            <a:t>Events Planned</a:t>
          </a:r>
          <a:endParaRPr lang="en-US" dirty="0"/>
        </a:p>
      </dgm:t>
    </dgm:pt>
    <dgm:pt modelId="{9BB2C058-AE38-4137-AC39-A876E959237A}" type="parTrans" cxnId="{D8527094-B88E-4052-9509-90C200AE9096}">
      <dgm:prSet/>
      <dgm:spPr/>
      <dgm:t>
        <a:bodyPr/>
        <a:lstStyle/>
        <a:p>
          <a:endParaRPr lang="en-US"/>
        </a:p>
      </dgm:t>
    </dgm:pt>
    <dgm:pt modelId="{66A2F76D-CDDC-4A03-9CF6-41A8B247CDE0}" type="sibTrans" cxnId="{D8527094-B88E-4052-9509-90C200AE9096}">
      <dgm:prSet/>
      <dgm:spPr/>
      <dgm:t>
        <a:bodyPr/>
        <a:lstStyle/>
        <a:p>
          <a:endParaRPr lang="en-US"/>
        </a:p>
      </dgm:t>
    </dgm:pt>
    <dgm:pt modelId="{F7F8FFA8-79A6-47A4-B54E-00E17F38B65F}">
      <dgm:prSet phldrT="[Text]"/>
      <dgm:spPr/>
      <dgm:t>
        <a:bodyPr/>
        <a:lstStyle/>
        <a:p>
          <a:r>
            <a:rPr lang="en-US" dirty="0" smtClean="0"/>
            <a:t>Boot Camps - Half day / Full day instructor led sessions on Internet protocols and IETF processes and experience sharing</a:t>
          </a:r>
          <a:endParaRPr lang="en-US" dirty="0"/>
        </a:p>
      </dgm:t>
    </dgm:pt>
    <dgm:pt modelId="{6210720E-96A6-48EC-B7E5-4FCA5BE6886D}" type="parTrans" cxnId="{FBB14523-C3B6-4203-A511-7207CC135EB0}">
      <dgm:prSet/>
      <dgm:spPr/>
      <dgm:t>
        <a:bodyPr/>
        <a:lstStyle/>
        <a:p>
          <a:endParaRPr lang="en-US"/>
        </a:p>
      </dgm:t>
    </dgm:pt>
    <dgm:pt modelId="{16F9F3BD-5317-43B0-BFDD-C0F111480474}" type="sibTrans" cxnId="{FBB14523-C3B6-4203-A511-7207CC135EB0}">
      <dgm:prSet/>
      <dgm:spPr/>
      <dgm:t>
        <a:bodyPr/>
        <a:lstStyle/>
        <a:p>
          <a:endParaRPr lang="en-US"/>
        </a:p>
      </dgm:t>
    </dgm:pt>
    <dgm:pt modelId="{6B6761C2-0972-4B30-BA09-202DAF319BCF}">
      <dgm:prSet phldrT="[Text]"/>
      <dgm:spPr/>
      <dgm:t>
        <a:bodyPr/>
        <a:lstStyle/>
        <a:p>
          <a:r>
            <a:rPr lang="en-US" dirty="0" smtClean="0"/>
            <a:t>Past Events</a:t>
          </a:r>
          <a:endParaRPr lang="en-US" dirty="0"/>
        </a:p>
      </dgm:t>
    </dgm:pt>
    <dgm:pt modelId="{D8BCF448-F21E-469D-9284-6B1D146A675F}" type="parTrans" cxnId="{4471E3AB-FDC8-4F7E-8D1B-B250AD44132C}">
      <dgm:prSet/>
      <dgm:spPr/>
      <dgm:t>
        <a:bodyPr/>
        <a:lstStyle/>
        <a:p>
          <a:endParaRPr lang="en-US"/>
        </a:p>
      </dgm:t>
    </dgm:pt>
    <dgm:pt modelId="{3BA848A8-50B4-4D6E-8C9A-66F81A46F289}" type="sibTrans" cxnId="{4471E3AB-FDC8-4F7E-8D1B-B250AD44132C}">
      <dgm:prSet/>
      <dgm:spPr/>
      <dgm:t>
        <a:bodyPr/>
        <a:lstStyle/>
        <a:p>
          <a:endParaRPr lang="en-US"/>
        </a:p>
      </dgm:t>
    </dgm:pt>
    <dgm:pt modelId="{189937C8-D606-405F-B7E3-3EEB03F10F1F}">
      <dgm:prSet phldrT="[Text]"/>
      <dgm:spPr/>
      <dgm:t>
        <a:bodyPr/>
        <a:lstStyle/>
        <a:p>
          <a:r>
            <a:rPr lang="en-US" dirty="0" smtClean="0"/>
            <a:t>IIESoc Social dinners at IETF meetings</a:t>
          </a:r>
          <a:endParaRPr lang="en-US" dirty="0"/>
        </a:p>
      </dgm:t>
    </dgm:pt>
    <dgm:pt modelId="{30226726-443C-4692-88DD-466E13C34DA1}" type="parTrans" cxnId="{EF3E4146-EF49-42DC-BCFB-FEB337D99FA4}">
      <dgm:prSet/>
      <dgm:spPr/>
      <dgm:t>
        <a:bodyPr/>
        <a:lstStyle/>
        <a:p>
          <a:endParaRPr lang="en-US"/>
        </a:p>
      </dgm:t>
    </dgm:pt>
    <dgm:pt modelId="{391BA916-9D96-4D7D-BAF4-E7D83FC7D5F9}" type="sibTrans" cxnId="{EF3E4146-EF49-42DC-BCFB-FEB337D99FA4}">
      <dgm:prSet/>
      <dgm:spPr/>
      <dgm:t>
        <a:bodyPr/>
        <a:lstStyle/>
        <a:p>
          <a:endParaRPr lang="en-US"/>
        </a:p>
      </dgm:t>
    </dgm:pt>
    <dgm:pt modelId="{28635AF1-C135-4B15-AFCE-4724FD0E9ECF}">
      <dgm:prSet phldrT="[Text]"/>
      <dgm:spPr/>
      <dgm:t>
        <a:bodyPr/>
        <a:lstStyle/>
        <a:p>
          <a:r>
            <a:rPr lang="en-US" dirty="0" smtClean="0"/>
            <a:t>RFCs We Love </a:t>
          </a:r>
          <a:endParaRPr lang="en-US" dirty="0"/>
        </a:p>
      </dgm:t>
    </dgm:pt>
    <dgm:pt modelId="{5940533C-F592-42A6-9DFC-A5E0C8DDF311}" type="parTrans" cxnId="{DBAE2BE8-BC0E-400E-9AE6-0951F22EA5A3}">
      <dgm:prSet/>
      <dgm:spPr/>
      <dgm:t>
        <a:bodyPr/>
        <a:lstStyle/>
        <a:p>
          <a:endParaRPr lang="en-US"/>
        </a:p>
      </dgm:t>
    </dgm:pt>
    <dgm:pt modelId="{F26184E6-7F1E-4167-ABCD-D4FAF5BBE991}" type="sibTrans" cxnId="{DBAE2BE8-BC0E-400E-9AE6-0951F22EA5A3}">
      <dgm:prSet/>
      <dgm:spPr/>
      <dgm:t>
        <a:bodyPr/>
        <a:lstStyle/>
        <a:p>
          <a:endParaRPr lang="en-US"/>
        </a:p>
      </dgm:t>
    </dgm:pt>
    <dgm:pt modelId="{F4B4A384-A636-4283-A6F5-5DABD74D7E93}">
      <dgm:prSet phldrT="[Text]"/>
      <dgm:spPr/>
      <dgm:t>
        <a:bodyPr/>
        <a:lstStyle/>
        <a:p>
          <a:r>
            <a:rPr lang="en-US" dirty="0" smtClean="0"/>
            <a:t>Support for workshops (IOT in </a:t>
          </a:r>
          <a:r>
            <a:rPr lang="en-US" dirty="0" err="1" smtClean="0"/>
            <a:t>IISc</a:t>
          </a:r>
          <a:r>
            <a:rPr lang="en-US" dirty="0" smtClean="0"/>
            <a:t>)</a:t>
          </a:r>
          <a:endParaRPr lang="en-US" dirty="0"/>
        </a:p>
      </dgm:t>
    </dgm:pt>
    <dgm:pt modelId="{71AB4DE8-0988-4173-95C2-C15029730168}" type="parTrans" cxnId="{F32CBBFD-E2AB-42FC-A5AF-5FC49F528638}">
      <dgm:prSet/>
      <dgm:spPr/>
      <dgm:t>
        <a:bodyPr/>
        <a:lstStyle/>
        <a:p>
          <a:endParaRPr lang="en-US"/>
        </a:p>
      </dgm:t>
    </dgm:pt>
    <dgm:pt modelId="{C752DACA-3899-4754-AC1E-9C246F7EA4A4}" type="sibTrans" cxnId="{F32CBBFD-E2AB-42FC-A5AF-5FC49F528638}">
      <dgm:prSet/>
      <dgm:spPr/>
      <dgm:t>
        <a:bodyPr/>
        <a:lstStyle/>
        <a:p>
          <a:endParaRPr lang="en-US"/>
        </a:p>
      </dgm:t>
    </dgm:pt>
    <dgm:pt modelId="{E710BD6F-F285-42F7-BAB3-A66DFEC6F18C}">
      <dgm:prSet phldrT="[Text]"/>
      <dgm:spPr/>
      <dgm:t>
        <a:bodyPr/>
        <a:lstStyle/>
        <a:p>
          <a:r>
            <a:rPr lang="en-US" dirty="0" smtClean="0"/>
            <a:t>Webinars - A specific topic of interest to the community and conduct and online webinar</a:t>
          </a:r>
          <a:endParaRPr lang="en-US" dirty="0"/>
        </a:p>
      </dgm:t>
    </dgm:pt>
    <dgm:pt modelId="{92454B51-0321-4081-97E4-B0135D0099CA}" type="parTrans" cxnId="{EE0B2BCA-D372-43A0-9E77-67500FA4A98D}">
      <dgm:prSet/>
      <dgm:spPr/>
      <dgm:t>
        <a:bodyPr/>
        <a:lstStyle/>
        <a:p>
          <a:endParaRPr lang="en-US"/>
        </a:p>
      </dgm:t>
    </dgm:pt>
    <dgm:pt modelId="{5626DE11-8219-4FFD-B735-9907B9F6E07F}" type="sibTrans" cxnId="{EE0B2BCA-D372-43A0-9E77-67500FA4A98D}">
      <dgm:prSet/>
      <dgm:spPr/>
      <dgm:t>
        <a:bodyPr/>
        <a:lstStyle/>
        <a:p>
          <a:endParaRPr lang="en-US"/>
        </a:p>
      </dgm:t>
    </dgm:pt>
    <dgm:pt modelId="{B02790CE-80A4-4DDA-B4DA-4A8E9F400CC9}">
      <dgm:prSet phldrT="[Text]"/>
      <dgm:spPr/>
      <dgm:t>
        <a:bodyPr/>
        <a:lstStyle/>
        <a:p>
          <a:r>
            <a:rPr lang="en-US" dirty="0" smtClean="0"/>
            <a:t>Pre-IETF event before IETF meeting in Asia</a:t>
          </a:r>
          <a:endParaRPr lang="en-US" dirty="0"/>
        </a:p>
      </dgm:t>
    </dgm:pt>
    <dgm:pt modelId="{00960E11-2125-4892-9B20-8D3D5F67D6E0}" type="parTrans" cxnId="{0652AA6D-2625-4DFD-95E4-60BD616BB20C}">
      <dgm:prSet/>
      <dgm:spPr/>
      <dgm:t>
        <a:bodyPr/>
        <a:lstStyle/>
        <a:p>
          <a:endParaRPr lang="en-US"/>
        </a:p>
      </dgm:t>
    </dgm:pt>
    <dgm:pt modelId="{A9C1DB56-FC42-4EAD-BCED-3B6B34941D40}" type="sibTrans" cxnId="{0652AA6D-2625-4DFD-95E4-60BD616BB20C}">
      <dgm:prSet/>
      <dgm:spPr/>
      <dgm:t>
        <a:bodyPr/>
        <a:lstStyle/>
        <a:p>
          <a:endParaRPr lang="en-US"/>
        </a:p>
      </dgm:t>
    </dgm:pt>
    <dgm:pt modelId="{1026187B-4D1C-4D0E-A251-53AC2BAD5119}">
      <dgm:prSet/>
      <dgm:spPr/>
      <dgm:t>
        <a:bodyPr/>
        <a:lstStyle/>
        <a:p>
          <a:r>
            <a:rPr lang="en-US" dirty="0" smtClean="0"/>
            <a:t>Hackathon - </a:t>
          </a:r>
          <a:r>
            <a:rPr lang="en-US" b="0" i="0" dirty="0" smtClean="0"/>
            <a:t>encourage developers to collaborate and develop practical implementations of IETF standards.</a:t>
          </a:r>
          <a:endParaRPr lang="en-US" dirty="0"/>
        </a:p>
      </dgm:t>
    </dgm:pt>
    <dgm:pt modelId="{D916DF64-ED53-47F5-B7A1-F07A79ED0A53}" type="parTrans" cxnId="{B838C3BC-9841-498E-A2E7-8AD8A60FCD01}">
      <dgm:prSet/>
      <dgm:spPr/>
      <dgm:t>
        <a:bodyPr/>
        <a:lstStyle/>
        <a:p>
          <a:endParaRPr lang="en-US"/>
        </a:p>
      </dgm:t>
    </dgm:pt>
    <dgm:pt modelId="{935B8AC7-D85E-48BD-9BE1-D10296FFB98F}" type="sibTrans" cxnId="{B838C3BC-9841-498E-A2E7-8AD8A60FCD01}">
      <dgm:prSet/>
      <dgm:spPr/>
      <dgm:t>
        <a:bodyPr/>
        <a:lstStyle/>
        <a:p>
          <a:endParaRPr lang="en-US"/>
        </a:p>
      </dgm:t>
    </dgm:pt>
    <dgm:pt modelId="{462BF6BB-C3AA-4160-AD72-55D3830FC5D2}">
      <dgm:prSet phldrT="[Text]"/>
      <dgm:spPr/>
      <dgm:t>
        <a:bodyPr/>
        <a:lstStyle/>
        <a:p>
          <a:r>
            <a:rPr lang="en-US" dirty="0" smtClean="0"/>
            <a:t>Mentoring and support to IIREF and ISOC fellows from India during IETF meetings</a:t>
          </a:r>
          <a:endParaRPr lang="en-US" dirty="0"/>
        </a:p>
      </dgm:t>
    </dgm:pt>
    <dgm:pt modelId="{B0756C1D-0903-417C-85FB-321DE094A056}" type="parTrans" cxnId="{DA624C84-F140-4DA0-8332-424DB2EAE382}">
      <dgm:prSet/>
      <dgm:spPr/>
      <dgm:t>
        <a:bodyPr/>
        <a:lstStyle/>
        <a:p>
          <a:endParaRPr lang="en-US"/>
        </a:p>
      </dgm:t>
    </dgm:pt>
    <dgm:pt modelId="{BACD0B77-FB96-4720-B16D-DC012D53ADF9}" type="sibTrans" cxnId="{DA624C84-F140-4DA0-8332-424DB2EAE382}">
      <dgm:prSet/>
      <dgm:spPr/>
      <dgm:t>
        <a:bodyPr/>
        <a:lstStyle/>
        <a:p>
          <a:endParaRPr lang="en-US"/>
        </a:p>
      </dgm:t>
    </dgm:pt>
    <dgm:pt modelId="{33CFAC2F-477E-4C57-A871-26B31760D6C4}" type="pres">
      <dgm:prSet presAssocID="{5C160E11-8431-4853-BFAD-8CC2E686CC3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E56D3A-6EEC-4424-8EFE-568BD514E5FE}" type="pres">
      <dgm:prSet presAssocID="{6B50B2CE-7E67-4510-B0B2-24BBA199D80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CA8B21-3FCE-4848-B117-D21F72F78F39}" type="pres">
      <dgm:prSet presAssocID="{66A2F76D-CDDC-4A03-9CF6-41A8B247CDE0}" presName="sibTrans" presStyleCnt="0"/>
      <dgm:spPr/>
    </dgm:pt>
    <dgm:pt modelId="{01C408FA-A968-4142-B258-CB461FF4EFA1}" type="pres">
      <dgm:prSet presAssocID="{6B6761C2-0972-4B30-BA09-202DAF319BCF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2CBBFD-E2AB-42FC-A5AF-5FC49F528638}" srcId="{6B6761C2-0972-4B30-BA09-202DAF319BCF}" destId="{F4B4A384-A636-4283-A6F5-5DABD74D7E93}" srcOrd="1" destOrd="0" parTransId="{71AB4DE8-0988-4173-95C2-C15029730168}" sibTransId="{C752DACA-3899-4754-AC1E-9C246F7EA4A4}"/>
    <dgm:cxn modelId="{DA624C84-F140-4DA0-8332-424DB2EAE382}" srcId="{6B6761C2-0972-4B30-BA09-202DAF319BCF}" destId="{462BF6BB-C3AA-4160-AD72-55D3830FC5D2}" srcOrd="3" destOrd="0" parTransId="{B0756C1D-0903-417C-85FB-321DE094A056}" sibTransId="{BACD0B77-FB96-4720-B16D-DC012D53ADF9}"/>
    <dgm:cxn modelId="{F519F043-B778-4261-B54B-65D120E66EFC}" type="presOf" srcId="{6B50B2CE-7E67-4510-B0B2-24BBA199D80C}" destId="{D8E56D3A-6EEC-4424-8EFE-568BD514E5FE}" srcOrd="0" destOrd="0" presId="urn:microsoft.com/office/officeart/2005/8/layout/default"/>
    <dgm:cxn modelId="{0652AA6D-2625-4DFD-95E4-60BD616BB20C}" srcId="{6B50B2CE-7E67-4510-B0B2-24BBA199D80C}" destId="{B02790CE-80A4-4DDA-B4DA-4A8E9F400CC9}" srcOrd="0" destOrd="0" parTransId="{00960E11-2125-4892-9B20-8D3D5F67D6E0}" sibTransId="{A9C1DB56-FC42-4EAD-BCED-3B6B34941D40}"/>
    <dgm:cxn modelId="{3CE1BFE3-28DA-4040-80B5-BCEE7A5641A9}" type="presOf" srcId="{6B6761C2-0972-4B30-BA09-202DAF319BCF}" destId="{01C408FA-A968-4142-B258-CB461FF4EFA1}" srcOrd="0" destOrd="0" presId="urn:microsoft.com/office/officeart/2005/8/layout/default"/>
    <dgm:cxn modelId="{E231D5C6-42B0-4E09-B4AE-CB213B981110}" type="presOf" srcId="{28635AF1-C135-4B15-AFCE-4724FD0E9ECF}" destId="{01C408FA-A968-4142-B258-CB461FF4EFA1}" srcOrd="0" destOrd="3" presId="urn:microsoft.com/office/officeart/2005/8/layout/default"/>
    <dgm:cxn modelId="{4471E3AB-FDC8-4F7E-8D1B-B250AD44132C}" srcId="{5C160E11-8431-4853-BFAD-8CC2E686CC3B}" destId="{6B6761C2-0972-4B30-BA09-202DAF319BCF}" srcOrd="1" destOrd="0" parTransId="{D8BCF448-F21E-469D-9284-6B1D146A675F}" sibTransId="{3BA848A8-50B4-4D6E-8C9A-66F81A46F289}"/>
    <dgm:cxn modelId="{B838C3BC-9841-498E-A2E7-8AD8A60FCD01}" srcId="{6B50B2CE-7E67-4510-B0B2-24BBA199D80C}" destId="{1026187B-4D1C-4D0E-A251-53AC2BAD5119}" srcOrd="1" destOrd="0" parTransId="{D916DF64-ED53-47F5-B7A1-F07A79ED0A53}" sibTransId="{935B8AC7-D85E-48BD-9BE1-D10296FFB98F}"/>
    <dgm:cxn modelId="{D01CDECB-6318-43A0-9F11-55D1A2FDBA20}" type="presOf" srcId="{F7F8FFA8-79A6-47A4-B54E-00E17F38B65F}" destId="{D8E56D3A-6EEC-4424-8EFE-568BD514E5FE}" srcOrd="0" destOrd="4" presId="urn:microsoft.com/office/officeart/2005/8/layout/default"/>
    <dgm:cxn modelId="{FBB14523-C3B6-4203-A511-7207CC135EB0}" srcId="{6B50B2CE-7E67-4510-B0B2-24BBA199D80C}" destId="{F7F8FFA8-79A6-47A4-B54E-00E17F38B65F}" srcOrd="3" destOrd="0" parTransId="{6210720E-96A6-48EC-B7E5-4FCA5BE6886D}" sibTransId="{16F9F3BD-5317-43B0-BFDD-C0F111480474}"/>
    <dgm:cxn modelId="{3A2DD8AE-C2C0-45BD-BA83-711B675FA767}" type="presOf" srcId="{5C160E11-8431-4853-BFAD-8CC2E686CC3B}" destId="{33CFAC2F-477E-4C57-A871-26B31760D6C4}" srcOrd="0" destOrd="0" presId="urn:microsoft.com/office/officeart/2005/8/layout/default"/>
    <dgm:cxn modelId="{EE0B2BCA-D372-43A0-9E77-67500FA4A98D}" srcId="{6B50B2CE-7E67-4510-B0B2-24BBA199D80C}" destId="{E710BD6F-F285-42F7-BAB3-A66DFEC6F18C}" srcOrd="2" destOrd="0" parTransId="{92454B51-0321-4081-97E4-B0135D0099CA}" sibTransId="{5626DE11-8219-4FFD-B735-9907B9F6E07F}"/>
    <dgm:cxn modelId="{48E26771-5D75-4C21-BDD2-CEB77CC73DA2}" type="presOf" srcId="{F4B4A384-A636-4283-A6F5-5DABD74D7E93}" destId="{01C408FA-A968-4142-B258-CB461FF4EFA1}" srcOrd="0" destOrd="2" presId="urn:microsoft.com/office/officeart/2005/8/layout/default"/>
    <dgm:cxn modelId="{682A422E-1509-428C-96E1-A72A4ED2D42A}" type="presOf" srcId="{E710BD6F-F285-42F7-BAB3-A66DFEC6F18C}" destId="{D8E56D3A-6EEC-4424-8EFE-568BD514E5FE}" srcOrd="0" destOrd="3" presId="urn:microsoft.com/office/officeart/2005/8/layout/default"/>
    <dgm:cxn modelId="{D8527094-B88E-4052-9509-90C200AE9096}" srcId="{5C160E11-8431-4853-BFAD-8CC2E686CC3B}" destId="{6B50B2CE-7E67-4510-B0B2-24BBA199D80C}" srcOrd="0" destOrd="0" parTransId="{9BB2C058-AE38-4137-AC39-A876E959237A}" sibTransId="{66A2F76D-CDDC-4A03-9CF6-41A8B247CDE0}"/>
    <dgm:cxn modelId="{0FE25E24-F240-4CE0-8F26-A773B0529A0A}" type="presOf" srcId="{B02790CE-80A4-4DDA-B4DA-4A8E9F400CC9}" destId="{D8E56D3A-6EEC-4424-8EFE-568BD514E5FE}" srcOrd="0" destOrd="1" presId="urn:microsoft.com/office/officeart/2005/8/layout/default"/>
    <dgm:cxn modelId="{C4AFF8EC-1BF1-41F8-A2EA-EF70F5779D26}" type="presOf" srcId="{189937C8-D606-405F-B7E3-3EEB03F10F1F}" destId="{01C408FA-A968-4142-B258-CB461FF4EFA1}" srcOrd="0" destOrd="1" presId="urn:microsoft.com/office/officeart/2005/8/layout/default"/>
    <dgm:cxn modelId="{DBAE2BE8-BC0E-400E-9AE6-0951F22EA5A3}" srcId="{6B6761C2-0972-4B30-BA09-202DAF319BCF}" destId="{28635AF1-C135-4B15-AFCE-4724FD0E9ECF}" srcOrd="2" destOrd="0" parTransId="{5940533C-F592-42A6-9DFC-A5E0C8DDF311}" sibTransId="{F26184E6-7F1E-4167-ABCD-D4FAF5BBE991}"/>
    <dgm:cxn modelId="{37A1371D-E162-4D49-A5DB-D1BED8A7E857}" type="presOf" srcId="{1026187B-4D1C-4D0E-A251-53AC2BAD5119}" destId="{D8E56D3A-6EEC-4424-8EFE-568BD514E5FE}" srcOrd="0" destOrd="2" presId="urn:microsoft.com/office/officeart/2005/8/layout/default"/>
    <dgm:cxn modelId="{EF3E4146-EF49-42DC-BCFB-FEB337D99FA4}" srcId="{6B6761C2-0972-4B30-BA09-202DAF319BCF}" destId="{189937C8-D606-405F-B7E3-3EEB03F10F1F}" srcOrd="0" destOrd="0" parTransId="{30226726-443C-4692-88DD-466E13C34DA1}" sibTransId="{391BA916-9D96-4D7D-BAF4-E7D83FC7D5F9}"/>
    <dgm:cxn modelId="{5EE93891-FDEA-47D2-806E-6E6F7AB52BB2}" type="presOf" srcId="{462BF6BB-C3AA-4160-AD72-55D3830FC5D2}" destId="{01C408FA-A968-4142-B258-CB461FF4EFA1}" srcOrd="0" destOrd="4" presId="urn:microsoft.com/office/officeart/2005/8/layout/default"/>
    <dgm:cxn modelId="{6A5D5C50-C628-4ADD-87E7-216D092E16E9}" type="presParOf" srcId="{33CFAC2F-477E-4C57-A871-26B31760D6C4}" destId="{D8E56D3A-6EEC-4424-8EFE-568BD514E5FE}" srcOrd="0" destOrd="0" presId="urn:microsoft.com/office/officeart/2005/8/layout/default"/>
    <dgm:cxn modelId="{1A5A834A-5DAC-4FDA-A4A1-C53172A1305B}" type="presParOf" srcId="{33CFAC2F-477E-4C57-A871-26B31760D6C4}" destId="{DBCA8B21-3FCE-4848-B117-D21F72F78F39}" srcOrd="1" destOrd="0" presId="urn:microsoft.com/office/officeart/2005/8/layout/default"/>
    <dgm:cxn modelId="{3A1AEA93-9683-4AAF-B663-748D2B5DC664}" type="presParOf" srcId="{33CFAC2F-477E-4C57-A871-26B31760D6C4}" destId="{01C408FA-A968-4142-B258-CB461FF4EFA1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0C6777-C075-4F4B-B5DA-5DA5C640A508}" type="doc">
      <dgm:prSet loTypeId="urn:microsoft.com/office/officeart/2008/layout/AlternatingPictureBlock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C4C4D7-6DB0-4F6F-9B9B-ED9C65D9F99C}">
      <dgm:prSet phldrT="[Text]"/>
      <dgm:spPr/>
      <dgm:t>
        <a:bodyPr/>
        <a:lstStyle/>
        <a:p>
          <a:r>
            <a:rPr lang="en-US" dirty="0" smtClean="0"/>
            <a:t>Webinar</a:t>
          </a:r>
          <a:endParaRPr lang="en-US" dirty="0"/>
        </a:p>
      </dgm:t>
    </dgm:pt>
    <dgm:pt modelId="{01C65BD0-98E1-418A-AEF5-F4F568F487D0}" type="parTrans" cxnId="{D9ADC823-CC89-4C59-8F98-F4A1078D9C34}">
      <dgm:prSet/>
      <dgm:spPr/>
      <dgm:t>
        <a:bodyPr/>
        <a:lstStyle/>
        <a:p>
          <a:endParaRPr lang="en-US"/>
        </a:p>
      </dgm:t>
    </dgm:pt>
    <dgm:pt modelId="{4E4A0EEE-94F6-4FD5-9D19-03E08592E9F7}" type="sibTrans" cxnId="{D9ADC823-CC89-4C59-8F98-F4A1078D9C34}">
      <dgm:prSet/>
      <dgm:spPr/>
      <dgm:t>
        <a:bodyPr/>
        <a:lstStyle/>
        <a:p>
          <a:endParaRPr lang="en-US"/>
        </a:p>
      </dgm:t>
    </dgm:pt>
    <dgm:pt modelId="{6C75B4ED-2078-42AE-B13A-638576ACED5B}">
      <dgm:prSet phldrT="[Text]"/>
      <dgm:spPr/>
      <dgm:t>
        <a:bodyPr/>
        <a:lstStyle/>
        <a:p>
          <a:r>
            <a:rPr lang="en-US" dirty="0" smtClean="0"/>
            <a:t>Pre-IETF </a:t>
          </a:r>
          <a:r>
            <a:rPr lang="en-US" dirty="0" smtClean="0"/>
            <a:t>event - Connections</a:t>
          </a:r>
          <a:endParaRPr lang="en-US" dirty="0"/>
        </a:p>
      </dgm:t>
    </dgm:pt>
    <dgm:pt modelId="{DD66F1D2-7F85-4B52-915D-C9BE187A1643}" type="parTrans" cxnId="{E28CBA7F-3D07-44A7-BA34-0E97DB1ECE54}">
      <dgm:prSet/>
      <dgm:spPr/>
      <dgm:t>
        <a:bodyPr/>
        <a:lstStyle/>
        <a:p>
          <a:endParaRPr lang="en-US"/>
        </a:p>
      </dgm:t>
    </dgm:pt>
    <dgm:pt modelId="{3AE9F37D-21DF-4F0E-8130-2C16B99B94C2}" type="sibTrans" cxnId="{E28CBA7F-3D07-44A7-BA34-0E97DB1ECE54}">
      <dgm:prSet/>
      <dgm:spPr/>
      <dgm:t>
        <a:bodyPr/>
        <a:lstStyle/>
        <a:p>
          <a:endParaRPr lang="en-US"/>
        </a:p>
      </dgm:t>
    </dgm:pt>
    <dgm:pt modelId="{757325D1-4A97-4D6F-B652-AE3AF999C2EF}">
      <dgm:prSet phldrT="[Text]"/>
      <dgm:spPr/>
      <dgm:t>
        <a:bodyPr/>
        <a:lstStyle/>
        <a:p>
          <a:r>
            <a:rPr lang="en-US" dirty="0" smtClean="0"/>
            <a:t>Planned for 15</a:t>
          </a:r>
          <a:r>
            <a:rPr lang="en-US" baseline="30000" dirty="0" smtClean="0"/>
            <a:t>th</a:t>
          </a:r>
          <a:r>
            <a:rPr lang="en-US" dirty="0" smtClean="0"/>
            <a:t> September</a:t>
          </a:r>
          <a:endParaRPr lang="en-US" dirty="0"/>
        </a:p>
      </dgm:t>
    </dgm:pt>
    <dgm:pt modelId="{1AE175C1-B191-4972-8AD1-2903B4660C64}" type="parTrans" cxnId="{A777F7E3-4689-42E8-ADA9-5F6A789829E5}">
      <dgm:prSet/>
      <dgm:spPr/>
      <dgm:t>
        <a:bodyPr/>
        <a:lstStyle/>
        <a:p>
          <a:endParaRPr lang="en-US"/>
        </a:p>
      </dgm:t>
    </dgm:pt>
    <dgm:pt modelId="{CF0DF066-B26B-40AF-9CB3-43D9F57A7771}" type="sibTrans" cxnId="{A777F7E3-4689-42E8-ADA9-5F6A789829E5}">
      <dgm:prSet/>
      <dgm:spPr/>
      <dgm:t>
        <a:bodyPr/>
        <a:lstStyle/>
        <a:p>
          <a:endParaRPr lang="en-US"/>
        </a:p>
      </dgm:t>
    </dgm:pt>
    <dgm:pt modelId="{6A55EEDB-0854-4377-B757-58C40462E72D}">
      <dgm:prSet phldrT="[Text]"/>
      <dgm:spPr/>
      <dgm:t>
        <a:bodyPr/>
        <a:lstStyle/>
        <a:p>
          <a:r>
            <a:rPr lang="en-US" dirty="0" smtClean="0"/>
            <a:t>Technical Speaker </a:t>
          </a:r>
          <a:r>
            <a:rPr lang="en-US" dirty="0" smtClean="0"/>
            <a:t>– Nalini on TLS1.3 and Network Management for Enterprise. </a:t>
          </a:r>
          <a:endParaRPr lang="en-US" dirty="0"/>
        </a:p>
      </dgm:t>
    </dgm:pt>
    <dgm:pt modelId="{2610D5B4-676B-4697-845E-E335A4B70C98}" type="parTrans" cxnId="{72977DCF-BC67-47A9-B3C0-E698F264CCAE}">
      <dgm:prSet/>
      <dgm:spPr/>
      <dgm:t>
        <a:bodyPr/>
        <a:lstStyle/>
        <a:p>
          <a:endParaRPr lang="en-US"/>
        </a:p>
      </dgm:t>
    </dgm:pt>
    <dgm:pt modelId="{0E685B52-9102-4AF5-B97B-7C1C1BB4B498}" type="sibTrans" cxnId="{72977DCF-BC67-47A9-B3C0-E698F264CCAE}">
      <dgm:prSet/>
      <dgm:spPr/>
      <dgm:t>
        <a:bodyPr/>
        <a:lstStyle/>
        <a:p>
          <a:endParaRPr lang="en-US"/>
        </a:p>
      </dgm:t>
    </dgm:pt>
    <dgm:pt modelId="{3F2A7007-3818-4AA7-831B-5E80B83C8A74}">
      <dgm:prSet phldrT="[Text]"/>
      <dgm:spPr/>
      <dgm:t>
        <a:bodyPr/>
        <a:lstStyle/>
        <a:p>
          <a:r>
            <a:rPr lang="en-US" dirty="0" smtClean="0"/>
            <a:t>8-9</a:t>
          </a:r>
          <a:r>
            <a:rPr lang="en-US" baseline="30000" dirty="0" smtClean="0"/>
            <a:t>th</a:t>
          </a:r>
          <a:r>
            <a:rPr lang="en-US" dirty="0" smtClean="0"/>
            <a:t> November 2017</a:t>
          </a:r>
          <a:endParaRPr lang="en-US" dirty="0"/>
        </a:p>
      </dgm:t>
    </dgm:pt>
    <dgm:pt modelId="{69C62828-3EE2-4F49-945E-498EA6A9CC91}" type="parTrans" cxnId="{2F02C18A-6395-4311-AE23-6F64FAB8A1C1}">
      <dgm:prSet/>
      <dgm:spPr/>
      <dgm:t>
        <a:bodyPr/>
        <a:lstStyle/>
        <a:p>
          <a:endParaRPr lang="en-US"/>
        </a:p>
      </dgm:t>
    </dgm:pt>
    <dgm:pt modelId="{87182CD5-F16C-44F8-A117-9FF28E2BBACA}" type="sibTrans" cxnId="{2F02C18A-6395-4311-AE23-6F64FAB8A1C1}">
      <dgm:prSet/>
      <dgm:spPr/>
      <dgm:t>
        <a:bodyPr/>
        <a:lstStyle/>
        <a:p>
          <a:endParaRPr lang="en-US"/>
        </a:p>
      </dgm:t>
    </dgm:pt>
    <dgm:pt modelId="{BBC1AD49-5F09-416F-A3D5-4D3BA5460C6C}">
      <dgm:prSet phldrT="[Text]"/>
      <dgm:spPr/>
      <dgm:t>
        <a:bodyPr/>
        <a:lstStyle/>
        <a:p>
          <a:r>
            <a:rPr lang="en-US" dirty="0" smtClean="0"/>
            <a:t>Just before IETF 100 in Singapore</a:t>
          </a:r>
          <a:endParaRPr lang="en-US" dirty="0"/>
        </a:p>
      </dgm:t>
    </dgm:pt>
    <dgm:pt modelId="{29575948-558C-4BFF-9A1C-8DE8E890A4EE}" type="parTrans" cxnId="{21B602C1-07D0-457A-8AE1-F7F206A7BA9D}">
      <dgm:prSet/>
      <dgm:spPr/>
      <dgm:t>
        <a:bodyPr/>
        <a:lstStyle/>
        <a:p>
          <a:endParaRPr lang="en-US"/>
        </a:p>
      </dgm:t>
    </dgm:pt>
    <dgm:pt modelId="{35EE8FE9-60A8-41FF-B316-990E05FBAF54}" type="sibTrans" cxnId="{21B602C1-07D0-457A-8AE1-F7F206A7BA9D}">
      <dgm:prSet/>
      <dgm:spPr/>
      <dgm:t>
        <a:bodyPr/>
        <a:lstStyle/>
        <a:p>
          <a:endParaRPr lang="en-US"/>
        </a:p>
      </dgm:t>
    </dgm:pt>
    <dgm:pt modelId="{82C08B8F-B369-4669-B90D-9BF9FDDB9070}" type="pres">
      <dgm:prSet presAssocID="{A20C6777-C075-4F4B-B5DA-5DA5C640A50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D2FEAF-1D93-4058-81E2-B68435C49B51}" type="pres">
      <dgm:prSet presAssocID="{16C4C4D7-6DB0-4F6F-9B9B-ED9C65D9F99C}" presName="comp" presStyleCnt="0"/>
      <dgm:spPr/>
    </dgm:pt>
    <dgm:pt modelId="{5DC14867-0169-4717-A6FD-C81352142893}" type="pres">
      <dgm:prSet presAssocID="{16C4C4D7-6DB0-4F6F-9B9B-ED9C65D9F99C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A5FDDC-A8FC-4A76-A3A2-BACEE4D47D55}" type="pres">
      <dgm:prSet presAssocID="{16C4C4D7-6DB0-4F6F-9B9B-ED9C65D9F99C}" presName="rect1" presStyleLbl="ln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US"/>
        </a:p>
      </dgm:t>
    </dgm:pt>
    <dgm:pt modelId="{65289F32-894D-4482-AA98-BBBAE5EF84B6}" type="pres">
      <dgm:prSet presAssocID="{4E4A0EEE-94F6-4FD5-9D19-03E08592E9F7}" presName="sibTrans" presStyleCnt="0"/>
      <dgm:spPr/>
    </dgm:pt>
    <dgm:pt modelId="{43A990EB-B214-4397-93E2-9AD77121964A}" type="pres">
      <dgm:prSet presAssocID="{6C75B4ED-2078-42AE-B13A-638576ACED5B}" presName="comp" presStyleCnt="0"/>
      <dgm:spPr/>
    </dgm:pt>
    <dgm:pt modelId="{45ABF633-1F52-46BE-AEBC-2438B29E30CF}" type="pres">
      <dgm:prSet presAssocID="{6C75B4ED-2078-42AE-B13A-638576ACED5B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DDF469-3B9F-4C08-B253-1532132827EA}" type="pres">
      <dgm:prSet presAssocID="{6C75B4ED-2078-42AE-B13A-638576ACED5B}" presName="rect1" presStyleLbl="ln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n-US"/>
        </a:p>
      </dgm:t>
    </dgm:pt>
  </dgm:ptLst>
  <dgm:cxnLst>
    <dgm:cxn modelId="{AD40D507-D2FD-4603-BFB1-BFDDEB42E546}" type="presOf" srcId="{3F2A7007-3818-4AA7-831B-5E80B83C8A74}" destId="{45ABF633-1F52-46BE-AEBC-2438B29E30CF}" srcOrd="0" destOrd="1" presId="urn:microsoft.com/office/officeart/2008/layout/AlternatingPictureBlocks"/>
    <dgm:cxn modelId="{9BE5C0EE-DC91-4A33-908E-56DF3B58141D}" type="presOf" srcId="{757325D1-4A97-4D6F-B652-AE3AF999C2EF}" destId="{5DC14867-0169-4717-A6FD-C81352142893}" srcOrd="0" destOrd="1" presId="urn:microsoft.com/office/officeart/2008/layout/AlternatingPictureBlocks"/>
    <dgm:cxn modelId="{21B602C1-07D0-457A-8AE1-F7F206A7BA9D}" srcId="{6C75B4ED-2078-42AE-B13A-638576ACED5B}" destId="{BBC1AD49-5F09-416F-A3D5-4D3BA5460C6C}" srcOrd="1" destOrd="0" parTransId="{29575948-558C-4BFF-9A1C-8DE8E890A4EE}" sibTransId="{35EE8FE9-60A8-41FF-B316-990E05FBAF54}"/>
    <dgm:cxn modelId="{D9ADC823-CC89-4C59-8F98-F4A1078D9C34}" srcId="{A20C6777-C075-4F4B-B5DA-5DA5C640A508}" destId="{16C4C4D7-6DB0-4F6F-9B9B-ED9C65D9F99C}" srcOrd="0" destOrd="0" parTransId="{01C65BD0-98E1-418A-AEF5-F4F568F487D0}" sibTransId="{4E4A0EEE-94F6-4FD5-9D19-03E08592E9F7}"/>
    <dgm:cxn modelId="{ED081111-3409-4920-B4E6-3B441A797740}" type="presOf" srcId="{A20C6777-C075-4F4B-B5DA-5DA5C640A508}" destId="{82C08B8F-B369-4669-B90D-9BF9FDDB9070}" srcOrd="0" destOrd="0" presId="urn:microsoft.com/office/officeart/2008/layout/AlternatingPictureBlocks"/>
    <dgm:cxn modelId="{E28CBA7F-3D07-44A7-BA34-0E97DB1ECE54}" srcId="{A20C6777-C075-4F4B-B5DA-5DA5C640A508}" destId="{6C75B4ED-2078-42AE-B13A-638576ACED5B}" srcOrd="1" destOrd="0" parTransId="{DD66F1D2-7F85-4B52-915D-C9BE187A1643}" sibTransId="{3AE9F37D-21DF-4F0E-8130-2C16B99B94C2}"/>
    <dgm:cxn modelId="{2F02C18A-6395-4311-AE23-6F64FAB8A1C1}" srcId="{6C75B4ED-2078-42AE-B13A-638576ACED5B}" destId="{3F2A7007-3818-4AA7-831B-5E80B83C8A74}" srcOrd="0" destOrd="0" parTransId="{69C62828-3EE2-4F49-945E-498EA6A9CC91}" sibTransId="{87182CD5-F16C-44F8-A117-9FF28E2BBACA}"/>
    <dgm:cxn modelId="{A777F7E3-4689-42E8-ADA9-5F6A789829E5}" srcId="{16C4C4D7-6DB0-4F6F-9B9B-ED9C65D9F99C}" destId="{757325D1-4A97-4D6F-B652-AE3AF999C2EF}" srcOrd="0" destOrd="0" parTransId="{1AE175C1-B191-4972-8AD1-2903B4660C64}" sibTransId="{CF0DF066-B26B-40AF-9CB3-43D9F57A7771}"/>
    <dgm:cxn modelId="{B365E9C3-ACBB-413F-9467-F91A193CCD47}" type="presOf" srcId="{16C4C4D7-6DB0-4F6F-9B9B-ED9C65D9F99C}" destId="{5DC14867-0169-4717-A6FD-C81352142893}" srcOrd="0" destOrd="0" presId="urn:microsoft.com/office/officeart/2008/layout/AlternatingPictureBlocks"/>
    <dgm:cxn modelId="{72977DCF-BC67-47A9-B3C0-E698F264CCAE}" srcId="{16C4C4D7-6DB0-4F6F-9B9B-ED9C65D9F99C}" destId="{6A55EEDB-0854-4377-B757-58C40462E72D}" srcOrd="1" destOrd="0" parTransId="{2610D5B4-676B-4697-845E-E335A4B70C98}" sibTransId="{0E685B52-9102-4AF5-B97B-7C1C1BB4B498}"/>
    <dgm:cxn modelId="{4548F6BF-ABBD-4B94-86BC-673B5DE6E795}" type="presOf" srcId="{6A55EEDB-0854-4377-B757-58C40462E72D}" destId="{5DC14867-0169-4717-A6FD-C81352142893}" srcOrd="0" destOrd="2" presId="urn:microsoft.com/office/officeart/2008/layout/AlternatingPictureBlocks"/>
    <dgm:cxn modelId="{C16E7429-BE2B-4BE7-9F99-B6A6F5D351CD}" type="presOf" srcId="{6C75B4ED-2078-42AE-B13A-638576ACED5B}" destId="{45ABF633-1F52-46BE-AEBC-2438B29E30CF}" srcOrd="0" destOrd="0" presId="urn:microsoft.com/office/officeart/2008/layout/AlternatingPictureBlocks"/>
    <dgm:cxn modelId="{23E5BC7E-7140-4D4A-9840-D7296CA55E67}" type="presOf" srcId="{BBC1AD49-5F09-416F-A3D5-4D3BA5460C6C}" destId="{45ABF633-1F52-46BE-AEBC-2438B29E30CF}" srcOrd="0" destOrd="2" presId="urn:microsoft.com/office/officeart/2008/layout/AlternatingPictureBlocks"/>
    <dgm:cxn modelId="{13421BD5-F981-4643-9C3E-D69FA19EB3DF}" type="presParOf" srcId="{82C08B8F-B369-4669-B90D-9BF9FDDB9070}" destId="{D0D2FEAF-1D93-4058-81E2-B68435C49B51}" srcOrd="0" destOrd="0" presId="urn:microsoft.com/office/officeart/2008/layout/AlternatingPictureBlocks"/>
    <dgm:cxn modelId="{6E19569A-FA7A-4C8B-9A28-C81E57867DBA}" type="presParOf" srcId="{D0D2FEAF-1D93-4058-81E2-B68435C49B51}" destId="{5DC14867-0169-4717-A6FD-C81352142893}" srcOrd="0" destOrd="0" presId="urn:microsoft.com/office/officeart/2008/layout/AlternatingPictureBlocks"/>
    <dgm:cxn modelId="{EA82DBE4-EC06-447A-8D99-7B7B27237C18}" type="presParOf" srcId="{D0D2FEAF-1D93-4058-81E2-B68435C49B51}" destId="{7AA5FDDC-A8FC-4A76-A3A2-BACEE4D47D55}" srcOrd="1" destOrd="0" presId="urn:microsoft.com/office/officeart/2008/layout/AlternatingPictureBlocks"/>
    <dgm:cxn modelId="{1367D948-AC64-41F8-96EB-74D0266D45A1}" type="presParOf" srcId="{82C08B8F-B369-4669-B90D-9BF9FDDB9070}" destId="{65289F32-894D-4482-AA98-BBBAE5EF84B6}" srcOrd="1" destOrd="0" presId="urn:microsoft.com/office/officeart/2008/layout/AlternatingPictureBlocks"/>
    <dgm:cxn modelId="{E9F40879-7F9A-473E-B16A-1B2C354348DB}" type="presParOf" srcId="{82C08B8F-B369-4669-B90D-9BF9FDDB9070}" destId="{43A990EB-B214-4397-93E2-9AD77121964A}" srcOrd="2" destOrd="0" presId="urn:microsoft.com/office/officeart/2008/layout/AlternatingPictureBlocks"/>
    <dgm:cxn modelId="{FA63C35A-930B-4685-9711-57CC12D81E1C}" type="presParOf" srcId="{43A990EB-B214-4397-93E2-9AD77121964A}" destId="{45ABF633-1F52-46BE-AEBC-2438B29E30CF}" srcOrd="0" destOrd="0" presId="urn:microsoft.com/office/officeart/2008/layout/AlternatingPictureBlocks"/>
    <dgm:cxn modelId="{05056116-95A9-4D73-8428-8F801D6CB94B}" type="presParOf" srcId="{43A990EB-B214-4397-93E2-9AD77121964A}" destId="{40DDF469-3B9F-4C08-B253-1532132827EA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6FD4BD5-6B63-452F-80DC-D02EB017594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5D9ADAE-8AC6-4F20-A908-9B25F6D4DEA3}">
      <dgm:prSet phldrT="[Text]"/>
      <dgm:spPr/>
      <dgm:t>
        <a:bodyPr/>
        <a:lstStyle/>
        <a:p>
          <a:r>
            <a:rPr lang="en-US" dirty="0" smtClean="0"/>
            <a:t>Work with Local ISOC chapters to hold events</a:t>
          </a:r>
          <a:endParaRPr lang="en-IN" dirty="0"/>
        </a:p>
      </dgm:t>
    </dgm:pt>
    <dgm:pt modelId="{7D0CAB93-B513-4D98-B9F2-95E7C31AF9CD}" type="parTrans" cxnId="{64A2AF00-F6FA-4318-85C5-13A92F54E368}">
      <dgm:prSet/>
      <dgm:spPr/>
      <dgm:t>
        <a:bodyPr/>
        <a:lstStyle/>
        <a:p>
          <a:endParaRPr lang="en-IN"/>
        </a:p>
      </dgm:t>
    </dgm:pt>
    <dgm:pt modelId="{19B69250-F7C9-4C7F-9CA8-D7C0D57CB5D1}" type="sibTrans" cxnId="{64A2AF00-F6FA-4318-85C5-13A92F54E368}">
      <dgm:prSet/>
      <dgm:spPr/>
      <dgm:t>
        <a:bodyPr/>
        <a:lstStyle/>
        <a:p>
          <a:endParaRPr lang="en-IN"/>
        </a:p>
      </dgm:t>
    </dgm:pt>
    <dgm:pt modelId="{0EC0E221-352F-46E3-9514-5574EA0AC99F}">
      <dgm:prSet/>
      <dgm:spPr/>
      <dgm:t>
        <a:bodyPr/>
        <a:lstStyle/>
        <a:p>
          <a:r>
            <a:rPr lang="en-US" smtClean="0"/>
            <a:t>Work with and inform ISOC leadership on Indian events</a:t>
          </a:r>
          <a:endParaRPr lang="en-US" dirty="0"/>
        </a:p>
      </dgm:t>
    </dgm:pt>
    <dgm:pt modelId="{7EA4D9B8-B1C6-45C9-AFEF-42786A51DB86}" type="parTrans" cxnId="{C8AF3BE5-BEC9-440E-8D0F-B7AD3F3D4CFD}">
      <dgm:prSet/>
      <dgm:spPr/>
      <dgm:t>
        <a:bodyPr/>
        <a:lstStyle/>
        <a:p>
          <a:endParaRPr lang="en-IN"/>
        </a:p>
      </dgm:t>
    </dgm:pt>
    <dgm:pt modelId="{CED12CB3-AA92-48C4-B005-331714571C6D}" type="sibTrans" cxnId="{C8AF3BE5-BEC9-440E-8D0F-B7AD3F3D4CFD}">
      <dgm:prSet/>
      <dgm:spPr/>
      <dgm:t>
        <a:bodyPr/>
        <a:lstStyle/>
        <a:p>
          <a:endParaRPr lang="en-IN"/>
        </a:p>
      </dgm:t>
    </dgm:pt>
    <dgm:pt modelId="{E5A44BE3-465B-4BFF-AC9A-99802BC6ADF3}">
      <dgm:prSet/>
      <dgm:spPr/>
      <dgm:t>
        <a:bodyPr/>
        <a:lstStyle/>
        <a:p>
          <a:r>
            <a:rPr lang="en-US" dirty="0" smtClean="0"/>
            <a:t>Work with city local groups such as “RFCs We Love” to promote interest in IETF standards</a:t>
          </a:r>
          <a:endParaRPr lang="en-US" dirty="0"/>
        </a:p>
      </dgm:t>
    </dgm:pt>
    <dgm:pt modelId="{9EA0528C-5A86-4177-B53A-F4ECD58B2B1A}" type="parTrans" cxnId="{A68A9194-D40C-4ED0-B556-A51B9D40C715}">
      <dgm:prSet/>
      <dgm:spPr/>
      <dgm:t>
        <a:bodyPr/>
        <a:lstStyle/>
        <a:p>
          <a:endParaRPr lang="en-IN"/>
        </a:p>
      </dgm:t>
    </dgm:pt>
    <dgm:pt modelId="{3EF952F6-48A0-4800-895E-19A8B89117D2}" type="sibTrans" cxnId="{A68A9194-D40C-4ED0-B556-A51B9D40C715}">
      <dgm:prSet/>
      <dgm:spPr/>
      <dgm:t>
        <a:bodyPr/>
        <a:lstStyle/>
        <a:p>
          <a:endParaRPr lang="en-IN"/>
        </a:p>
      </dgm:t>
    </dgm:pt>
    <dgm:pt modelId="{80578D43-57F6-442D-A1D4-DE036799635F}">
      <dgm:prSet/>
      <dgm:spPr/>
      <dgm:t>
        <a:bodyPr/>
        <a:lstStyle/>
        <a:p>
          <a:r>
            <a:rPr lang="en-US" dirty="0" smtClean="0"/>
            <a:t>Work with policy bodies on provide technical input on issues of internet governance</a:t>
          </a:r>
          <a:endParaRPr lang="en-US" dirty="0"/>
        </a:p>
      </dgm:t>
    </dgm:pt>
    <dgm:pt modelId="{BFF29AA8-9E95-4ACE-8685-40F0237E1C7C}" type="parTrans" cxnId="{6640D07E-E677-4653-8507-C44EB0C09FF5}">
      <dgm:prSet/>
      <dgm:spPr/>
      <dgm:t>
        <a:bodyPr/>
        <a:lstStyle/>
        <a:p>
          <a:endParaRPr lang="en-IN"/>
        </a:p>
      </dgm:t>
    </dgm:pt>
    <dgm:pt modelId="{8B524C63-DA2A-4B1D-8602-9699237B6098}" type="sibTrans" cxnId="{6640D07E-E677-4653-8507-C44EB0C09FF5}">
      <dgm:prSet/>
      <dgm:spPr/>
      <dgm:t>
        <a:bodyPr/>
        <a:lstStyle/>
        <a:p>
          <a:endParaRPr lang="en-IN"/>
        </a:p>
      </dgm:t>
    </dgm:pt>
    <dgm:pt modelId="{07724F06-3F79-47EE-854A-A13F2F665826}" type="pres">
      <dgm:prSet presAssocID="{76FD4BD5-6B63-452F-80DC-D02EB017594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8795B92-0EF6-4C23-A2F4-610137F132AF}" type="pres">
      <dgm:prSet presAssocID="{76FD4BD5-6B63-452F-80DC-D02EB017594B}" presName="Name1" presStyleCnt="0"/>
      <dgm:spPr/>
    </dgm:pt>
    <dgm:pt modelId="{E6994BEC-42C2-4E59-A60C-56A790047DC5}" type="pres">
      <dgm:prSet presAssocID="{76FD4BD5-6B63-452F-80DC-D02EB017594B}" presName="cycle" presStyleCnt="0"/>
      <dgm:spPr/>
    </dgm:pt>
    <dgm:pt modelId="{1F4F5B53-83FD-4B45-8173-C6D064F3F6B1}" type="pres">
      <dgm:prSet presAssocID="{76FD4BD5-6B63-452F-80DC-D02EB017594B}" presName="srcNode" presStyleLbl="node1" presStyleIdx="0" presStyleCnt="4"/>
      <dgm:spPr/>
    </dgm:pt>
    <dgm:pt modelId="{5349B632-B5DF-4F32-B048-F6D1909B1CA6}" type="pres">
      <dgm:prSet presAssocID="{76FD4BD5-6B63-452F-80DC-D02EB017594B}" presName="conn" presStyleLbl="parChTrans1D2" presStyleIdx="0" presStyleCnt="1"/>
      <dgm:spPr/>
      <dgm:t>
        <a:bodyPr/>
        <a:lstStyle/>
        <a:p>
          <a:endParaRPr lang="en-US"/>
        </a:p>
      </dgm:t>
    </dgm:pt>
    <dgm:pt modelId="{162F51BF-55EA-4941-B551-35092F1D8740}" type="pres">
      <dgm:prSet presAssocID="{76FD4BD5-6B63-452F-80DC-D02EB017594B}" presName="extraNode" presStyleLbl="node1" presStyleIdx="0" presStyleCnt="4"/>
      <dgm:spPr/>
    </dgm:pt>
    <dgm:pt modelId="{35CD47B6-442F-4085-A6FF-BBE51F67470F}" type="pres">
      <dgm:prSet presAssocID="{76FD4BD5-6B63-452F-80DC-D02EB017594B}" presName="dstNode" presStyleLbl="node1" presStyleIdx="0" presStyleCnt="4"/>
      <dgm:spPr/>
    </dgm:pt>
    <dgm:pt modelId="{AE8A937E-AF78-4017-9C9D-1CC0E6A7E612}" type="pres">
      <dgm:prSet presAssocID="{55D9ADAE-8AC6-4F20-A908-9B25F6D4DEA3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77489-AAA6-48EE-B6ED-0B6EDEC8DDEC}" type="pres">
      <dgm:prSet presAssocID="{55D9ADAE-8AC6-4F20-A908-9B25F6D4DEA3}" presName="accent_1" presStyleCnt="0"/>
      <dgm:spPr/>
    </dgm:pt>
    <dgm:pt modelId="{42538127-C099-4651-9E87-46C7F2F8BF65}" type="pres">
      <dgm:prSet presAssocID="{55D9ADAE-8AC6-4F20-A908-9B25F6D4DEA3}" presName="accentRepeatNode" presStyleLbl="solidFgAcc1" presStyleIdx="0" presStyleCnt="4"/>
      <dgm:spPr/>
    </dgm:pt>
    <dgm:pt modelId="{7A24C9F5-F870-4B2F-AD5F-7725F1E746C5}" type="pres">
      <dgm:prSet presAssocID="{0EC0E221-352F-46E3-9514-5574EA0AC99F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E9A30B-2EF6-4FF2-89CB-E540EB22FA60}" type="pres">
      <dgm:prSet presAssocID="{0EC0E221-352F-46E3-9514-5574EA0AC99F}" presName="accent_2" presStyleCnt="0"/>
      <dgm:spPr/>
    </dgm:pt>
    <dgm:pt modelId="{C177EFA5-5DBA-4261-A16C-BC97BBB7C127}" type="pres">
      <dgm:prSet presAssocID="{0EC0E221-352F-46E3-9514-5574EA0AC99F}" presName="accentRepeatNode" presStyleLbl="solidFgAcc1" presStyleIdx="1" presStyleCnt="4"/>
      <dgm:spPr/>
    </dgm:pt>
    <dgm:pt modelId="{094454A5-480C-4511-9EF5-5E7A0898435C}" type="pres">
      <dgm:prSet presAssocID="{E5A44BE3-465B-4BFF-AC9A-99802BC6ADF3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EC3839-1B89-48C3-A7D3-A7430972F10E}" type="pres">
      <dgm:prSet presAssocID="{E5A44BE3-465B-4BFF-AC9A-99802BC6ADF3}" presName="accent_3" presStyleCnt="0"/>
      <dgm:spPr/>
    </dgm:pt>
    <dgm:pt modelId="{B234C6A1-0CF9-42DC-A73E-2B33260AA728}" type="pres">
      <dgm:prSet presAssocID="{E5A44BE3-465B-4BFF-AC9A-99802BC6ADF3}" presName="accentRepeatNode" presStyleLbl="solidFgAcc1" presStyleIdx="2" presStyleCnt="4"/>
      <dgm:spPr/>
    </dgm:pt>
    <dgm:pt modelId="{C62B510A-82E4-48DD-BE8A-2BCF57666DF6}" type="pres">
      <dgm:prSet presAssocID="{80578D43-57F6-442D-A1D4-DE036799635F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22E8DF-4DD5-45A0-BEA1-D4AE60DBD968}" type="pres">
      <dgm:prSet presAssocID="{80578D43-57F6-442D-A1D4-DE036799635F}" presName="accent_4" presStyleCnt="0"/>
      <dgm:spPr/>
    </dgm:pt>
    <dgm:pt modelId="{1193EF7D-06E6-4A11-8C2C-3658D5DD1969}" type="pres">
      <dgm:prSet presAssocID="{80578D43-57F6-442D-A1D4-DE036799635F}" presName="accentRepeatNode" presStyleLbl="solidFgAcc1" presStyleIdx="3" presStyleCnt="4"/>
      <dgm:spPr/>
    </dgm:pt>
  </dgm:ptLst>
  <dgm:cxnLst>
    <dgm:cxn modelId="{E5BAB67A-0ED9-4784-8E93-D48080EDCA1F}" type="presOf" srcId="{E5A44BE3-465B-4BFF-AC9A-99802BC6ADF3}" destId="{094454A5-480C-4511-9EF5-5E7A0898435C}" srcOrd="0" destOrd="0" presId="urn:microsoft.com/office/officeart/2008/layout/VerticalCurvedList"/>
    <dgm:cxn modelId="{DCBA69F0-84CB-43F8-B584-5D5B47AC1234}" type="presOf" srcId="{0EC0E221-352F-46E3-9514-5574EA0AC99F}" destId="{7A24C9F5-F870-4B2F-AD5F-7725F1E746C5}" srcOrd="0" destOrd="0" presId="urn:microsoft.com/office/officeart/2008/layout/VerticalCurvedList"/>
    <dgm:cxn modelId="{6640D07E-E677-4653-8507-C44EB0C09FF5}" srcId="{76FD4BD5-6B63-452F-80DC-D02EB017594B}" destId="{80578D43-57F6-442D-A1D4-DE036799635F}" srcOrd="3" destOrd="0" parTransId="{BFF29AA8-9E95-4ACE-8685-40F0237E1C7C}" sibTransId="{8B524C63-DA2A-4B1D-8602-9699237B6098}"/>
    <dgm:cxn modelId="{64A2AF00-F6FA-4318-85C5-13A92F54E368}" srcId="{76FD4BD5-6B63-452F-80DC-D02EB017594B}" destId="{55D9ADAE-8AC6-4F20-A908-9B25F6D4DEA3}" srcOrd="0" destOrd="0" parTransId="{7D0CAB93-B513-4D98-B9F2-95E7C31AF9CD}" sibTransId="{19B69250-F7C9-4C7F-9CA8-D7C0D57CB5D1}"/>
    <dgm:cxn modelId="{B61E3227-A9C4-423E-ABD6-FFFD8B0668E6}" type="presOf" srcId="{80578D43-57F6-442D-A1D4-DE036799635F}" destId="{C62B510A-82E4-48DD-BE8A-2BCF57666DF6}" srcOrd="0" destOrd="0" presId="urn:microsoft.com/office/officeart/2008/layout/VerticalCurvedList"/>
    <dgm:cxn modelId="{88C230B1-33EE-4A92-A0E5-AF32B70328A6}" type="presOf" srcId="{55D9ADAE-8AC6-4F20-A908-9B25F6D4DEA3}" destId="{AE8A937E-AF78-4017-9C9D-1CC0E6A7E612}" srcOrd="0" destOrd="0" presId="urn:microsoft.com/office/officeart/2008/layout/VerticalCurvedList"/>
    <dgm:cxn modelId="{C8AF3BE5-BEC9-440E-8D0F-B7AD3F3D4CFD}" srcId="{76FD4BD5-6B63-452F-80DC-D02EB017594B}" destId="{0EC0E221-352F-46E3-9514-5574EA0AC99F}" srcOrd="1" destOrd="0" parTransId="{7EA4D9B8-B1C6-45C9-AFEF-42786A51DB86}" sibTransId="{CED12CB3-AA92-48C4-B005-331714571C6D}"/>
    <dgm:cxn modelId="{A68A9194-D40C-4ED0-B556-A51B9D40C715}" srcId="{76FD4BD5-6B63-452F-80DC-D02EB017594B}" destId="{E5A44BE3-465B-4BFF-AC9A-99802BC6ADF3}" srcOrd="2" destOrd="0" parTransId="{9EA0528C-5A86-4177-B53A-F4ECD58B2B1A}" sibTransId="{3EF952F6-48A0-4800-895E-19A8B89117D2}"/>
    <dgm:cxn modelId="{9CCB3CC6-9272-4CD7-9E35-681C008B678D}" type="presOf" srcId="{19B69250-F7C9-4C7F-9CA8-D7C0D57CB5D1}" destId="{5349B632-B5DF-4F32-B048-F6D1909B1CA6}" srcOrd="0" destOrd="0" presId="urn:microsoft.com/office/officeart/2008/layout/VerticalCurvedList"/>
    <dgm:cxn modelId="{38BC717E-A17D-4092-BB81-10AB1D7AEEB6}" type="presOf" srcId="{76FD4BD5-6B63-452F-80DC-D02EB017594B}" destId="{07724F06-3F79-47EE-854A-A13F2F665826}" srcOrd="0" destOrd="0" presId="urn:microsoft.com/office/officeart/2008/layout/VerticalCurvedList"/>
    <dgm:cxn modelId="{37708244-63E9-4FFF-A21B-CE63589697C1}" type="presParOf" srcId="{07724F06-3F79-47EE-854A-A13F2F665826}" destId="{E8795B92-0EF6-4C23-A2F4-610137F132AF}" srcOrd="0" destOrd="0" presId="urn:microsoft.com/office/officeart/2008/layout/VerticalCurvedList"/>
    <dgm:cxn modelId="{1BEBA593-6028-44B0-BD96-2FDB070234ED}" type="presParOf" srcId="{E8795B92-0EF6-4C23-A2F4-610137F132AF}" destId="{E6994BEC-42C2-4E59-A60C-56A790047DC5}" srcOrd="0" destOrd="0" presId="urn:microsoft.com/office/officeart/2008/layout/VerticalCurvedList"/>
    <dgm:cxn modelId="{EA4F9D9B-6FC3-426D-A174-0245125EF08E}" type="presParOf" srcId="{E6994BEC-42C2-4E59-A60C-56A790047DC5}" destId="{1F4F5B53-83FD-4B45-8173-C6D064F3F6B1}" srcOrd="0" destOrd="0" presId="urn:microsoft.com/office/officeart/2008/layout/VerticalCurvedList"/>
    <dgm:cxn modelId="{816C103C-B7BC-404B-9375-7011995418BA}" type="presParOf" srcId="{E6994BEC-42C2-4E59-A60C-56A790047DC5}" destId="{5349B632-B5DF-4F32-B048-F6D1909B1CA6}" srcOrd="1" destOrd="0" presId="urn:microsoft.com/office/officeart/2008/layout/VerticalCurvedList"/>
    <dgm:cxn modelId="{B2A47D7E-EE8B-4B02-B067-D17EEDBD62CB}" type="presParOf" srcId="{E6994BEC-42C2-4E59-A60C-56A790047DC5}" destId="{162F51BF-55EA-4941-B551-35092F1D8740}" srcOrd="2" destOrd="0" presId="urn:microsoft.com/office/officeart/2008/layout/VerticalCurvedList"/>
    <dgm:cxn modelId="{5DDE325F-C8EF-49F4-9B16-4CB83ACEF176}" type="presParOf" srcId="{E6994BEC-42C2-4E59-A60C-56A790047DC5}" destId="{35CD47B6-442F-4085-A6FF-BBE51F67470F}" srcOrd="3" destOrd="0" presId="urn:microsoft.com/office/officeart/2008/layout/VerticalCurvedList"/>
    <dgm:cxn modelId="{4698649A-0AF8-4339-9BC6-3FCD45BB5C39}" type="presParOf" srcId="{E8795B92-0EF6-4C23-A2F4-610137F132AF}" destId="{AE8A937E-AF78-4017-9C9D-1CC0E6A7E612}" srcOrd="1" destOrd="0" presId="urn:microsoft.com/office/officeart/2008/layout/VerticalCurvedList"/>
    <dgm:cxn modelId="{0D5D7CB5-2146-48AF-B188-3A61D47E7716}" type="presParOf" srcId="{E8795B92-0EF6-4C23-A2F4-610137F132AF}" destId="{1F377489-AAA6-48EE-B6ED-0B6EDEC8DDEC}" srcOrd="2" destOrd="0" presId="urn:microsoft.com/office/officeart/2008/layout/VerticalCurvedList"/>
    <dgm:cxn modelId="{99D9D436-B87C-4934-A1B9-EBBE3D4603C8}" type="presParOf" srcId="{1F377489-AAA6-48EE-B6ED-0B6EDEC8DDEC}" destId="{42538127-C099-4651-9E87-46C7F2F8BF65}" srcOrd="0" destOrd="0" presId="urn:microsoft.com/office/officeart/2008/layout/VerticalCurvedList"/>
    <dgm:cxn modelId="{C458DB5A-66F2-4DF2-B72A-002886FDB939}" type="presParOf" srcId="{E8795B92-0EF6-4C23-A2F4-610137F132AF}" destId="{7A24C9F5-F870-4B2F-AD5F-7725F1E746C5}" srcOrd="3" destOrd="0" presId="urn:microsoft.com/office/officeart/2008/layout/VerticalCurvedList"/>
    <dgm:cxn modelId="{C195A58B-28AA-49D7-B572-C81A910FB2A8}" type="presParOf" srcId="{E8795B92-0EF6-4C23-A2F4-610137F132AF}" destId="{DCE9A30B-2EF6-4FF2-89CB-E540EB22FA60}" srcOrd="4" destOrd="0" presId="urn:microsoft.com/office/officeart/2008/layout/VerticalCurvedList"/>
    <dgm:cxn modelId="{F65CE502-47B9-4102-9406-FAC411EE29D7}" type="presParOf" srcId="{DCE9A30B-2EF6-4FF2-89CB-E540EB22FA60}" destId="{C177EFA5-5DBA-4261-A16C-BC97BBB7C127}" srcOrd="0" destOrd="0" presId="urn:microsoft.com/office/officeart/2008/layout/VerticalCurvedList"/>
    <dgm:cxn modelId="{994089B0-C8EB-4926-AC1B-F71DE96201A7}" type="presParOf" srcId="{E8795B92-0EF6-4C23-A2F4-610137F132AF}" destId="{094454A5-480C-4511-9EF5-5E7A0898435C}" srcOrd="5" destOrd="0" presId="urn:microsoft.com/office/officeart/2008/layout/VerticalCurvedList"/>
    <dgm:cxn modelId="{68231A51-58AD-4EF7-802A-2F985850BC3E}" type="presParOf" srcId="{E8795B92-0EF6-4C23-A2F4-610137F132AF}" destId="{9AEC3839-1B89-48C3-A7D3-A7430972F10E}" srcOrd="6" destOrd="0" presId="urn:microsoft.com/office/officeart/2008/layout/VerticalCurvedList"/>
    <dgm:cxn modelId="{C2AFB7AA-FE9C-4196-8B49-EFC4095355F0}" type="presParOf" srcId="{9AEC3839-1B89-48C3-A7D3-A7430972F10E}" destId="{B234C6A1-0CF9-42DC-A73E-2B33260AA728}" srcOrd="0" destOrd="0" presId="urn:microsoft.com/office/officeart/2008/layout/VerticalCurvedList"/>
    <dgm:cxn modelId="{3BA19504-51BB-4377-BCEA-3528FB1E10A2}" type="presParOf" srcId="{E8795B92-0EF6-4C23-A2F4-610137F132AF}" destId="{C62B510A-82E4-48DD-BE8A-2BCF57666DF6}" srcOrd="7" destOrd="0" presId="urn:microsoft.com/office/officeart/2008/layout/VerticalCurvedList"/>
    <dgm:cxn modelId="{65FC0AA5-3CC5-4D8D-92AD-FFBAA3AC10B1}" type="presParOf" srcId="{E8795B92-0EF6-4C23-A2F4-610137F132AF}" destId="{C422E8DF-4DD5-45A0-BEA1-D4AE60DBD968}" srcOrd="8" destOrd="0" presId="urn:microsoft.com/office/officeart/2008/layout/VerticalCurvedList"/>
    <dgm:cxn modelId="{511A6CA5-BA49-4F6A-895D-50A5C7900E43}" type="presParOf" srcId="{C422E8DF-4DD5-45A0-BEA1-D4AE60DBD968}" destId="{1193EF7D-06E6-4A11-8C2C-3658D5DD196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B3124-BFD7-43A6-80D0-294268E61E22}">
      <dsp:nvSpPr>
        <dsp:cNvPr id="0" name=""/>
        <dsp:cNvSpPr/>
      </dsp:nvSpPr>
      <dsp:spPr>
        <a:xfrm>
          <a:off x="3446" y="640111"/>
          <a:ext cx="3360687" cy="81277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Governing Council</a:t>
          </a:r>
          <a:endParaRPr lang="en-IN" sz="2100" kern="1200" dirty="0"/>
        </a:p>
      </dsp:txBody>
      <dsp:txXfrm>
        <a:off x="3446" y="640111"/>
        <a:ext cx="3360687" cy="812777"/>
      </dsp:txXfrm>
    </dsp:sp>
    <dsp:sp modelId="{9991CFA1-C596-457C-8C77-96937E971E53}">
      <dsp:nvSpPr>
        <dsp:cNvPr id="0" name=""/>
        <dsp:cNvSpPr/>
      </dsp:nvSpPr>
      <dsp:spPr>
        <a:xfrm>
          <a:off x="3446" y="1452888"/>
          <a:ext cx="3360687" cy="15852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Runs day to day operations and executes on event plan for raising awareness/participation.</a:t>
          </a:r>
          <a:endParaRPr lang="en-IN" sz="2100" kern="1200" dirty="0"/>
        </a:p>
      </dsp:txBody>
      <dsp:txXfrm>
        <a:off x="3446" y="1452888"/>
        <a:ext cx="3360687" cy="1585237"/>
      </dsp:txXfrm>
    </dsp:sp>
    <dsp:sp modelId="{C7209F9D-0FD1-4A96-B896-B86C6A166E0F}">
      <dsp:nvSpPr>
        <dsp:cNvPr id="0" name=""/>
        <dsp:cNvSpPr/>
      </dsp:nvSpPr>
      <dsp:spPr>
        <a:xfrm>
          <a:off x="3834631" y="640111"/>
          <a:ext cx="3360687" cy="812777"/>
        </a:xfrm>
        <a:prstGeom prst="rect">
          <a:avLst/>
        </a:prstGeom>
        <a:solidFill>
          <a:schemeClr val="accent1">
            <a:shade val="80000"/>
            <a:hueOff val="234196"/>
            <a:satOff val="-25317"/>
            <a:lumOff val="20386"/>
            <a:alphaOff val="0"/>
          </a:schemeClr>
        </a:solidFill>
        <a:ln w="22225" cap="rnd" cmpd="sng" algn="ctr">
          <a:solidFill>
            <a:schemeClr val="accent1">
              <a:shade val="80000"/>
              <a:hueOff val="234196"/>
              <a:satOff val="-25317"/>
              <a:lumOff val="203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Advisory Council</a:t>
          </a:r>
          <a:endParaRPr lang="en-IN" sz="2100" kern="1200" dirty="0"/>
        </a:p>
      </dsp:txBody>
      <dsp:txXfrm>
        <a:off x="3834631" y="640111"/>
        <a:ext cx="3360687" cy="812777"/>
      </dsp:txXfrm>
    </dsp:sp>
    <dsp:sp modelId="{A96EDA47-C101-426E-881F-7FD1A3CE0513}">
      <dsp:nvSpPr>
        <dsp:cNvPr id="0" name=""/>
        <dsp:cNvSpPr/>
      </dsp:nvSpPr>
      <dsp:spPr>
        <a:xfrm>
          <a:off x="3834631" y="1452888"/>
          <a:ext cx="3360687" cy="15852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Advises governing council on strategic issues and connects to various stakeholders.</a:t>
          </a:r>
          <a:endParaRPr lang="en-IN" sz="2100" kern="1200" dirty="0"/>
        </a:p>
      </dsp:txBody>
      <dsp:txXfrm>
        <a:off x="3834631" y="1452888"/>
        <a:ext cx="3360687" cy="1585237"/>
      </dsp:txXfrm>
    </dsp:sp>
    <dsp:sp modelId="{D0C8E82A-8931-485A-B87C-9F2D04F49138}">
      <dsp:nvSpPr>
        <dsp:cNvPr id="0" name=""/>
        <dsp:cNvSpPr/>
      </dsp:nvSpPr>
      <dsp:spPr>
        <a:xfrm>
          <a:off x="7665815" y="640111"/>
          <a:ext cx="3360687" cy="812777"/>
        </a:xfrm>
        <a:prstGeom prst="rect">
          <a:avLst/>
        </a:prstGeom>
        <a:solidFill>
          <a:schemeClr val="accent1">
            <a:shade val="80000"/>
            <a:hueOff val="468392"/>
            <a:satOff val="-50633"/>
            <a:lumOff val="40772"/>
            <a:alphaOff val="0"/>
          </a:schemeClr>
        </a:solidFill>
        <a:ln w="22225" cap="rnd" cmpd="sng" algn="ctr">
          <a:solidFill>
            <a:schemeClr val="accent1">
              <a:shade val="80000"/>
              <a:hueOff val="468392"/>
              <a:satOff val="-50633"/>
              <a:lumOff val="407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Focused Volunteer Groups</a:t>
          </a:r>
          <a:endParaRPr lang="en-IN" sz="2100" kern="1200" dirty="0"/>
        </a:p>
      </dsp:txBody>
      <dsp:txXfrm>
        <a:off x="7665815" y="640111"/>
        <a:ext cx="3360687" cy="812777"/>
      </dsp:txXfrm>
    </dsp:sp>
    <dsp:sp modelId="{C173A56F-0D3F-425A-8CE2-B33AB373C926}">
      <dsp:nvSpPr>
        <dsp:cNvPr id="0" name=""/>
        <dsp:cNvSpPr/>
      </dsp:nvSpPr>
      <dsp:spPr>
        <a:xfrm>
          <a:off x="7665815" y="1452888"/>
          <a:ext cx="3360687" cy="15852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Volunteer groups in specific cities execute on the ground events and seminars.</a:t>
          </a:r>
          <a:endParaRPr lang="en-IN" sz="2100" kern="1200" dirty="0"/>
        </a:p>
      </dsp:txBody>
      <dsp:txXfrm>
        <a:off x="7665815" y="1452888"/>
        <a:ext cx="3360687" cy="15852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2E12F-D211-4386-8613-6819026B4AA5}">
      <dsp:nvSpPr>
        <dsp:cNvPr id="0" name=""/>
        <dsp:cNvSpPr/>
      </dsp:nvSpPr>
      <dsp:spPr>
        <a:xfrm>
          <a:off x="151795" y="456043"/>
          <a:ext cx="3527559" cy="110236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667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Vinayak Hegde</a:t>
          </a:r>
          <a:endParaRPr lang="en-IN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President, IIESoc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dirty="0" smtClean="0"/>
            <a:t>Vinayak Hegde Consulting</a:t>
          </a:r>
          <a:endParaRPr lang="en-IN" sz="1200" kern="1200" dirty="0"/>
        </a:p>
      </dsp:txBody>
      <dsp:txXfrm>
        <a:off x="151795" y="456043"/>
        <a:ext cx="3527559" cy="1102362"/>
      </dsp:txXfrm>
    </dsp:sp>
    <dsp:sp modelId="{47702ED5-0B3E-46E5-B39C-04091AB160AD}">
      <dsp:nvSpPr>
        <dsp:cNvPr id="0" name=""/>
        <dsp:cNvSpPr/>
      </dsp:nvSpPr>
      <dsp:spPr>
        <a:xfrm>
          <a:off x="4813" y="296813"/>
          <a:ext cx="771653" cy="11574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41E5E9-9A61-4D9F-9742-C56D882FE519}">
      <dsp:nvSpPr>
        <dsp:cNvPr id="0" name=""/>
        <dsp:cNvSpPr/>
      </dsp:nvSpPr>
      <dsp:spPr>
        <a:xfrm>
          <a:off x="3976473" y="456043"/>
          <a:ext cx="3527559" cy="110236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667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Dhruv Dhody</a:t>
          </a:r>
          <a:endParaRPr lang="en-IN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dirty="0" smtClean="0"/>
            <a:t>Secretary, IIESoc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smtClean="0"/>
            <a:t>PCE WG Secretery</a:t>
          </a:r>
          <a:endParaRPr lang="en-US" sz="1200" b="0" i="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dirty="0" smtClean="0"/>
            <a:t>Senior System Architect at Huawei</a:t>
          </a:r>
          <a:endParaRPr lang="en-US" sz="1200" b="0" i="0" kern="1200" dirty="0"/>
        </a:p>
      </dsp:txBody>
      <dsp:txXfrm>
        <a:off x="3976473" y="456043"/>
        <a:ext cx="3527559" cy="1102362"/>
      </dsp:txXfrm>
    </dsp:sp>
    <dsp:sp modelId="{125831C2-E3F1-4FBB-BEEA-67A4E338C92E}">
      <dsp:nvSpPr>
        <dsp:cNvPr id="0" name=""/>
        <dsp:cNvSpPr/>
      </dsp:nvSpPr>
      <dsp:spPr>
        <a:xfrm>
          <a:off x="3829491" y="296813"/>
          <a:ext cx="771653" cy="115748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9B67A8-6088-4CEA-A2AE-12DE517371AA}">
      <dsp:nvSpPr>
        <dsp:cNvPr id="0" name=""/>
        <dsp:cNvSpPr/>
      </dsp:nvSpPr>
      <dsp:spPr>
        <a:xfrm>
          <a:off x="7801151" y="456043"/>
          <a:ext cx="3527559" cy="110236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667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err="1" smtClean="0"/>
            <a:t>Anupam</a:t>
          </a:r>
          <a:r>
            <a:rPr lang="en-US" sz="1600" b="0" i="0" kern="1200" dirty="0" smtClean="0"/>
            <a:t> Agarwal</a:t>
          </a:r>
          <a:endParaRPr lang="en-IN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dirty="0" smtClean="0"/>
            <a:t>Vice President, IIESoc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dirty="0" smtClean="0"/>
            <a:t>Consultant, TCS, 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dirty="0" smtClean="0"/>
            <a:t>Chair, ISOC Kolkata Chapter</a:t>
          </a:r>
          <a:endParaRPr lang="en-US" sz="1200" b="0" i="0" kern="1200" dirty="0"/>
        </a:p>
      </dsp:txBody>
      <dsp:txXfrm>
        <a:off x="7801151" y="456043"/>
        <a:ext cx="3527559" cy="1102362"/>
      </dsp:txXfrm>
    </dsp:sp>
    <dsp:sp modelId="{39E1B34B-0A28-42F2-8D8E-8C5448B3157E}">
      <dsp:nvSpPr>
        <dsp:cNvPr id="0" name=""/>
        <dsp:cNvSpPr/>
      </dsp:nvSpPr>
      <dsp:spPr>
        <a:xfrm>
          <a:off x="7654169" y="296813"/>
          <a:ext cx="771653" cy="11574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D4E083-A97D-43AA-B83A-4382290FA353}">
      <dsp:nvSpPr>
        <dsp:cNvPr id="0" name=""/>
        <dsp:cNvSpPr/>
      </dsp:nvSpPr>
      <dsp:spPr>
        <a:xfrm>
          <a:off x="151795" y="1843795"/>
          <a:ext cx="3527559" cy="110236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667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Bharat Joshi</a:t>
          </a:r>
          <a:endParaRPr lang="en-IN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smtClean="0"/>
            <a:t>Treasurer, IIESoc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dirty="0" smtClean="0"/>
            <a:t>Co-Founder, </a:t>
          </a:r>
          <a:r>
            <a:rPr lang="en-US" sz="1200" b="0" i="0" kern="1200" dirty="0" err="1" smtClean="0"/>
            <a:t>VuNet</a:t>
          </a:r>
          <a:r>
            <a:rPr lang="en-US" sz="1200" b="0" i="0" kern="1200" dirty="0" smtClean="0"/>
            <a:t> Systems</a:t>
          </a:r>
          <a:endParaRPr lang="en-US" sz="1200" b="0" i="0" kern="1200" dirty="0"/>
        </a:p>
      </dsp:txBody>
      <dsp:txXfrm>
        <a:off x="151795" y="1843795"/>
        <a:ext cx="3527559" cy="1102362"/>
      </dsp:txXfrm>
    </dsp:sp>
    <dsp:sp modelId="{506D242A-CDBE-42AA-A4D0-BB770FC837A0}">
      <dsp:nvSpPr>
        <dsp:cNvPr id="0" name=""/>
        <dsp:cNvSpPr/>
      </dsp:nvSpPr>
      <dsp:spPr>
        <a:xfrm>
          <a:off x="4813" y="1684565"/>
          <a:ext cx="771653" cy="115748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91E01B-DD6F-400F-8BB8-319E432192E4}">
      <dsp:nvSpPr>
        <dsp:cNvPr id="0" name=""/>
        <dsp:cNvSpPr/>
      </dsp:nvSpPr>
      <dsp:spPr>
        <a:xfrm>
          <a:off x="3976473" y="1843795"/>
          <a:ext cx="3527559" cy="110236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667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Harish </a:t>
          </a:r>
          <a:r>
            <a:rPr lang="en-IN" sz="1600" kern="1200" dirty="0" err="1" smtClean="0"/>
            <a:t>Chowdhary</a:t>
          </a:r>
          <a:endParaRPr lang="en-IN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dirty="0" smtClean="0"/>
            <a:t>Technology Analyst, </a:t>
          </a:r>
          <a:r>
            <a:rPr lang="en-IN" sz="1200" kern="1200" dirty="0" smtClean="0"/>
            <a:t>NIXI</a:t>
          </a:r>
          <a:endParaRPr lang="en-IN" sz="1200" kern="1200" dirty="0"/>
        </a:p>
      </dsp:txBody>
      <dsp:txXfrm>
        <a:off x="3976473" y="1843795"/>
        <a:ext cx="3527559" cy="1102362"/>
      </dsp:txXfrm>
    </dsp:sp>
    <dsp:sp modelId="{69374B45-01BB-4716-BA6C-0AD83466783B}">
      <dsp:nvSpPr>
        <dsp:cNvPr id="0" name=""/>
        <dsp:cNvSpPr/>
      </dsp:nvSpPr>
      <dsp:spPr>
        <a:xfrm>
          <a:off x="3829491" y="1684565"/>
          <a:ext cx="771653" cy="11574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6C0CCD-BE21-42C6-B036-5D449ED5655A}">
      <dsp:nvSpPr>
        <dsp:cNvPr id="0" name=""/>
        <dsp:cNvSpPr/>
      </dsp:nvSpPr>
      <dsp:spPr>
        <a:xfrm>
          <a:off x="7801151" y="1843795"/>
          <a:ext cx="3527559" cy="110236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667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err="1" smtClean="0"/>
            <a:t>Abhijan</a:t>
          </a:r>
          <a:r>
            <a:rPr lang="en-IN" sz="1600" kern="1200" dirty="0" smtClean="0"/>
            <a:t> Bhattacharyya</a:t>
          </a:r>
          <a:endParaRPr lang="en-IN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dirty="0" smtClean="0"/>
            <a:t>Scientist in TCS Research</a:t>
          </a:r>
          <a:endParaRPr lang="en-IN" sz="1200" kern="1200" dirty="0"/>
        </a:p>
      </dsp:txBody>
      <dsp:txXfrm>
        <a:off x="7801151" y="1843795"/>
        <a:ext cx="3527559" cy="1102362"/>
      </dsp:txXfrm>
    </dsp:sp>
    <dsp:sp modelId="{DFD8A5B2-35DE-446D-8D7B-8B453F0A00CE}">
      <dsp:nvSpPr>
        <dsp:cNvPr id="0" name=""/>
        <dsp:cNvSpPr/>
      </dsp:nvSpPr>
      <dsp:spPr>
        <a:xfrm>
          <a:off x="7654169" y="1684565"/>
          <a:ext cx="771653" cy="1157480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C4DC3B-6C2F-4750-980A-437140D10E81}">
      <dsp:nvSpPr>
        <dsp:cNvPr id="0" name=""/>
        <dsp:cNvSpPr/>
      </dsp:nvSpPr>
      <dsp:spPr>
        <a:xfrm>
          <a:off x="151795" y="3231547"/>
          <a:ext cx="3527559" cy="110236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667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Sudhin Jacob</a:t>
          </a:r>
          <a:endParaRPr lang="en-IN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dirty="0" smtClean="0"/>
            <a:t>‎Software Engineer Senior Staff, Juniper</a:t>
          </a:r>
          <a:endParaRPr lang="en-IN" sz="1200" kern="1200" dirty="0"/>
        </a:p>
      </dsp:txBody>
      <dsp:txXfrm>
        <a:off x="151795" y="3231547"/>
        <a:ext cx="3527559" cy="1102362"/>
      </dsp:txXfrm>
    </dsp:sp>
    <dsp:sp modelId="{473EF2B6-307C-4AF5-976C-3682072F8AAC}">
      <dsp:nvSpPr>
        <dsp:cNvPr id="0" name=""/>
        <dsp:cNvSpPr/>
      </dsp:nvSpPr>
      <dsp:spPr>
        <a:xfrm>
          <a:off x="4813" y="3072317"/>
          <a:ext cx="771653" cy="11574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3E77F7-D795-4964-8C9B-C7245DE4A0FB}">
      <dsp:nvSpPr>
        <dsp:cNvPr id="0" name=""/>
        <dsp:cNvSpPr/>
      </dsp:nvSpPr>
      <dsp:spPr>
        <a:xfrm>
          <a:off x="3976473" y="3231547"/>
          <a:ext cx="3527559" cy="110236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667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Anand Raje</a:t>
          </a:r>
          <a:endParaRPr lang="en-IN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dirty="0" smtClean="0"/>
            <a:t>Co-Founder, BASIS Technologies</a:t>
          </a:r>
          <a:endParaRPr lang="en-IN" sz="1200" kern="1200" dirty="0"/>
        </a:p>
      </dsp:txBody>
      <dsp:txXfrm>
        <a:off x="3976473" y="3231547"/>
        <a:ext cx="3527559" cy="1102362"/>
      </dsp:txXfrm>
    </dsp:sp>
    <dsp:sp modelId="{2551E421-CE36-4A2C-850B-C9D7624831B3}">
      <dsp:nvSpPr>
        <dsp:cNvPr id="0" name=""/>
        <dsp:cNvSpPr/>
      </dsp:nvSpPr>
      <dsp:spPr>
        <a:xfrm>
          <a:off x="3829491" y="3072317"/>
          <a:ext cx="771653" cy="1157480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F41E16-6642-4982-8975-A986282A4051}">
      <dsp:nvSpPr>
        <dsp:cNvPr id="0" name=""/>
        <dsp:cNvSpPr/>
      </dsp:nvSpPr>
      <dsp:spPr>
        <a:xfrm>
          <a:off x="7801151" y="3231547"/>
          <a:ext cx="3527559" cy="110236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667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Shree Joshi</a:t>
          </a:r>
          <a:endParaRPr lang="en-IN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dirty="0" smtClean="0"/>
            <a:t>Head, Passive Optical LAN BU, Nokia</a:t>
          </a:r>
          <a:endParaRPr lang="en-IN" sz="1200" kern="1200" dirty="0"/>
        </a:p>
      </dsp:txBody>
      <dsp:txXfrm>
        <a:off x="7801151" y="3231547"/>
        <a:ext cx="3527559" cy="1102362"/>
      </dsp:txXfrm>
    </dsp:sp>
    <dsp:sp modelId="{19518A31-1D17-48B7-ADFD-72D555B5222D}">
      <dsp:nvSpPr>
        <dsp:cNvPr id="0" name=""/>
        <dsp:cNvSpPr/>
      </dsp:nvSpPr>
      <dsp:spPr>
        <a:xfrm>
          <a:off x="7654169" y="3072317"/>
          <a:ext cx="771653" cy="11574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270AC-0BE0-4178-B5EB-0B33B2708AD4}">
      <dsp:nvSpPr>
        <dsp:cNvPr id="0" name=""/>
        <dsp:cNvSpPr/>
      </dsp:nvSpPr>
      <dsp:spPr>
        <a:xfrm>
          <a:off x="1613123" y="366369"/>
          <a:ext cx="3130700" cy="26331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526247-7D5D-4128-BF2D-123767EDE501}">
      <dsp:nvSpPr>
        <dsp:cNvPr id="0" name=""/>
        <dsp:cNvSpPr/>
      </dsp:nvSpPr>
      <dsp:spPr>
        <a:xfrm>
          <a:off x="446826" y="1473295"/>
          <a:ext cx="1696727" cy="1696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dirty="0" smtClean="0"/>
            <a:t>Nalini Elkins</a:t>
          </a:r>
          <a:endParaRPr lang="en-IN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kern="1200" smtClean="0"/>
            <a:t>IETF Mentoring Program Coordinator</a:t>
          </a:r>
          <a:endParaRPr lang="en-US" sz="1300" b="0" i="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kern="1200" smtClean="0"/>
            <a:t>CEO and Founder, Inside Products, Inc.</a:t>
          </a:r>
          <a:endParaRPr lang="en-US" sz="1300" b="0" i="0" kern="1200"/>
        </a:p>
      </dsp:txBody>
      <dsp:txXfrm>
        <a:off x="446826" y="1473295"/>
        <a:ext cx="1696727" cy="1696727"/>
      </dsp:txXfrm>
    </dsp:sp>
    <dsp:sp modelId="{BD3BBA7B-9C70-4C65-9D19-1BF4ECC0A4B2}">
      <dsp:nvSpPr>
        <dsp:cNvPr id="0" name=""/>
        <dsp:cNvSpPr/>
      </dsp:nvSpPr>
      <dsp:spPr>
        <a:xfrm>
          <a:off x="6460021" y="366369"/>
          <a:ext cx="3130700" cy="263314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2163AA-39CB-4924-96A6-38BA9DDD8145}">
      <dsp:nvSpPr>
        <dsp:cNvPr id="0" name=""/>
        <dsp:cNvSpPr/>
      </dsp:nvSpPr>
      <dsp:spPr>
        <a:xfrm>
          <a:off x="5293723" y="1473295"/>
          <a:ext cx="1696727" cy="1696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dirty="0" smtClean="0"/>
            <a:t>Suresh Krishnan</a:t>
          </a:r>
          <a:endParaRPr lang="en-IN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kern="1200" dirty="0" smtClean="0"/>
            <a:t>Internet Area AD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kern="1200" smtClean="0"/>
            <a:t>Chief Technology Officer at Kaloom</a:t>
          </a:r>
          <a:endParaRPr lang="en-US" sz="1300" b="0" i="0" kern="1200"/>
        </a:p>
      </dsp:txBody>
      <dsp:txXfrm>
        <a:off x="5293723" y="1473295"/>
        <a:ext cx="1696727" cy="16967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E56D3A-6EEC-4424-8EFE-568BD514E5FE}">
      <dsp:nvSpPr>
        <dsp:cNvPr id="0" name=""/>
        <dsp:cNvSpPr/>
      </dsp:nvSpPr>
      <dsp:spPr>
        <a:xfrm>
          <a:off x="1378" y="413549"/>
          <a:ext cx="5376818" cy="3226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Events Planned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Pre-IETF event before IETF meeting in Asia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Hackathon - </a:t>
          </a:r>
          <a:r>
            <a:rPr lang="en-US" sz="1700" b="0" i="0" kern="1200" dirty="0" smtClean="0"/>
            <a:t>encourage developers to collaborate and develop practical implementations of IETF standards.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Webinars - A specific topic of interest to the community and conduct and online webinar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Boot Camps - Half day / Full day instructor led sessions on Internet protocols and IETF processes and experience sharing</a:t>
          </a:r>
          <a:endParaRPr lang="en-US" sz="1700" kern="1200" dirty="0"/>
        </a:p>
      </dsp:txBody>
      <dsp:txXfrm>
        <a:off x="1378" y="413549"/>
        <a:ext cx="5376818" cy="3226091"/>
      </dsp:txXfrm>
    </dsp:sp>
    <dsp:sp modelId="{01C408FA-A968-4142-B258-CB461FF4EFA1}">
      <dsp:nvSpPr>
        <dsp:cNvPr id="0" name=""/>
        <dsp:cNvSpPr/>
      </dsp:nvSpPr>
      <dsp:spPr>
        <a:xfrm>
          <a:off x="5915878" y="413549"/>
          <a:ext cx="5376818" cy="3226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Past Events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IIESoc Social dinners at IETF meetings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Support for workshops (IOT in </a:t>
          </a:r>
          <a:r>
            <a:rPr lang="en-US" sz="1700" kern="1200" dirty="0" err="1" smtClean="0"/>
            <a:t>IISc</a:t>
          </a:r>
          <a:r>
            <a:rPr lang="en-US" sz="1700" kern="1200" dirty="0" smtClean="0"/>
            <a:t>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RFCs We Love 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Mentoring and support to IIREF and ISOC fellows from India during IETF meetings</a:t>
          </a:r>
          <a:endParaRPr lang="en-US" sz="1700" kern="1200" dirty="0"/>
        </a:p>
      </dsp:txBody>
      <dsp:txXfrm>
        <a:off x="5915878" y="413549"/>
        <a:ext cx="5376818" cy="32260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C14867-0169-4717-A6FD-C81352142893}">
      <dsp:nvSpPr>
        <dsp:cNvPr id="0" name=""/>
        <dsp:cNvSpPr/>
      </dsp:nvSpPr>
      <dsp:spPr>
        <a:xfrm>
          <a:off x="4562780" y="1773"/>
          <a:ext cx="3752768" cy="1697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Webinar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Planned for 15</a:t>
          </a:r>
          <a:r>
            <a:rPr lang="en-US" sz="1600" kern="1200" baseline="30000" dirty="0" smtClean="0"/>
            <a:t>th</a:t>
          </a:r>
          <a:r>
            <a:rPr lang="en-US" sz="1600" kern="1200" dirty="0" smtClean="0"/>
            <a:t> September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Technical Speaker </a:t>
          </a:r>
          <a:r>
            <a:rPr lang="en-US" sz="1600" kern="1200" dirty="0" smtClean="0"/>
            <a:t>– Nalini on TLS1.3 and Network Management for Enterprise. </a:t>
          </a:r>
          <a:endParaRPr lang="en-US" sz="1600" kern="1200" dirty="0"/>
        </a:p>
      </dsp:txBody>
      <dsp:txXfrm>
        <a:off x="4562780" y="1773"/>
        <a:ext cx="3752768" cy="1697317"/>
      </dsp:txXfrm>
    </dsp:sp>
    <dsp:sp modelId="{7AA5FDDC-A8FC-4A76-A3A2-BACEE4D47D55}">
      <dsp:nvSpPr>
        <dsp:cNvPr id="0" name=""/>
        <dsp:cNvSpPr/>
      </dsp:nvSpPr>
      <dsp:spPr>
        <a:xfrm>
          <a:off x="2714401" y="1773"/>
          <a:ext cx="1680343" cy="16973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BF633-1F52-46BE-AEBC-2438B29E30CF}">
      <dsp:nvSpPr>
        <dsp:cNvPr id="0" name=""/>
        <dsp:cNvSpPr/>
      </dsp:nvSpPr>
      <dsp:spPr>
        <a:xfrm>
          <a:off x="2714401" y="1979147"/>
          <a:ext cx="3752768" cy="1697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Pre-IETF </a:t>
          </a:r>
          <a:r>
            <a:rPr lang="en-US" sz="2100" kern="1200" dirty="0" smtClean="0"/>
            <a:t>event - Connections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8-9</a:t>
          </a:r>
          <a:r>
            <a:rPr lang="en-US" sz="1600" kern="1200" baseline="30000" dirty="0" smtClean="0"/>
            <a:t>th</a:t>
          </a:r>
          <a:r>
            <a:rPr lang="en-US" sz="1600" kern="1200" dirty="0" smtClean="0"/>
            <a:t> November 2017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Just before IETF 100 in Singapore</a:t>
          </a:r>
          <a:endParaRPr lang="en-US" sz="1600" kern="1200" dirty="0"/>
        </a:p>
      </dsp:txBody>
      <dsp:txXfrm>
        <a:off x="2714401" y="1979147"/>
        <a:ext cx="3752768" cy="1697317"/>
      </dsp:txXfrm>
    </dsp:sp>
    <dsp:sp modelId="{40DDF469-3B9F-4C08-B253-1532132827EA}">
      <dsp:nvSpPr>
        <dsp:cNvPr id="0" name=""/>
        <dsp:cNvSpPr/>
      </dsp:nvSpPr>
      <dsp:spPr>
        <a:xfrm>
          <a:off x="6635204" y="1979147"/>
          <a:ext cx="1680343" cy="169731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49B632-B5DF-4F32-B048-F6D1909B1CA6}">
      <dsp:nvSpPr>
        <dsp:cNvPr id="0" name=""/>
        <dsp:cNvSpPr/>
      </dsp:nvSpPr>
      <dsp:spPr>
        <a:xfrm>
          <a:off x="-4572417" y="-701075"/>
          <a:ext cx="5446778" cy="5446778"/>
        </a:xfrm>
        <a:prstGeom prst="blockArc">
          <a:avLst>
            <a:gd name="adj1" fmla="val 18900000"/>
            <a:gd name="adj2" fmla="val 2700000"/>
            <a:gd name="adj3" fmla="val 397"/>
          </a:avLst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A937E-AF78-4017-9C9D-1CC0E6A7E612}">
      <dsp:nvSpPr>
        <dsp:cNvPr id="0" name=""/>
        <dsp:cNvSpPr/>
      </dsp:nvSpPr>
      <dsp:spPr>
        <a:xfrm>
          <a:off x="457978" y="310950"/>
          <a:ext cx="7535508" cy="6222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3891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Work with Local ISOC chapters to hold events</a:t>
          </a:r>
          <a:endParaRPr lang="en-IN" sz="1700" kern="1200" dirty="0"/>
        </a:p>
      </dsp:txBody>
      <dsp:txXfrm>
        <a:off x="457978" y="310950"/>
        <a:ext cx="7535508" cy="622225"/>
      </dsp:txXfrm>
    </dsp:sp>
    <dsp:sp modelId="{42538127-C099-4651-9E87-46C7F2F8BF65}">
      <dsp:nvSpPr>
        <dsp:cNvPr id="0" name=""/>
        <dsp:cNvSpPr/>
      </dsp:nvSpPr>
      <dsp:spPr>
        <a:xfrm>
          <a:off x="69087" y="233172"/>
          <a:ext cx="777781" cy="7777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24C9F5-F870-4B2F-AD5F-7725F1E746C5}">
      <dsp:nvSpPr>
        <dsp:cNvPr id="0" name=""/>
        <dsp:cNvSpPr/>
      </dsp:nvSpPr>
      <dsp:spPr>
        <a:xfrm>
          <a:off x="814714" y="1244450"/>
          <a:ext cx="7178772" cy="6222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3891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Work with and inform ISOC leadership on Indian events</a:t>
          </a:r>
          <a:endParaRPr lang="en-US" sz="1700" kern="1200" dirty="0"/>
        </a:p>
      </dsp:txBody>
      <dsp:txXfrm>
        <a:off x="814714" y="1244450"/>
        <a:ext cx="7178772" cy="622225"/>
      </dsp:txXfrm>
    </dsp:sp>
    <dsp:sp modelId="{C177EFA5-5DBA-4261-A16C-BC97BBB7C127}">
      <dsp:nvSpPr>
        <dsp:cNvPr id="0" name=""/>
        <dsp:cNvSpPr/>
      </dsp:nvSpPr>
      <dsp:spPr>
        <a:xfrm>
          <a:off x="425823" y="1166672"/>
          <a:ext cx="777781" cy="7777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4454A5-480C-4511-9EF5-5E7A0898435C}">
      <dsp:nvSpPr>
        <dsp:cNvPr id="0" name=""/>
        <dsp:cNvSpPr/>
      </dsp:nvSpPr>
      <dsp:spPr>
        <a:xfrm>
          <a:off x="814714" y="2177950"/>
          <a:ext cx="7178772" cy="6222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3891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Work with city local groups such as “RFCs We Love” to promote interest in IETF standards</a:t>
          </a:r>
          <a:endParaRPr lang="en-US" sz="1700" kern="1200" dirty="0"/>
        </a:p>
      </dsp:txBody>
      <dsp:txXfrm>
        <a:off x="814714" y="2177950"/>
        <a:ext cx="7178772" cy="622225"/>
      </dsp:txXfrm>
    </dsp:sp>
    <dsp:sp modelId="{B234C6A1-0CF9-42DC-A73E-2B33260AA728}">
      <dsp:nvSpPr>
        <dsp:cNvPr id="0" name=""/>
        <dsp:cNvSpPr/>
      </dsp:nvSpPr>
      <dsp:spPr>
        <a:xfrm>
          <a:off x="425823" y="2100172"/>
          <a:ext cx="777781" cy="7777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2B510A-82E4-48DD-BE8A-2BCF57666DF6}">
      <dsp:nvSpPr>
        <dsp:cNvPr id="0" name=""/>
        <dsp:cNvSpPr/>
      </dsp:nvSpPr>
      <dsp:spPr>
        <a:xfrm>
          <a:off x="457978" y="3111450"/>
          <a:ext cx="7535508" cy="6222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3891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Work with policy bodies on provide technical input on issues of internet governance</a:t>
          </a:r>
          <a:endParaRPr lang="en-US" sz="1700" kern="1200" dirty="0"/>
        </a:p>
      </dsp:txBody>
      <dsp:txXfrm>
        <a:off x="457978" y="3111450"/>
        <a:ext cx="7535508" cy="622225"/>
      </dsp:txXfrm>
    </dsp:sp>
    <dsp:sp modelId="{1193EF7D-06E6-4A11-8C2C-3658D5DD1969}">
      <dsp:nvSpPr>
        <dsp:cNvPr id="0" name=""/>
        <dsp:cNvSpPr/>
      </dsp:nvSpPr>
      <dsp:spPr>
        <a:xfrm>
          <a:off x="69087" y="3033672"/>
          <a:ext cx="777781" cy="7777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Blocks">
  <dgm:title val=""/>
  <dgm:desc val=""/>
  <dgm:catLst>
    <dgm:cat type="picture" pri="8000"/>
    <dgm:cat type="pictureconvert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61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908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3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.63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D785-87DC-430A-AADA-A3F1585F388B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FF48C-0821-4076-85EC-581EACA1F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64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FF48C-0821-4076-85EC-581EACA1FD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79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3E46ED1-5EC7-4CE4-BD74-4D2B076E4637}" type="datetime1">
              <a:rPr lang="en-US" smtClean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5F2F-E3C2-4070-A8E7-2C754D2BBB89}" type="datetime1">
              <a:rPr lang="en-US" smtClean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2D079AC-F022-4D5B-BDBA-FFD41901D09B}" type="datetime1">
              <a:rPr lang="en-US" smtClean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60B3-AA7F-4DA4-B2C8-C4DF41C670AA}" type="datetime1">
              <a:rPr lang="en-US" smtClean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B30CF1F-F9E1-42A7-BE98-483BB6A6AAB5}" type="datetime1">
              <a:rPr lang="en-US" smtClean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FBA3-06FD-42F4-A481-4FD2B05FC119}" type="datetime1">
              <a:rPr lang="en-US" smtClean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C3E7-E3B6-405E-A514-F8EFEE12F34E}" type="datetime1">
              <a:rPr lang="en-US" smtClean="0"/>
              <a:t>9/8/2017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16D3-B465-4EF3-A509-88A1FCDBA079}" type="datetime1">
              <a:rPr lang="en-US" smtClean="0"/>
              <a:t>9/8/2017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FA30-668F-45B4-8564-758F92C50AB6}" type="datetime1">
              <a:rPr lang="en-US" smtClean="0"/>
              <a:t>9/8/2017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8E4D975-A69D-4D1E-AA72-CA01244B11F6}" type="datetime1">
              <a:rPr lang="en-US" smtClean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76F7-F97C-49F8-85B5-7D601D3CBFA9}" type="datetime1">
              <a:rPr lang="en-US" smtClean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3E87D8B-B708-4687-A7E1-467F7C65C31B}" type="datetime1">
              <a:rPr lang="en-US" smtClean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iesoc.i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IIESoc/" TargetMode="External"/><Relationship Id="rId3" Type="http://schemas.openxmlformats.org/officeDocument/2006/relationships/hyperlink" Target="mailto:ietf-community-india@ietf.org" TargetMode="External"/><Relationship Id="rId7" Type="http://schemas.openxmlformats.org/officeDocument/2006/relationships/hyperlink" Target="https://twitter.com/IIESoc_i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info@iiesoc.in" TargetMode="External"/><Relationship Id="rId5" Type="http://schemas.openxmlformats.org/officeDocument/2006/relationships/hyperlink" Target="https://iiesoc.in/" TargetMode="External"/><Relationship Id="rId4" Type="http://schemas.openxmlformats.org/officeDocument/2006/relationships/hyperlink" Target="https://www.ietf.org/mailman/listinfo/ietf-community-india" TargetMode="External"/><Relationship Id="rId9" Type="http://schemas.openxmlformats.org/officeDocument/2006/relationships/hyperlink" Target="https://www.linkedin.com/company/13395035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298977"/>
            <a:ext cx="10993549" cy="1475013"/>
          </a:xfrm>
        </p:spPr>
        <p:txBody>
          <a:bodyPr/>
          <a:lstStyle/>
          <a:p>
            <a:r>
              <a:rPr lang="en-US" dirty="0" smtClean="0"/>
              <a:t>Introduction to IIES</a:t>
            </a:r>
            <a:r>
              <a:rPr lang="en-US" cap="none" dirty="0" smtClean="0"/>
              <a:t>oc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cap="none" dirty="0" smtClean="0"/>
              <a:t>Dhruv Dhody </a:t>
            </a:r>
          </a:p>
          <a:p>
            <a:r>
              <a:rPr lang="en-US" cap="none" dirty="0" smtClean="0"/>
              <a:t>Secretary of IIESoc, Senior System Architect at Huawei Technologies</a:t>
            </a:r>
            <a:endParaRPr lang="en-IN" cap="none" dirty="0"/>
          </a:p>
        </p:txBody>
      </p:sp>
      <p:sp>
        <p:nvSpPr>
          <p:cNvPr id="4" name="TextBox 3"/>
          <p:cNvSpPr txBox="1"/>
          <p:nvPr/>
        </p:nvSpPr>
        <p:spPr>
          <a:xfrm>
            <a:off x="654341" y="5905850"/>
            <a:ext cx="1083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hlinkClick r:id="rId3"/>
              </a:rPr>
              <a:t>https://iiesoc.in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81191" y="5905850"/>
            <a:ext cx="433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India Internet Engineering Society</a:t>
            </a:r>
            <a:endParaRPr lang="en-I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73" y="676105"/>
            <a:ext cx="1780355" cy="219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in touch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708" y="749578"/>
            <a:ext cx="745099" cy="91895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Mailing List - </a:t>
            </a:r>
            <a:r>
              <a:rPr lang="en-US" dirty="0" smtClean="0">
                <a:hlinkClick r:id="rId3"/>
              </a:rPr>
              <a:t>ietf-community-india@ietf.org</a:t>
            </a:r>
            <a:endParaRPr lang="en-US" dirty="0"/>
          </a:p>
          <a:p>
            <a:pPr lvl="1"/>
            <a:r>
              <a:rPr lang="en-US" dirty="0"/>
              <a:t>Join -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www.ietf.org/mailman/listinfo/ietf-community-india</a:t>
            </a:r>
            <a:endParaRPr lang="en-US" dirty="0" smtClean="0"/>
          </a:p>
          <a:p>
            <a:r>
              <a:rPr lang="en-US" dirty="0" smtClean="0"/>
              <a:t>Website - </a:t>
            </a:r>
            <a:r>
              <a:rPr lang="en-US" dirty="0" smtClean="0">
                <a:hlinkClick r:id="rId5"/>
              </a:rPr>
              <a:t>https://iiesoc.in/</a:t>
            </a:r>
            <a:endParaRPr lang="en-US" dirty="0" smtClean="0"/>
          </a:p>
          <a:p>
            <a:r>
              <a:rPr lang="en-US" dirty="0" smtClean="0"/>
              <a:t>Email – </a:t>
            </a:r>
            <a:r>
              <a:rPr lang="en-US" dirty="0" smtClean="0">
                <a:hlinkClick r:id="rId6"/>
              </a:rPr>
              <a:t>info@iiesoc.in</a:t>
            </a:r>
            <a:r>
              <a:rPr lang="en-US" dirty="0" smtClean="0"/>
              <a:t> </a:t>
            </a:r>
          </a:p>
          <a:p>
            <a:r>
              <a:rPr lang="en-US" dirty="0"/>
              <a:t>Twitter -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twitter.com/IIESoc_in</a:t>
            </a:r>
            <a:endParaRPr lang="en-US" dirty="0" smtClean="0"/>
          </a:p>
          <a:p>
            <a:r>
              <a:rPr lang="en-US" dirty="0" smtClean="0"/>
              <a:t>Facebook - </a:t>
            </a:r>
            <a:r>
              <a:rPr lang="en-US" dirty="0" smtClean="0">
                <a:hlinkClick r:id="rId8"/>
              </a:rPr>
              <a:t>https</a:t>
            </a:r>
            <a:r>
              <a:rPr lang="en-US" dirty="0">
                <a:hlinkClick r:id="rId8"/>
              </a:rPr>
              <a:t>://www.facebook.com/IIESoc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LinkedIn </a:t>
            </a:r>
            <a:r>
              <a:rPr lang="en-US" dirty="0"/>
              <a:t>- </a:t>
            </a:r>
            <a:r>
              <a:rPr lang="en-US" dirty="0">
                <a:hlinkClick r:id="rId9"/>
              </a:rPr>
              <a:t>https://www.linkedin.com/company/13395035</a:t>
            </a:r>
            <a:r>
              <a:rPr lang="en-US" dirty="0" smtClean="0">
                <a:hlinkClick r:id="rId9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01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9" b="2559"/>
          <a:stretch>
            <a:fillRect/>
          </a:stretch>
        </p:blipFill>
        <p:spPr>
          <a:xfrm>
            <a:off x="447675" y="600075"/>
            <a:ext cx="11290300" cy="5356225"/>
          </a:xfrm>
        </p:spPr>
      </p:pic>
    </p:spTree>
    <p:extLst>
      <p:ext uri="{BB962C8B-B14F-4D97-AF65-F5344CB8AC3E}">
        <p14:creationId xmlns:p14="http://schemas.microsoft.com/office/powerpoint/2010/main" val="361333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IIESoc (India Internet Engineering Society) is a non-profit entity that brings together different stakeholders from the computer networking community across industry, academia, service providers and government. </a:t>
            </a:r>
            <a:endParaRPr lang="en-US" sz="2800" dirty="0" smtClean="0"/>
          </a:p>
          <a:p>
            <a:pPr lvl="1"/>
            <a:r>
              <a:rPr lang="en-US" sz="2600" dirty="0" smtClean="0"/>
              <a:t>It </a:t>
            </a:r>
            <a:r>
              <a:rPr lang="en-US" sz="2600" dirty="0"/>
              <a:t>exists to further the adoption of IETF standards and increase awareness &amp; participation in the IETF process.</a:t>
            </a:r>
            <a:endParaRPr lang="en-IN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708" y="749578"/>
            <a:ext cx="745099" cy="91895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7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Mission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000" dirty="0"/>
              <a:t>To further the </a:t>
            </a:r>
            <a:r>
              <a:rPr lang="en-US" sz="2000" dirty="0">
                <a:solidFill>
                  <a:schemeClr val="accent2"/>
                </a:solidFill>
              </a:rPr>
              <a:t>adoption</a:t>
            </a:r>
            <a:r>
              <a:rPr lang="en-US" sz="2000" dirty="0"/>
              <a:t> of Internet standards in </a:t>
            </a:r>
            <a:r>
              <a:rPr lang="en-US" sz="2000" dirty="0" smtClean="0"/>
              <a:t>India.</a:t>
            </a:r>
            <a:endParaRPr lang="en-US" sz="2000" dirty="0"/>
          </a:p>
          <a:p>
            <a:pPr fontAlgn="base"/>
            <a:r>
              <a:rPr lang="en-US" sz="2000" dirty="0"/>
              <a:t>To increase </a:t>
            </a:r>
            <a:r>
              <a:rPr lang="en-US" sz="2000" dirty="0">
                <a:solidFill>
                  <a:schemeClr val="accent2"/>
                </a:solidFill>
              </a:rPr>
              <a:t>participation</a:t>
            </a:r>
            <a:r>
              <a:rPr lang="en-US" sz="2000" dirty="0"/>
              <a:t> in IETF standards </a:t>
            </a:r>
            <a:r>
              <a:rPr lang="en-US" sz="2000" dirty="0" smtClean="0"/>
              <a:t>activities.</a:t>
            </a:r>
            <a:endParaRPr lang="en-US" sz="2000" dirty="0"/>
          </a:p>
          <a:p>
            <a:pPr fontAlgn="base"/>
            <a:r>
              <a:rPr lang="en-US" sz="2000" dirty="0"/>
              <a:t>To conduct </a:t>
            </a:r>
            <a:r>
              <a:rPr lang="en-US" sz="2000" dirty="0">
                <a:solidFill>
                  <a:schemeClr val="accent2"/>
                </a:solidFill>
              </a:rPr>
              <a:t>capacity building</a:t>
            </a:r>
            <a:r>
              <a:rPr lang="en-US" sz="2000" dirty="0"/>
              <a:t> programs in the Indian networking community.</a:t>
            </a:r>
          </a:p>
          <a:p>
            <a:pPr fontAlgn="base"/>
            <a:r>
              <a:rPr lang="en-US" sz="2000" dirty="0"/>
              <a:t>The society will provide technical inputs in the </a:t>
            </a:r>
            <a:r>
              <a:rPr lang="en-US" sz="2000" dirty="0">
                <a:solidFill>
                  <a:schemeClr val="accent2"/>
                </a:solidFill>
              </a:rPr>
              <a:t>policy</a:t>
            </a:r>
            <a:r>
              <a:rPr lang="en-US" sz="2000" dirty="0"/>
              <a:t> area.</a:t>
            </a:r>
          </a:p>
          <a:p>
            <a:pPr fontAlgn="base"/>
            <a:r>
              <a:rPr lang="en-US" sz="2000" dirty="0"/>
              <a:t>To provide a forum for computer networking professionals, academicians, researchers, network operators and programmers to </a:t>
            </a:r>
            <a:r>
              <a:rPr lang="en-US" sz="2000" dirty="0">
                <a:solidFill>
                  <a:schemeClr val="accent2"/>
                </a:solidFill>
              </a:rPr>
              <a:t>discuss technical issues</a:t>
            </a:r>
            <a:r>
              <a:rPr lang="en-US" sz="2000" dirty="0"/>
              <a:t> in an Indian </a:t>
            </a:r>
            <a:r>
              <a:rPr lang="en-US" sz="2000" dirty="0" smtClean="0"/>
              <a:t>context.</a:t>
            </a:r>
            <a:endParaRPr lang="en-US" sz="2000" dirty="0"/>
          </a:p>
          <a:p>
            <a:pPr fontAlgn="base"/>
            <a:r>
              <a:rPr lang="en-US" sz="2000" dirty="0"/>
              <a:t>To </a:t>
            </a:r>
            <a:r>
              <a:rPr lang="en-US" sz="2000" dirty="0">
                <a:solidFill>
                  <a:schemeClr val="accent2"/>
                </a:solidFill>
              </a:rPr>
              <a:t>mentor</a:t>
            </a:r>
            <a:r>
              <a:rPr lang="en-US" sz="2000" dirty="0"/>
              <a:t> people to take on IETF leadership </a:t>
            </a:r>
            <a:r>
              <a:rPr lang="en-US" sz="2000" dirty="0" smtClean="0"/>
              <a:t>positions.</a:t>
            </a:r>
            <a:endParaRPr lang="en-US" sz="2000" dirty="0"/>
          </a:p>
          <a:p>
            <a:pPr fontAlgn="base"/>
            <a:r>
              <a:rPr lang="en-US" sz="2000" dirty="0"/>
              <a:t>Be the nodal agency for </a:t>
            </a:r>
            <a:r>
              <a:rPr lang="en-US" sz="2000" dirty="0" smtClean="0"/>
              <a:t>organizing </a:t>
            </a:r>
            <a:r>
              <a:rPr lang="en-US" sz="2000" dirty="0">
                <a:solidFill>
                  <a:schemeClr val="accent2"/>
                </a:solidFill>
              </a:rPr>
              <a:t>IETF in </a:t>
            </a:r>
            <a:r>
              <a:rPr lang="en-US" sz="2000" dirty="0" smtClean="0">
                <a:solidFill>
                  <a:schemeClr val="accent2"/>
                </a:solidFill>
              </a:rPr>
              <a:t>India.</a:t>
            </a:r>
            <a:endParaRPr lang="en-US" sz="2000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708" y="749578"/>
            <a:ext cx="745099" cy="91895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83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Structure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020483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708" y="749578"/>
            <a:ext cx="745099" cy="91895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28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Governing Council</a:t>
            </a:r>
            <a:endParaRPr lang="en-IN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93645728"/>
              </p:ext>
            </p:extLst>
          </p:nvPr>
        </p:nvGraphicFramePr>
        <p:xfrm>
          <a:off x="427839" y="1954634"/>
          <a:ext cx="11333525" cy="4630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708" y="749578"/>
            <a:ext cx="745099" cy="91895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9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ADVISORY COUNCIL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9025729"/>
              </p:ext>
            </p:extLst>
          </p:nvPr>
        </p:nvGraphicFramePr>
        <p:xfrm>
          <a:off x="1077226" y="2718485"/>
          <a:ext cx="10037548" cy="3536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708" y="749578"/>
            <a:ext cx="745099" cy="91895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3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865526"/>
              </p:ext>
            </p:extLst>
          </p:nvPr>
        </p:nvGraphicFramePr>
        <p:xfrm>
          <a:off x="461319" y="2051047"/>
          <a:ext cx="11294076" cy="4053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708" y="749578"/>
            <a:ext cx="745099" cy="91895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95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EVENTS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98491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708" y="749578"/>
            <a:ext cx="745099" cy="91895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00432" y="5665023"/>
            <a:ext cx="2125362" cy="9473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More details in </a:t>
            </a:r>
            <a:r>
              <a:rPr lang="en-US" dirty="0" smtClean="0"/>
              <a:t>the agenda for today!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645609" y="1474915"/>
            <a:ext cx="2125362" cy="9473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Details to be published soon!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9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 with other </a:t>
            </a:r>
            <a:r>
              <a:rPr lang="en-US" dirty="0" smtClean="0"/>
              <a:t>Organizations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1045408"/>
              </p:ext>
            </p:extLst>
          </p:nvPr>
        </p:nvGraphicFramePr>
        <p:xfrm>
          <a:off x="2071816" y="2306594"/>
          <a:ext cx="8048367" cy="4044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708" y="749578"/>
            <a:ext cx="745099" cy="91895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53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365</TotalTime>
  <Words>561</Words>
  <Application>Microsoft Office PowerPoint</Application>
  <PresentationFormat>Widescreen</PresentationFormat>
  <Paragraphs>99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Gill Sans MT</vt:lpstr>
      <vt:lpstr>Calibri</vt:lpstr>
      <vt:lpstr>Wingdings 2</vt:lpstr>
      <vt:lpstr>Dividend</vt:lpstr>
      <vt:lpstr>Introduction to IIESoc</vt:lpstr>
      <vt:lpstr>Who are we? </vt:lpstr>
      <vt:lpstr>Our Mission</vt:lpstr>
      <vt:lpstr>Our Structure</vt:lpstr>
      <vt:lpstr>Governing Council</vt:lpstr>
      <vt:lpstr>ADVISORY COUNCIL</vt:lpstr>
      <vt:lpstr>events</vt:lpstr>
      <vt:lpstr>UPCOMING EVENTS</vt:lpstr>
      <vt:lpstr>Aliasing with other Organizations</vt:lpstr>
      <vt:lpstr>Get in touch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IIESoc</dc:title>
  <dc:creator>Dhruv Dhody</dc:creator>
  <cp:lastModifiedBy>Dhruv Dhody</cp:lastModifiedBy>
  <cp:revision>37</cp:revision>
  <dcterms:created xsi:type="dcterms:W3CDTF">2017-09-06T13:49:39Z</dcterms:created>
  <dcterms:modified xsi:type="dcterms:W3CDTF">2017-09-08T05:27:54Z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(2)lVzy8gSR9e1bte7GXMwK2zV8Yak76yCpo/6pl2tSOdTa8Ph3hK+QnbX2ZqomQqQb7w+++etC
vkdOm0gPMZ/p3XuPOYwJaZrlqjnWvRRzK7YdUeFmcN7RhoVzvjvLv8J0TAx7+0PGMoag2g8v
p7XRSTvV1i21MV3fzLunSvw+QVtwVhnc3QolQTyOQLHPlipuZrrSVFvNGaLkhxrMLUXuaUtX
ihplaoFXTw1S7E0dvq</vt:lpwstr>
  </property>
  <property fmtid="{D5CDD505-2E9C-101B-9397-08002B2CF9AE}" pid="3" name="_2015_ms_pID_7253431">
    <vt:lpwstr>pTax4w7U3wd8aVywBQ7B7MkPJst0z4p2h7whY/KsXmdwZSTcKYQD//
lHJMUEl/s3EBAHXwdWNBqoLvErGKkGrm1Pq48csG/p1egNfB6XWKZHOOwPCNSrp/NSBCqsNY
yssc2SzoTYq/8ndmbM5lN5ZCmQOT3owOk6b43QFca1Tdhko0XxAV/vllwLidtI3v+Cg=</vt:lpwstr>
  </property>
</Properties>
</file>