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52" y="90"/>
      </p:cViewPr>
      <p:guideLst>
        <p:guide pos="2160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9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78C6-66A4-422C-A284-22DD0A0C84A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358D-9915-4C0E-98B2-E770BF97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1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nections.iiesoc.in/hackatho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connections.iiesoc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iesoc.in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www.connections.iiesoc.in/tickets" TargetMode="External"/><Relationship Id="rId9" Type="http://schemas.openxmlformats.org/officeDocument/2006/relationships/hyperlink" Target="https://github.com/iiesoc/hacka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0331" y="2023686"/>
            <a:ext cx="5757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cap="all" dirty="0" smtClean="0"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Hackathon @ CONNECTIONS</a:t>
            </a:r>
            <a:endParaRPr lang="en-US" sz="3200" dirty="0"/>
          </a:p>
        </p:txBody>
      </p:sp>
      <p:pic>
        <p:nvPicPr>
          <p:cNvPr id="1026" name="Picture 2" descr="https://static.wixstatic.com/media/2ce7a3_23c4f5a3332e42b19c568773563826e2~mv2_d_1986_2448_s_2.png/v1/fit/w_700,h_112,al_c,q_85/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105725"/>
            <a:ext cx="86677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.wixstatic.com/media/2ce7a3_3a3d1d1eb9ff42ec8f0ce27cc1bb13da~mv2.png/v1/fit/w_700,h_2000,al_c,q_85/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909" y="4532189"/>
            <a:ext cx="66675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85723"/>
              </p:ext>
            </p:extLst>
          </p:nvPr>
        </p:nvGraphicFramePr>
        <p:xfrm>
          <a:off x="550333" y="9194105"/>
          <a:ext cx="5757334" cy="6400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878667"/>
                <a:gridCol w="2878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u="none" kern="1200" dirty="0" smtClean="0"/>
                        <a:t>Venue: </a:t>
                      </a:r>
                    </a:p>
                    <a:p>
                      <a:r>
                        <a:rPr lang="en-US" sz="1200" b="0" u="none" kern="1200" dirty="0" smtClean="0"/>
                        <a:t>Infosys Campus, Electronics City, ​</a:t>
                      </a:r>
                      <a:r>
                        <a:rPr lang="en-US" sz="1200" b="0" u="none" kern="1200" dirty="0" err="1" smtClean="0"/>
                        <a:t>Hosur</a:t>
                      </a:r>
                      <a:r>
                        <a:rPr lang="en-US" sz="1200" b="0" u="none" kern="1200" dirty="0" smtClean="0"/>
                        <a:t> Road Bengaluru​ 560 100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/>
                        <a:t>Tickets</a:t>
                      </a:r>
                      <a:r>
                        <a:rPr lang="en-US" sz="1200" b="0" u="none" baseline="0" dirty="0" smtClean="0"/>
                        <a:t> at </a:t>
                      </a:r>
                    </a:p>
                    <a:p>
                      <a:r>
                        <a:rPr lang="en-US" sz="1200" b="0" u="none" dirty="0" smtClean="0">
                          <a:hlinkClick r:id="rId4"/>
                        </a:rPr>
                        <a:t>https://www.connections.iiesoc.in/tickets</a:t>
                      </a:r>
                      <a:endParaRPr lang="en-US" sz="1200" b="0" u="none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09334" y="1482968"/>
            <a:ext cx="1456267" cy="3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Script" panose="020B0504020000000003" pitchFamily="34" charset="0"/>
              </a:rPr>
              <a:t>Presents</a:t>
            </a:r>
            <a:endParaRPr lang="en-US" i="1" dirty="0">
              <a:latin typeface="Segoe Script" panose="020B0504020000000003" pitchFamily="34" charset="0"/>
            </a:endParaRPr>
          </a:p>
        </p:txBody>
      </p:sp>
      <p:pic>
        <p:nvPicPr>
          <p:cNvPr id="1032" name="Picture 8" descr="https://static.pexels.com/photos/34153/pexels-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086" y="4106808"/>
            <a:ext cx="2538577" cy="1692384"/>
          </a:xfrm>
          <a:prstGeom prst="rect">
            <a:avLst/>
          </a:prstGeom>
          <a:noFill/>
          <a:effectLst>
            <a:softEdge rad="215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800" y="2658618"/>
            <a:ext cx="5757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u="sng" dirty="0">
                <a:hlinkClick r:id="rId6"/>
              </a:rPr>
              <a:t>IIESoc</a:t>
            </a:r>
            <a:r>
              <a:rPr lang="en-US" sz="1600" dirty="0"/>
              <a:t> have been working behind the scenes for </a:t>
            </a:r>
            <a:r>
              <a:rPr lang="en-US" sz="1600" u="sng" dirty="0">
                <a:hlinkClick r:id="rId7"/>
              </a:rPr>
              <a:t>Connections</a:t>
            </a:r>
            <a:r>
              <a:rPr lang="en-US" sz="1600" dirty="0"/>
              <a:t> 2017 - a Pre-IETF forum to get protocol developers, academicians and network operators together on the same </a:t>
            </a:r>
            <a:r>
              <a:rPr lang="en-US" sz="1600" dirty="0" smtClean="0"/>
              <a:t>platform. As part of the event we also have a </a:t>
            </a:r>
            <a:r>
              <a:rPr lang="en-US" sz="1600" u="sng" dirty="0" smtClean="0">
                <a:hlinkClick r:id="rId8"/>
              </a:rPr>
              <a:t>Hackathon</a:t>
            </a:r>
            <a:r>
              <a:rPr lang="en-US" sz="1600" dirty="0" smtClean="0"/>
              <a:t> to </a:t>
            </a:r>
            <a:r>
              <a:rPr lang="en-US" sz="1600" dirty="0"/>
              <a:t>encourage developers to collaborate and develop utilities, ideas, running code and solutions that show practical implementations of IETF standards. 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0330" y="5689595"/>
            <a:ext cx="57573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600" dirty="0" smtClean="0"/>
              <a:t>This </a:t>
            </a:r>
            <a:r>
              <a:rPr lang="en-US" sz="1600" dirty="0"/>
              <a:t>is also an excellent mechanism to participate in IETF by bringing in the implementation experience and providing useful comments </a:t>
            </a:r>
            <a:r>
              <a:rPr lang="en-US" sz="1600" dirty="0" smtClean="0"/>
              <a:t>to </a:t>
            </a:r>
            <a:r>
              <a:rPr lang="en-US" sz="1600" dirty="0"/>
              <a:t>in-progress standards</a:t>
            </a:r>
            <a:r>
              <a:rPr lang="en-US" sz="1600" dirty="0" smtClean="0"/>
              <a:t>.</a:t>
            </a:r>
          </a:p>
          <a:p>
            <a:pPr algn="just" fontAlgn="base"/>
            <a:endParaRPr lang="en-US" sz="1600" dirty="0"/>
          </a:p>
          <a:p>
            <a:pPr algn="just" fontAlgn="base"/>
            <a:r>
              <a:rPr lang="en-US" sz="1600" dirty="0" smtClean="0"/>
              <a:t>Use this opportunity to showcase your work </a:t>
            </a:r>
            <a:r>
              <a:rPr lang="en-US" sz="1600" dirty="0" smtClean="0"/>
              <a:t>related to </a:t>
            </a:r>
            <a:r>
              <a:rPr lang="en-US" sz="1600" dirty="0"/>
              <a:t>Internet of Things (</a:t>
            </a:r>
            <a:r>
              <a:rPr lang="en-US" sz="1600" dirty="0" err="1"/>
              <a:t>IoT</a:t>
            </a:r>
            <a:r>
              <a:rPr lang="en-US" sz="1600" dirty="0" smtClean="0"/>
              <a:t>), </a:t>
            </a:r>
            <a:r>
              <a:rPr lang="en-US" sz="1600" dirty="0"/>
              <a:t>Software Defined Networks (SDN</a:t>
            </a:r>
            <a:r>
              <a:rPr lang="en-US" sz="1600" dirty="0" smtClean="0"/>
              <a:t>), Applications and Security. Don’t miss out an opportunity to discuss your work with experienced </a:t>
            </a:r>
            <a:r>
              <a:rPr lang="en-US" sz="1600" dirty="0" err="1" smtClean="0"/>
              <a:t>IETFers</a:t>
            </a:r>
            <a:r>
              <a:rPr lang="en-US" sz="1600" dirty="0" smtClean="0"/>
              <a:t> and networking professionals from India and abroad. </a:t>
            </a:r>
          </a:p>
          <a:p>
            <a:pPr algn="just" fontAlgn="base"/>
            <a:endParaRPr lang="en-US" sz="1600" dirty="0"/>
          </a:p>
          <a:p>
            <a:pPr algn="just" fontAlgn="base"/>
            <a:r>
              <a:rPr lang="en-US" sz="1600" dirty="0" smtClean="0"/>
              <a:t>Add your project in </a:t>
            </a:r>
            <a:r>
              <a:rPr lang="en-US" sz="1600" dirty="0" err="1" smtClean="0"/>
              <a:t>GitHub</a:t>
            </a:r>
            <a:r>
              <a:rPr lang="en-US" sz="1600" dirty="0"/>
              <a:t> at </a:t>
            </a: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github.com/iiesoc/hackathon</a:t>
            </a:r>
            <a:endParaRPr lang="en-US" sz="1600" dirty="0" smtClean="0"/>
          </a:p>
          <a:p>
            <a:pPr algn="just" fontAlgn="base"/>
            <a:endParaRPr lang="en-US" sz="1600" dirty="0"/>
          </a:p>
          <a:p>
            <a:pPr algn="just" fontAlgn="base"/>
            <a:r>
              <a:rPr lang="en-US" sz="1600" dirty="0" smtClean="0"/>
              <a:t>More about the event at </a:t>
            </a:r>
            <a:r>
              <a:rPr lang="en-US" sz="1600" u="sng" dirty="0">
                <a:hlinkClick r:id="rId8"/>
              </a:rPr>
              <a:t>https</a:t>
            </a:r>
            <a:r>
              <a:rPr lang="en-US" sz="1600" u="sng" dirty="0" smtClean="0">
                <a:hlinkClick r:id="rId8"/>
              </a:rPr>
              <a:t>://connections.iiesoc.in/</a:t>
            </a:r>
            <a:endParaRPr lang="en-US" sz="1600" u="sng" dirty="0" smtClean="0"/>
          </a:p>
          <a:p>
            <a:pPr algn="just" fontAlgn="base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6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92D050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112</Words>
  <Application>Microsoft Office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Script</vt:lpstr>
      <vt:lpstr>trebuchet ms</vt:lpstr>
      <vt:lpstr>Office Theme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Dhody</dc:creator>
  <cp:lastModifiedBy>Dhruv Dhody</cp:lastModifiedBy>
  <cp:revision>9</cp:revision>
  <dcterms:created xsi:type="dcterms:W3CDTF">2017-10-18T06:02:26Z</dcterms:created>
  <dcterms:modified xsi:type="dcterms:W3CDTF">2017-10-24T09:17:36Z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(2)gw6yUpElkZiJ0NR2Kn7V7cdn3aFyO6Xx43kGMFpcV/s5gsQy1RZB9BZdQi9F6AxC8rYnoSgB
8YFFvH0IkG8YWydMQXB2tw1Zm1rr5DgizayZKXbeeKj3I6GoTQHimNtcLRf7FfmUOH+heaZj
311O2fx+e7d1lPS6cuOq8AJXqhniuT2qH0x1Yej0QdRl4t9M4Av5mdFBZPceyVeDmUOJDC/W
u2CIA0fMe498wh+7D1</vt:lpwstr>
  </property>
  <property fmtid="{D5CDD505-2E9C-101B-9397-08002B2CF9AE}" pid="3" name="_2015_ms_pID_7253431">
    <vt:lpwstr>4EUxkAaJKlgpbgLS1pRvvQz4+r2Oax74V6SPPaTBIEAg/FuXhxQTeH
qOSZDUrpaCA6HbTx5EY4sh2F+jeqGaVXnJMmoCrC373NcTYvOYbc4LDfsyWYfGzhdO6D8ciI
aZ9XS9+roLMq2aBL52MPNULf4qEF2UaddXtLXFC8iOzsyk0Zhjhat6lJU5boHrF502Q=</vt:lpwstr>
  </property>
</Properties>
</file>