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DCA05-6E53-40D8-8CF9-86FE164FAB8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F8187-7BE8-47DE-AD4D-698333F5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4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F8187-7BE8-47DE-AD4D-698333F596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9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F8187-7BE8-47DE-AD4D-698333F596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DC8F-D835-4DFF-9DEC-4100578C2B3F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217C-E12D-479E-AB35-067F0FA4A1C5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8CD3-77AF-4476-9ECD-7E655CEDFE1D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2296-E8F0-4E00-9C39-0AA61059406E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4A5D-033B-48E6-910A-E4C3252A7B1C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4D9A-6A67-4724-9434-B8BAA0E91113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B5CB-C852-4D56-8A3A-7CB4A6025E69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07DE-70C7-41DA-8632-AC5E17EB5A26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E15F-E78F-4F11-B2FA-EE51C52398D3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2DB3-AE21-4D5E-8020-C27B55E56193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2212-B70F-4398-A5C9-08B5A6DD3DB3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DFAD-C399-4E9D-AED4-68DBDD0A9548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BCFB-7AE9-4B4F-8FCB-81AE05BA3953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DC10-2E54-4F33-AF7C-CC492C454E0E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1D26-AB02-4808-8B38-41765126D2D0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E0DC-FC6F-474F-9565-A752C9DAE715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E8E6-6444-4DC5-ABF6-313975208812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E857DF-31F8-479A-B746-80553E214C7E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3515" y="1856232"/>
            <a:ext cx="8825658" cy="1512974"/>
          </a:xfrm>
        </p:spPr>
        <p:txBody>
          <a:bodyPr/>
          <a:lstStyle/>
          <a:p>
            <a:r>
              <a:rPr lang="en-US" dirty="0" smtClean="0"/>
              <a:t>My 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DAEF-88DA-4BB3-9DE7-9CD6A38E7545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15" y="4204850"/>
            <a:ext cx="5456978" cy="14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Hi, I am Dhruv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Past: Stony Brook University, graduated Dec 2015  with B.S. Physics and Math</a:t>
            </a:r>
          </a:p>
          <a:p>
            <a:pPr lvl="1"/>
            <a:r>
              <a:rPr lang="en-US" dirty="0" smtClean="0"/>
              <a:t>Research: PHENIX MPCEX detector construction, commission, and calibration</a:t>
            </a:r>
          </a:p>
          <a:p>
            <a:r>
              <a:rPr lang="en-US" dirty="0" smtClean="0"/>
              <a:t>Now: CERN semester student. In the </a:t>
            </a:r>
            <a:r>
              <a:rPr lang="en-US" dirty="0" err="1" smtClean="0"/>
              <a:t>UMichigan</a:t>
            </a:r>
            <a:r>
              <a:rPr lang="en-US" dirty="0" smtClean="0"/>
              <a:t> Research Semester at CERN program</a:t>
            </a:r>
          </a:p>
          <a:p>
            <a:r>
              <a:rPr lang="en-US" dirty="0" smtClean="0"/>
              <a:t>Future: Hopefully UC, Berkeley starting Fall 2016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2974-5D38-42A4-A7A2-15AEB6B216BC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pic>
        <p:nvPicPr>
          <p:cNvPr id="1030" name="Picture 6" descr="https://lh3.googleusercontent.com/0-n4Jh5JG8siKiySRdgyOG2R9VOK3YqlpqEqbGUTpf3UY99Or8TM3Ir3d4ymqTf0hxgGHgBekb_fenQI0pEi74Oe_UZCvGOjM3isELDDueLkAqdN_gSNIBarGud5DES5VfZ2heCM9t8cASOMmo4a1m3wFqCjOCDmeLdtxmBA8Ovz30Uf6mgI8_hAHzgWVPZcf6YGeNU40kzhJ7mvOA9G5A4uJJQ0HZ7xuc4zDo1XwwLasw9-e5cR4d631XkNIP_yyUZe9o30jGISHAG7Mz0Z23Mu0wP59R3mUAMfANTM_hCwfhmuiYuCJgtSsRyiS1JG3LhFphM62cmB92RIWFjAHqb7-O67M-dx5GeenXdTC86VP7gi8y9wfSYDOSapeQ3aPctAwZa-R8NwC9edsUC4n9ei-Gteio7mlHZORPmXFh0F1ObUadDlcM0WAYDsgKy-AhJK5Z1qQIRtcXw3BvZ6R3slJpFcNUPK7TtBPbN0kEX589kSh4CLZuDzYwLZFFbyx3Z9O6G1k8idrKn1zR0bNmNgbGBsfa6vSgc0CbbISnvd1UN8dHpq_2FUMULdMD8uvEOw=w698-h929-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711" y="4137041"/>
            <a:ext cx="1658990" cy="221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81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Familiarization with ALICE analysis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989895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Wrote an Analysis task and a macro to execute to the task</a:t>
            </a:r>
          </a:p>
          <a:p>
            <a:r>
              <a:rPr lang="en-US" dirty="0" smtClean="0"/>
              <a:t>φ-</a:t>
            </a:r>
            <a:r>
              <a:rPr lang="el-GR" dirty="0"/>
              <a:t>η</a:t>
            </a:r>
            <a:r>
              <a:rPr lang="en-US" dirty="0"/>
              <a:t> </a:t>
            </a:r>
            <a:r>
              <a:rPr lang="en-US" dirty="0" smtClean="0"/>
              <a:t>correlations plots</a:t>
            </a:r>
          </a:p>
          <a:p>
            <a:pPr lvl="1"/>
            <a:r>
              <a:rPr lang="en-US" dirty="0" smtClean="0"/>
              <a:t>895 events</a:t>
            </a:r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: 5 GeV for leading track and 2 GeV for associated tracks</a:t>
            </a:r>
          </a:p>
          <a:p>
            <a:pPr lvl="1"/>
            <a:r>
              <a:rPr lang="en-US" dirty="0" smtClean="0"/>
              <a:t>Centrality cut: 20-40%</a:t>
            </a:r>
          </a:p>
          <a:p>
            <a:r>
              <a:rPr lang="en-US" dirty="0" smtClean="0"/>
              <a:t>Basic HI </a:t>
            </a:r>
            <a:r>
              <a:rPr lang="en-US" dirty="0" err="1" smtClean="0"/>
              <a:t>phy</a:t>
            </a:r>
            <a:r>
              <a:rPr lang="en-US" dirty="0" smtClean="0"/>
              <a:t> concept</a:t>
            </a:r>
          </a:p>
          <a:p>
            <a:pPr lvl="1"/>
            <a:r>
              <a:rPr lang="en-US" dirty="0" smtClean="0"/>
              <a:t>Centrality cuts</a:t>
            </a:r>
          </a:p>
          <a:p>
            <a:pPr lvl="1"/>
            <a:r>
              <a:rPr lang="en-US" dirty="0" smtClean="0"/>
              <a:t>Correlation plots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2DB3-AE21-4D5E-8020-C27B55E56193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2237633"/>
            <a:ext cx="6629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2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to the 5 </a:t>
            </a:r>
            <a:r>
              <a:rPr lang="en-US" dirty="0" err="1" smtClean="0"/>
              <a:t>TeV</a:t>
            </a:r>
            <a:r>
              <a:rPr lang="en-US" dirty="0" smtClean="0"/>
              <a:t> pp and </a:t>
            </a:r>
            <a:r>
              <a:rPr lang="en-US" dirty="0" err="1" smtClean="0"/>
              <a:t>Pb-Pb</a:t>
            </a:r>
            <a:endParaRPr lang="en-US" dirty="0"/>
          </a:p>
          <a:p>
            <a:pPr lvl="1"/>
            <a:r>
              <a:rPr lang="en-US" dirty="0" smtClean="0"/>
              <a:t>Including the </a:t>
            </a:r>
            <a:r>
              <a:rPr lang="en-US" dirty="0" err="1" smtClean="0"/>
              <a:t>DCal</a:t>
            </a:r>
            <a:r>
              <a:rPr lang="en-US" dirty="0" smtClean="0"/>
              <a:t> in the PCM based framework (QA and analysis)</a:t>
            </a:r>
          </a:p>
          <a:p>
            <a:pPr lvl="1"/>
            <a:r>
              <a:rPr lang="en-US" dirty="0" smtClean="0"/>
              <a:t>Get the </a:t>
            </a:r>
            <a:r>
              <a:rPr lang="el-GR" dirty="0" smtClean="0"/>
              <a:t>π</a:t>
            </a:r>
            <a:r>
              <a:rPr lang="en-US" baseline="30000" dirty="0" smtClean="0"/>
              <a:t>0</a:t>
            </a:r>
            <a:r>
              <a:rPr lang="en-US" dirty="0" smtClean="0"/>
              <a:t> spectrum at 5 </a:t>
            </a:r>
            <a:r>
              <a:rPr lang="en-US" dirty="0" err="1" smtClean="0"/>
              <a:t>TeV</a:t>
            </a:r>
            <a:r>
              <a:rPr lang="en-US" dirty="0" smtClean="0"/>
              <a:t> pp in both </a:t>
            </a:r>
            <a:r>
              <a:rPr lang="en-US" dirty="0" err="1" smtClean="0"/>
              <a:t>EMCal</a:t>
            </a:r>
            <a:r>
              <a:rPr lang="en-US" dirty="0" smtClean="0"/>
              <a:t> and </a:t>
            </a:r>
            <a:r>
              <a:rPr lang="en-US" dirty="0" err="1" smtClean="0"/>
              <a:t>Dcal</a:t>
            </a:r>
            <a:endParaRPr lang="en-US" dirty="0" smtClean="0"/>
          </a:p>
          <a:p>
            <a:pPr lvl="2"/>
            <a:r>
              <a:rPr lang="en-US" dirty="0" smtClean="0"/>
              <a:t>Di-Cluster and Merged cluster analysis</a:t>
            </a:r>
            <a:endParaRPr lang="en-US" dirty="0"/>
          </a:p>
          <a:p>
            <a:r>
              <a:rPr lang="en-US" dirty="0" smtClean="0"/>
              <a:t>Would like to be involved in the Data taking this year</a:t>
            </a:r>
          </a:p>
          <a:p>
            <a:pPr lvl="1"/>
            <a:r>
              <a:rPr lang="en-US" dirty="0" smtClean="0"/>
              <a:t>Extend to be discussed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2DB3-AE21-4D5E-8020-C27B55E56193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90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331</TotalTime>
  <Words>173</Words>
  <Application>Microsoft Office PowerPoint</Application>
  <PresentationFormat>Widescreen</PresentationFormat>
  <Paragraphs>32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My Introduction</vt:lpstr>
      <vt:lpstr>Hi, I am Dhruv </vt:lpstr>
      <vt:lpstr>Familiarization with ALICE analysis framework</vt:lpstr>
      <vt:lpstr>What’s next?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φ-η correlations</dc:title>
  <dc:creator>Dhruv Dixit</dc:creator>
  <cp:lastModifiedBy>Dhruv Dixit</cp:lastModifiedBy>
  <cp:revision>10</cp:revision>
  <dcterms:created xsi:type="dcterms:W3CDTF">2016-02-03T10:22:10Z</dcterms:created>
  <dcterms:modified xsi:type="dcterms:W3CDTF">2016-02-03T15:53:36Z</dcterms:modified>
</cp:coreProperties>
</file>