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789"/>
  </p:normalViewPr>
  <p:slideViewPr>
    <p:cSldViewPr snapToGrid="0" snapToObjects="1">
      <p:cViewPr varScale="1">
        <p:scale>
          <a:sx n="96" d="100"/>
          <a:sy n="96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16604-3B3B-404A-A538-34DECDD561B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497EA-FA29-D048-AFAB-5CF55607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4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497EA-FA29-D048-AFAB-5CF55607B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8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- Give an opportunity for construction waste to be recycled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- Eliminate need to ‘throw away’ recycling to make room</a:t>
            </a:r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497EA-FA29-D048-AFAB-5CF55607B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5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497EA-FA29-D048-AFAB-5CF55607B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8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298" y="1617903"/>
            <a:ext cx="7766936" cy="1646302"/>
          </a:xfrm>
        </p:spPr>
        <p:txBody>
          <a:bodyPr/>
          <a:lstStyle/>
          <a:p>
            <a:r>
              <a:rPr lang="en-US" dirty="0"/>
              <a:t>U.S. Green Building Council Hackathon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298" y="3264205"/>
            <a:ext cx="7766936" cy="1096899"/>
          </a:xfrm>
        </p:spPr>
        <p:txBody>
          <a:bodyPr>
            <a:noAutofit/>
          </a:bodyPr>
          <a:lstStyle/>
          <a:p>
            <a:r>
              <a:rPr lang="en-US" sz="1200" dirty="0" smtClean="0"/>
              <a:t>By:</a:t>
            </a:r>
          </a:p>
          <a:p>
            <a:r>
              <a:rPr lang="en-US" dirty="0" smtClean="0"/>
              <a:t>Table 38</a:t>
            </a:r>
          </a:p>
          <a:p>
            <a:r>
              <a:rPr lang="en-US" sz="1200" dirty="0" smtClean="0"/>
              <a:t>Lance Atchison</a:t>
            </a:r>
          </a:p>
          <a:p>
            <a:r>
              <a:rPr lang="en-US" sz="1200" dirty="0"/>
              <a:t>John </a:t>
            </a:r>
            <a:r>
              <a:rPr lang="en-US" sz="1200" dirty="0" smtClean="0"/>
              <a:t>Capps</a:t>
            </a:r>
          </a:p>
          <a:p>
            <a:r>
              <a:rPr lang="en-US" sz="1200" dirty="0" smtClean="0"/>
              <a:t>Mina George</a:t>
            </a:r>
          </a:p>
          <a:p>
            <a:r>
              <a:rPr lang="en-US" sz="1200" dirty="0"/>
              <a:t>Jeff </a:t>
            </a:r>
            <a:r>
              <a:rPr lang="en-US" sz="1200" dirty="0" err="1" smtClean="0"/>
              <a:t>Krech</a:t>
            </a:r>
            <a:endParaRPr lang="en-US" sz="1200" dirty="0" smtClean="0"/>
          </a:p>
          <a:p>
            <a:r>
              <a:rPr lang="en-US" sz="1200" dirty="0" smtClean="0"/>
              <a:t>John </a:t>
            </a:r>
            <a:r>
              <a:rPr lang="en-US" sz="1200" dirty="0" err="1" smtClean="0"/>
              <a:t>Lovegren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42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Encourage citizens to actively and conveniently engage in green initiatives</a:t>
            </a:r>
          </a:p>
          <a:p>
            <a:r>
              <a:rPr lang="en-US" sz="2400" dirty="0" smtClean="0"/>
              <a:t>Green communities rely upon Green buildings</a:t>
            </a:r>
          </a:p>
          <a:p>
            <a:pPr lvl="1"/>
            <a:r>
              <a:rPr lang="en-US" sz="2000" dirty="0" smtClean="0"/>
              <a:t>Typically focus on Energy and CO2 but not on waste</a:t>
            </a:r>
          </a:p>
          <a:p>
            <a:r>
              <a:rPr lang="en-US" sz="2400" dirty="0" smtClean="0"/>
              <a:t>Need to adopt Green processes</a:t>
            </a:r>
          </a:p>
          <a:p>
            <a:pPr lvl="1"/>
            <a:r>
              <a:rPr lang="en-US" sz="2200" dirty="0" smtClean="0"/>
              <a:t>Redefine inefficient and outdated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7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8070"/>
            <a:ext cx="8596668" cy="445396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Increase the 'overall </a:t>
            </a:r>
            <a:r>
              <a:rPr lang="en-US" sz="2400" dirty="0"/>
              <a:t>greenness' of a community by improving our waste </a:t>
            </a:r>
            <a:r>
              <a:rPr lang="en-US" sz="2400" dirty="0" smtClean="0"/>
              <a:t>processing</a:t>
            </a:r>
          </a:p>
          <a:p>
            <a:pPr lvl="1"/>
            <a:r>
              <a:rPr lang="en-US" sz="2000" dirty="0" smtClean="0"/>
              <a:t>On-demand scheduling of services </a:t>
            </a:r>
          </a:p>
          <a:p>
            <a:pPr lvl="1"/>
            <a:r>
              <a:rPr lang="en-US" sz="2000" dirty="0" smtClean="0"/>
              <a:t>Fewer garbage trucks on the road</a:t>
            </a:r>
          </a:p>
          <a:p>
            <a:pPr lvl="2"/>
            <a:r>
              <a:rPr lang="en-US" sz="1800" dirty="0" smtClean="0"/>
              <a:t>$200,000 per truck</a:t>
            </a:r>
          </a:p>
          <a:p>
            <a:pPr lvl="2"/>
            <a:r>
              <a:rPr lang="en-US" sz="1800" dirty="0" smtClean="0"/>
              <a:t>$100,000 operational cost of truck per year</a:t>
            </a:r>
          </a:p>
          <a:p>
            <a:pPr lvl="1"/>
            <a:r>
              <a:rPr lang="en-US" sz="2000" dirty="0" smtClean="0"/>
              <a:t>Lower costs for consumers </a:t>
            </a:r>
          </a:p>
          <a:p>
            <a:pPr lvl="2"/>
            <a:r>
              <a:rPr lang="en-US" sz="1800" dirty="0" smtClean="0"/>
              <a:t>$12-40/year cost</a:t>
            </a:r>
          </a:p>
          <a:p>
            <a:r>
              <a:rPr lang="en-US" sz="2400" dirty="0" smtClean="0"/>
              <a:t>Monitor the waste services footprint by household and communities</a:t>
            </a:r>
          </a:p>
          <a:p>
            <a:pPr lvl="1"/>
            <a:r>
              <a:rPr lang="en-US" sz="2000" dirty="0" smtClean="0"/>
              <a:t>Predict and plan for future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84904" y="0"/>
            <a:ext cx="22926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Services: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Alexa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CodeCommit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DynamoDB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Elastic Beanstalk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IoT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Lambda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RedShift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QuickSight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161522"/>
            <a:ext cx="8644028" cy="5013992"/>
          </a:xfrm>
        </p:spPr>
      </p:pic>
    </p:spTree>
    <p:extLst>
      <p:ext uri="{BB962C8B-B14F-4D97-AF65-F5344CB8AC3E}">
        <p14:creationId xmlns:p14="http://schemas.microsoft.com/office/powerpoint/2010/main" val="6227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Thank You!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26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157</Words>
  <Application>Microsoft Macintosh PowerPoint</Application>
  <PresentationFormat>Widescreen</PresentationFormat>
  <Paragraphs>41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Trebuchet MS</vt:lpstr>
      <vt:lpstr>Wingdings 3</vt:lpstr>
      <vt:lpstr>Arial</vt:lpstr>
      <vt:lpstr>Facet</vt:lpstr>
      <vt:lpstr>U.S. Green Building Council Hackathon Challenge</vt:lpstr>
      <vt:lpstr>Goal</vt:lpstr>
      <vt:lpstr>Solution</vt:lpstr>
      <vt:lpstr>Architecture</vt:lpstr>
      <vt:lpstr>Q&amp;A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out the Trash… Less</dc:title>
  <dc:creator>Microsoft Office User</dc:creator>
  <cp:lastModifiedBy>Microsoft Office User</cp:lastModifiedBy>
  <cp:revision>18</cp:revision>
  <dcterms:created xsi:type="dcterms:W3CDTF">2016-11-29T02:58:31Z</dcterms:created>
  <dcterms:modified xsi:type="dcterms:W3CDTF">2016-11-29T04:56:22Z</dcterms:modified>
</cp:coreProperties>
</file>