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57" r:id="rId3"/>
    <p:sldId id="262" r:id="rId4"/>
    <p:sldId id="258" r:id="rId5"/>
    <p:sldId id="260" r:id="rId6"/>
    <p:sldId id="265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FDDD-F1A4-4B82-A886-5CA5C098EE2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4CB2-639F-46F0-AD1A-DAA5AABF6A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60565CB-6AF1-4150-9A63-5327A3FD2B3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D1E1EE-64B9-4F5E-8668-501AC2F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9288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Title: Python Calculator Project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Subtitle: A Simple Calculator Implementation in Python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3929066"/>
            <a:ext cx="6515088" cy="228601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 Rounded MT Bold" pitchFamily="34" charset="0"/>
              </a:rPr>
              <a:t>        Name- </a:t>
            </a:r>
            <a:r>
              <a:rPr lang="en-US" dirty="0" err="1" smtClean="0">
                <a:latin typeface="Arial Rounded MT Bold" pitchFamily="34" charset="0"/>
              </a:rPr>
              <a:t>Dhruv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Godhasara</a:t>
            </a: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</a:rPr>
              <a:t>                </a:t>
            </a:r>
            <a:r>
              <a:rPr lang="en-US" dirty="0" smtClean="0">
                <a:latin typeface="Bodoni MT" pitchFamily="18" charset="0"/>
              </a:rPr>
              <a:t>Date:  [</a:t>
            </a:r>
            <a:r>
              <a:rPr lang="en-US" dirty="0" smtClean="0">
                <a:latin typeface="Bodoni MT" pitchFamily="18" charset="0"/>
              </a:rPr>
              <a:t>17/02/2025]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428604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NEXTHIKES  IT  SOLUTION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85720" y="142852"/>
            <a:ext cx="8229600" cy="6429420"/>
          </a:xfrm>
        </p:spPr>
        <p:txBody>
          <a:bodyPr>
            <a:normAutofit/>
          </a:bodyPr>
          <a:lstStyle/>
          <a:p>
            <a:r>
              <a:rPr lang="en-IN" b="1" dirty="0" smtClean="0"/>
              <a:t>What </a:t>
            </a:r>
            <a:r>
              <a:rPr lang="en-IN" b="1" dirty="0"/>
              <a:t>I</a:t>
            </a:r>
            <a:r>
              <a:rPr lang="en-IN" b="1" dirty="0" smtClean="0"/>
              <a:t>s Python?</a:t>
            </a:r>
          </a:p>
          <a:p>
            <a:pPr>
              <a:buNone/>
            </a:pPr>
            <a:r>
              <a:rPr lang="en-US" b="1" dirty="0" smtClean="0"/>
              <a:t>    Python</a:t>
            </a:r>
            <a:r>
              <a:rPr lang="en-US" dirty="0" smtClean="0"/>
              <a:t> is a high-level, interpreted programming language known for its simplicity, readability, and versatility. It was created by </a:t>
            </a:r>
            <a:r>
              <a:rPr lang="en-US" b="1" dirty="0" smtClean="0">
                <a:solidFill>
                  <a:srgbClr val="FFFF00"/>
                </a:solidFill>
              </a:rPr>
              <a:t>Guido van </a:t>
            </a:r>
            <a:r>
              <a:rPr lang="en-US" b="1" dirty="0" err="1" smtClean="0">
                <a:solidFill>
                  <a:srgbClr val="FFFF00"/>
                </a:solidFill>
              </a:rPr>
              <a:t>Rossum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first released in 1991.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: To create a simple calculator using Python.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 </a:t>
            </a:r>
            <a:r>
              <a:rPr lang="en-US" b="1" dirty="0" smtClean="0"/>
              <a:t>Features</a:t>
            </a:r>
            <a:r>
              <a:rPr lang="en-US" dirty="0" smtClean="0"/>
              <a:t>: Basic arithmetic operations (addition, subtraction, multiplication, division).</a:t>
            </a:r>
          </a:p>
          <a:p>
            <a:r>
              <a:rPr lang="en-US" dirty="0" smtClean="0"/>
              <a:t>Target Audience: Beginners learning Python programming.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858312" cy="141763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 Rounded MT Bold" pitchFamily="34" charset="0"/>
              </a:rPr>
              <a:t>Why Use Python for a Calculator?</a:t>
            </a:r>
            <a:br>
              <a:rPr lang="en-US" sz="3200" b="1" dirty="0" smtClean="0">
                <a:latin typeface="Arial Rounded MT Bold" pitchFamily="34" charset="0"/>
              </a:rPr>
            </a:b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syntax and easy to learn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</a:t>
            </a:r>
            <a:r>
              <a:rPr lang="en-US" dirty="0" smtClean="0"/>
              <a:t>various mathematical operations.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extended with libraries (math, </a:t>
            </a:r>
            <a:r>
              <a:rPr lang="en-US" dirty="0" err="1" smtClean="0"/>
              <a:t>numpy</a:t>
            </a:r>
            <a:r>
              <a:rPr lang="en-US" dirty="0" smtClean="0"/>
              <a:t>, etc</a:t>
            </a:r>
            <a:r>
              <a:rPr lang="en-US" dirty="0" smtClean="0"/>
              <a:t>.).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built as a </a:t>
            </a:r>
            <a:r>
              <a:rPr lang="en-US" b="1" dirty="0" smtClean="0">
                <a:solidFill>
                  <a:srgbClr val="FFFF00"/>
                </a:solidFill>
              </a:rPr>
              <a:t>GUI</a:t>
            </a:r>
            <a:r>
              <a:rPr lang="en-US" b="1" dirty="0" smtClean="0"/>
              <a:t> or CLI-based</a:t>
            </a:r>
            <a:r>
              <a:rPr lang="en-US" dirty="0" smtClean="0"/>
              <a:t> application.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34290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Types of Python Calculators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4429132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Basic </a:t>
            </a:r>
            <a:r>
              <a:rPr lang="en-US" sz="2400" b="1" dirty="0" smtClean="0"/>
              <a:t>Calculator </a:t>
            </a:r>
            <a:r>
              <a:rPr lang="en-US" sz="2400" dirty="0" smtClean="0"/>
              <a:t> </a:t>
            </a:r>
            <a:r>
              <a:rPr lang="en-US" sz="2400" dirty="0" smtClean="0"/>
              <a:t>(Addition, Subtraction, Multiplication, Division)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Scientific Calculator</a:t>
            </a:r>
            <a:r>
              <a:rPr lang="en-US" sz="2400" dirty="0" smtClean="0"/>
              <a:t> (Trigonometry, Logarithms, Exponents)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GUI-based Calculator</a:t>
            </a:r>
            <a:r>
              <a:rPr lang="en-US" sz="2400" dirty="0" smtClean="0"/>
              <a:t> (Using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, </a:t>
            </a:r>
            <a:r>
              <a:rPr lang="en-US" sz="2400" dirty="0" err="1" smtClean="0"/>
              <a:t>PyQt</a:t>
            </a:r>
            <a:r>
              <a:rPr lang="en-US" sz="2400" dirty="0" smtClean="0"/>
              <a:t>, etc.)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Project Objectives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3602"/>
          </a:xfrm>
        </p:spPr>
        <p:txBody>
          <a:bodyPr>
            <a:normAutofit/>
          </a:bodyPr>
          <a:lstStyle/>
          <a:p>
            <a:r>
              <a:rPr lang="en-US" dirty="0" smtClean="0"/>
              <a:t>To implement a functional calculator using Python.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understand basic Python concepts like functions, loops, and user input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handle errors such as invalid inputs or division by zero.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2910" y="3714752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Tools and Technologies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4643446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Programming Language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smtClean="0"/>
              <a:t>Python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Libraries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/>
            <a:r>
              <a:rPr lang="en-US" sz="2400" dirty="0" err="1" smtClean="0"/>
              <a:t>Tkinter</a:t>
            </a:r>
            <a:r>
              <a:rPr lang="en-US" sz="2400" dirty="0" smtClean="0"/>
              <a:t> (for GUI)</a:t>
            </a:r>
          </a:p>
          <a:p>
            <a:pPr lvl="1"/>
            <a:r>
              <a:rPr lang="en-US" sz="2400" dirty="0" smtClean="0"/>
              <a:t>Math (for calculations)</a:t>
            </a:r>
          </a:p>
          <a:p>
            <a:pPr lvl="1"/>
            <a:r>
              <a:rPr lang="en-US" sz="2400" b="1" dirty="0" smtClean="0"/>
              <a:t>IDE Used:</a:t>
            </a:r>
            <a:r>
              <a:rPr lang="en-US" sz="2400" dirty="0" smtClean="0"/>
              <a:t> VS Code / </a:t>
            </a:r>
            <a:r>
              <a:rPr lang="en-US" sz="2400" dirty="0" err="1" smtClean="0"/>
              <a:t>PyCharm</a:t>
            </a:r>
            <a:r>
              <a:rPr lang="en-US" sz="2400" dirty="0" smtClean="0"/>
              <a:t> /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Features of the Calculator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643602"/>
          </a:xfrm>
        </p:spPr>
        <p:txBody>
          <a:bodyPr>
            <a:normAutofit/>
          </a:bodyPr>
          <a:lstStyle/>
          <a:p>
            <a:r>
              <a:rPr lang="en-US" dirty="0" smtClean="0"/>
              <a:t>  Basic arithmetic operations: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Addition (+)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Subtraction (-)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Multiplication (*)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Division (/)  </a:t>
            </a:r>
          </a:p>
          <a:p>
            <a:r>
              <a:rPr lang="en-US" dirty="0"/>
              <a:t> </a:t>
            </a:r>
            <a:r>
              <a:rPr lang="en-US" dirty="0" smtClean="0"/>
              <a:t> User input validation.  </a:t>
            </a:r>
          </a:p>
          <a:p>
            <a:r>
              <a:rPr lang="en-US" dirty="0"/>
              <a:t> </a:t>
            </a:r>
            <a:r>
              <a:rPr lang="en-US" dirty="0" smtClean="0"/>
              <a:t> Error handling for invalid inputs and division    by zero.  </a:t>
            </a:r>
          </a:p>
          <a:p>
            <a:r>
              <a:rPr lang="en-US" dirty="0"/>
              <a:t> </a:t>
            </a:r>
            <a:r>
              <a:rPr lang="en-US" dirty="0" smtClean="0"/>
              <a:t> Simple and intuitive user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 Rounded MT Bold" pitchFamily="34" charset="0"/>
              </a:rPr>
              <a:t>Code for GUI </a:t>
            </a:r>
            <a:r>
              <a:rPr lang="en-US" sz="2800" b="1" dirty="0" smtClean="0">
                <a:latin typeface="Arial Rounded MT Bold" pitchFamily="34" charset="0"/>
              </a:rPr>
              <a:t>Calculator and OUTPUT</a:t>
            </a:r>
            <a:r>
              <a:rPr lang="en-US" sz="4000" b="1" dirty="0" smtClean="0">
                <a:latin typeface="Arial Rounded MT Bold" pitchFamily="34" charset="0"/>
              </a:rPr>
              <a:t/>
            </a:r>
            <a:br>
              <a:rPr lang="en-US" sz="4000" b="1" dirty="0" smtClean="0">
                <a:latin typeface="Arial Rounded MT Bold" pitchFamily="34" charset="0"/>
              </a:rPr>
            </a:b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4" name="Content Placeholder 3" descr="pro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785794"/>
            <a:ext cx="4932491" cy="5135731"/>
          </a:xfrm>
        </p:spPr>
      </p:pic>
      <p:pic>
        <p:nvPicPr>
          <p:cNvPr id="7" name="Picture 6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785794"/>
            <a:ext cx="3357586" cy="518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407196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 smtClean="0"/>
              <a:t>✔ Easy to Develop &amp; Modify</a:t>
            </a:r>
          </a:p>
          <a:p>
            <a:r>
              <a:rPr lang="en-US" dirty="0" smtClean="0"/>
              <a:t>✔ Highly Customizable </a:t>
            </a:r>
          </a:p>
          <a:p>
            <a:r>
              <a:rPr lang="en-US" dirty="0" smtClean="0"/>
              <a:t>✔ Can be Extended with Advanced Features </a:t>
            </a:r>
          </a:p>
          <a:p>
            <a:r>
              <a:rPr lang="en-US" dirty="0" smtClean="0"/>
              <a:t>✔ GUI Support for Better User Experience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92" y="0"/>
            <a:ext cx="9068508" cy="584775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Advantages of Python Calculators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314324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atin typeface="Arial Rounded MT Bold" pitchFamily="34" charset="0"/>
              </a:rPr>
              <a:t>Conclusion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49457"/>
            <a:ext cx="77867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 Python </a:t>
            </a:r>
            <a:r>
              <a:rPr lang="en-US" sz="2800" dirty="0" smtClean="0"/>
              <a:t>provides various ways to implement a </a:t>
            </a:r>
            <a:r>
              <a:rPr lang="en-US" sz="2800" dirty="0" smtClean="0"/>
              <a:t>         calculator.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GUI-based </a:t>
            </a:r>
            <a:r>
              <a:rPr lang="en-US" sz="2800" dirty="0" smtClean="0"/>
              <a:t>calculators enhance </a:t>
            </a:r>
            <a:r>
              <a:rPr lang="en-US" sz="2800" dirty="0" smtClean="0"/>
              <a:t>usability.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Python </a:t>
            </a:r>
            <a:r>
              <a:rPr lang="en-US" sz="2800" dirty="0" smtClean="0"/>
              <a:t>libraries make it easy to build </a:t>
            </a:r>
            <a:r>
              <a:rPr lang="en-US" sz="2800" dirty="0" smtClean="0"/>
              <a:t>   advanced calculators.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atin typeface="Arial Black" pitchFamily="34" charset="0"/>
              </a:rPr>
              <a:t>Thank You</a:t>
            </a:r>
          </a:p>
          <a:p>
            <a:endParaRPr lang="en-US" sz="9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334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Title: Python Calculator Project   Subtitle: A Simple Calculator Implementation in Python</vt:lpstr>
      <vt:lpstr>Slide 2</vt:lpstr>
      <vt:lpstr>Why Use Python for a Calculator? </vt:lpstr>
      <vt:lpstr>Project Objectives</vt:lpstr>
      <vt:lpstr>Features of the Calculator</vt:lpstr>
      <vt:lpstr>Code for GUI Calculator and OUTPUT </vt:lpstr>
      <vt:lpstr>Conclusion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 PATEL</dc:creator>
  <cp:lastModifiedBy>DHRUV PATEL</cp:lastModifiedBy>
  <cp:revision>14</cp:revision>
  <dcterms:created xsi:type="dcterms:W3CDTF">2025-02-16T10:11:41Z</dcterms:created>
  <dcterms:modified xsi:type="dcterms:W3CDTF">2025-02-16T16:21:26Z</dcterms:modified>
</cp:coreProperties>
</file>