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1" r:id="rId4"/>
    <p:sldId id="258" r:id="rId5"/>
    <p:sldId id="259" r:id="rId6"/>
    <p:sldId id="260" r:id="rId7"/>
    <p:sldId id="262" r:id="rId8"/>
    <p:sldId id="263" r:id="rId9"/>
    <p:sldId id="266" r:id="rId10"/>
    <p:sldId id="268" r:id="rId11"/>
    <p:sldId id="272" r:id="rId12"/>
    <p:sldId id="270" r:id="rId13"/>
    <p:sldId id="269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 Godhasara" userId="d216177dc9f925ab" providerId="LiveId" clId="{23EF916E-90F0-44B8-8E36-47456D056126}"/>
    <pc:docChg chg="undo redo custSel addSld delSld modSld sldOrd">
      <pc:chgData name="Dhruv Godhasara" userId="d216177dc9f925ab" providerId="LiveId" clId="{23EF916E-90F0-44B8-8E36-47456D056126}" dt="2025-03-16T17:00:32.102" v="795" actId="1076"/>
      <pc:docMkLst>
        <pc:docMk/>
      </pc:docMkLst>
      <pc:sldChg chg="modSp mod">
        <pc:chgData name="Dhruv Godhasara" userId="d216177dc9f925ab" providerId="LiveId" clId="{23EF916E-90F0-44B8-8E36-47456D056126}" dt="2025-03-16T15:55:29.187" v="638" actId="20577"/>
        <pc:sldMkLst>
          <pc:docMk/>
          <pc:sldMk cId="2181550903" sldId="256"/>
        </pc:sldMkLst>
        <pc:spChg chg="mod">
          <ac:chgData name="Dhruv Godhasara" userId="d216177dc9f925ab" providerId="LiveId" clId="{23EF916E-90F0-44B8-8E36-47456D056126}" dt="2025-03-16T15:55:29.187" v="638" actId="20577"/>
          <ac:spMkLst>
            <pc:docMk/>
            <pc:sldMk cId="2181550903" sldId="256"/>
            <ac:spMk id="3" creationId="{EB2FF8C7-DB4A-48C2-8958-E45E6873FAAE}"/>
          </ac:spMkLst>
        </pc:spChg>
      </pc:sldChg>
      <pc:sldChg chg="modSp mod">
        <pc:chgData name="Dhruv Godhasara" userId="d216177dc9f925ab" providerId="LiveId" clId="{23EF916E-90F0-44B8-8E36-47456D056126}" dt="2025-03-16T15:54:41.404" v="637" actId="27636"/>
        <pc:sldMkLst>
          <pc:docMk/>
          <pc:sldMk cId="1701730858" sldId="257"/>
        </pc:sldMkLst>
        <pc:spChg chg="mod">
          <ac:chgData name="Dhruv Godhasara" userId="d216177dc9f925ab" providerId="LiveId" clId="{23EF916E-90F0-44B8-8E36-47456D056126}" dt="2025-03-16T15:54:41.404" v="637" actId="27636"/>
          <ac:spMkLst>
            <pc:docMk/>
            <pc:sldMk cId="1701730858" sldId="257"/>
            <ac:spMk id="3" creationId="{6C2427C3-52D1-4C10-A778-9DDBC97D674E}"/>
          </ac:spMkLst>
        </pc:spChg>
      </pc:sldChg>
      <pc:sldChg chg="modSp mod">
        <pc:chgData name="Dhruv Godhasara" userId="d216177dc9f925ab" providerId="LiveId" clId="{23EF916E-90F0-44B8-8E36-47456D056126}" dt="2025-03-16T11:55:21.770" v="354" actId="27636"/>
        <pc:sldMkLst>
          <pc:docMk/>
          <pc:sldMk cId="2350385955" sldId="260"/>
        </pc:sldMkLst>
        <pc:spChg chg="mod">
          <ac:chgData name="Dhruv Godhasara" userId="d216177dc9f925ab" providerId="LiveId" clId="{23EF916E-90F0-44B8-8E36-47456D056126}" dt="2025-03-16T11:55:21.770" v="354" actId="27636"/>
          <ac:spMkLst>
            <pc:docMk/>
            <pc:sldMk cId="2350385955" sldId="260"/>
            <ac:spMk id="3" creationId="{3B26A12A-88F3-481B-9D33-C8E2C9055FAB}"/>
          </ac:spMkLst>
        </pc:spChg>
      </pc:sldChg>
      <pc:sldChg chg="modSp mod">
        <pc:chgData name="Dhruv Godhasara" userId="d216177dc9f925ab" providerId="LiveId" clId="{23EF916E-90F0-44B8-8E36-47456D056126}" dt="2025-03-16T11:55:36.414" v="356" actId="27636"/>
        <pc:sldMkLst>
          <pc:docMk/>
          <pc:sldMk cId="2049777889" sldId="262"/>
        </pc:sldMkLst>
        <pc:spChg chg="mod">
          <ac:chgData name="Dhruv Godhasara" userId="d216177dc9f925ab" providerId="LiveId" clId="{23EF916E-90F0-44B8-8E36-47456D056126}" dt="2025-03-16T11:55:36.414" v="356" actId="27636"/>
          <ac:spMkLst>
            <pc:docMk/>
            <pc:sldMk cId="2049777889" sldId="262"/>
            <ac:spMk id="3" creationId="{E7A03B4C-BC36-480A-A7F0-BEBED0B72CF0}"/>
          </ac:spMkLst>
        </pc:spChg>
      </pc:sldChg>
      <pc:sldChg chg="modSp mod">
        <pc:chgData name="Dhruv Godhasara" userId="d216177dc9f925ab" providerId="LiveId" clId="{23EF916E-90F0-44B8-8E36-47456D056126}" dt="2025-03-16T11:56:37.747" v="412" actId="20577"/>
        <pc:sldMkLst>
          <pc:docMk/>
          <pc:sldMk cId="3714716036" sldId="263"/>
        </pc:sldMkLst>
        <pc:spChg chg="mod">
          <ac:chgData name="Dhruv Godhasara" userId="d216177dc9f925ab" providerId="LiveId" clId="{23EF916E-90F0-44B8-8E36-47456D056126}" dt="2025-03-16T11:56:37.747" v="412" actId="20577"/>
          <ac:spMkLst>
            <pc:docMk/>
            <pc:sldMk cId="3714716036" sldId="263"/>
            <ac:spMk id="3" creationId="{A760E894-E9FC-43A9-99AA-D1059FE2C3BF}"/>
          </ac:spMkLst>
        </pc:spChg>
      </pc:sldChg>
      <pc:sldChg chg="modSp add del">
        <pc:chgData name="Dhruv Godhasara" userId="d216177dc9f925ab" providerId="LiveId" clId="{23EF916E-90F0-44B8-8E36-47456D056126}" dt="2025-03-16T11:45:52.865" v="72" actId="47"/>
        <pc:sldMkLst>
          <pc:docMk/>
          <pc:sldMk cId="2417157982" sldId="265"/>
        </pc:sldMkLst>
        <pc:spChg chg="mod">
          <ac:chgData name="Dhruv Godhasara" userId="d216177dc9f925ab" providerId="LiveId" clId="{23EF916E-90F0-44B8-8E36-47456D056126}" dt="2025-03-16T11:45:06.291" v="67" actId="20578"/>
          <ac:spMkLst>
            <pc:docMk/>
            <pc:sldMk cId="2417157982" sldId="265"/>
            <ac:spMk id="8" creationId="{E5EBD6A3-1F37-4D72-B6E5-A58CCCFE2BF5}"/>
          </ac:spMkLst>
        </pc:spChg>
        <pc:spChg chg="mod">
          <ac:chgData name="Dhruv Godhasara" userId="d216177dc9f925ab" providerId="LiveId" clId="{23EF916E-90F0-44B8-8E36-47456D056126}" dt="2025-03-16T11:44:42.237" v="64" actId="1076"/>
          <ac:spMkLst>
            <pc:docMk/>
            <pc:sldMk cId="2417157982" sldId="265"/>
            <ac:spMk id="10" creationId="{5407F0E4-F367-4E2F-B5E1-1B70F8B8E206}"/>
          </ac:spMkLst>
        </pc:spChg>
      </pc:sldChg>
      <pc:sldChg chg="addSp delSp modSp del mod">
        <pc:chgData name="Dhruv Godhasara" userId="d216177dc9f925ab" providerId="LiveId" clId="{23EF916E-90F0-44B8-8E36-47456D056126}" dt="2025-03-16T11:44:23.855" v="62" actId="2696"/>
        <pc:sldMkLst>
          <pc:docMk/>
          <pc:sldMk cId="2781431529" sldId="265"/>
        </pc:sldMkLst>
        <pc:spChg chg="mod">
          <ac:chgData name="Dhruv Godhasara" userId="d216177dc9f925ab" providerId="LiveId" clId="{23EF916E-90F0-44B8-8E36-47456D056126}" dt="2025-03-16T11:42:58.028" v="27"/>
          <ac:spMkLst>
            <pc:docMk/>
            <pc:sldMk cId="2781431529" sldId="265"/>
            <ac:spMk id="2" creationId="{691EF663-3DCE-48C0-B24F-B85201AEA859}"/>
          </ac:spMkLst>
        </pc:spChg>
        <pc:spChg chg="del mod">
          <ac:chgData name="Dhruv Godhasara" userId="d216177dc9f925ab" providerId="LiveId" clId="{23EF916E-90F0-44B8-8E36-47456D056126}" dt="2025-03-16T11:43:24.180" v="31" actId="478"/>
          <ac:spMkLst>
            <pc:docMk/>
            <pc:sldMk cId="2781431529" sldId="265"/>
            <ac:spMk id="3" creationId="{C85399A1-516C-4C7C-A8D9-409D0D96F466}"/>
          </ac:spMkLst>
        </pc:spChg>
        <pc:spChg chg="add del mod">
          <ac:chgData name="Dhruv Godhasara" userId="d216177dc9f925ab" providerId="LiveId" clId="{23EF916E-90F0-44B8-8E36-47456D056126}" dt="2025-03-16T11:43:24.180" v="31" actId="478"/>
          <ac:spMkLst>
            <pc:docMk/>
            <pc:sldMk cId="2781431529" sldId="265"/>
            <ac:spMk id="4" creationId="{9234EC3C-B07D-4BA9-B75B-D5F18DE9E2BE}"/>
          </ac:spMkLst>
        </pc:spChg>
        <pc:spChg chg="add del mod">
          <ac:chgData name="Dhruv Godhasara" userId="d216177dc9f925ab" providerId="LiveId" clId="{23EF916E-90F0-44B8-8E36-47456D056126}" dt="2025-03-16T11:43:24.180" v="31" actId="478"/>
          <ac:spMkLst>
            <pc:docMk/>
            <pc:sldMk cId="2781431529" sldId="265"/>
            <ac:spMk id="5" creationId="{92DC90EA-885B-4D14-8447-7B2BEA1F6702}"/>
          </ac:spMkLst>
        </pc:spChg>
        <pc:spChg chg="add del mod">
          <ac:chgData name="Dhruv Godhasara" userId="d216177dc9f925ab" providerId="LiveId" clId="{23EF916E-90F0-44B8-8E36-47456D056126}" dt="2025-03-16T11:43:24.180" v="31" actId="478"/>
          <ac:spMkLst>
            <pc:docMk/>
            <pc:sldMk cId="2781431529" sldId="265"/>
            <ac:spMk id="6" creationId="{5A0D0A7A-E187-493A-A8EE-40275080BCD7}"/>
          </ac:spMkLst>
        </pc:spChg>
        <pc:spChg chg="add mod">
          <ac:chgData name="Dhruv Godhasara" userId="d216177dc9f925ab" providerId="LiveId" clId="{23EF916E-90F0-44B8-8E36-47456D056126}" dt="2025-03-16T11:43:47.580" v="58" actId="14100"/>
          <ac:spMkLst>
            <pc:docMk/>
            <pc:sldMk cId="2781431529" sldId="265"/>
            <ac:spMk id="7" creationId="{FCFBC542-87FB-45A4-A96A-865F82257171}"/>
          </ac:spMkLst>
        </pc:spChg>
        <pc:spChg chg="add mod">
          <ac:chgData name="Dhruv Godhasara" userId="d216177dc9f925ab" providerId="LiveId" clId="{23EF916E-90F0-44B8-8E36-47456D056126}" dt="2025-03-16T11:44:13.749" v="61" actId="1076"/>
          <ac:spMkLst>
            <pc:docMk/>
            <pc:sldMk cId="2781431529" sldId="265"/>
            <ac:spMk id="8" creationId="{E5EBD6A3-1F37-4D72-B6E5-A58CCCFE2BF5}"/>
          </ac:spMkLst>
        </pc:spChg>
        <pc:spChg chg="add mod">
          <ac:chgData name="Dhruv Godhasara" userId="d216177dc9f925ab" providerId="LiveId" clId="{23EF916E-90F0-44B8-8E36-47456D056126}" dt="2025-03-16T11:44:13.749" v="61" actId="1076"/>
          <ac:spMkLst>
            <pc:docMk/>
            <pc:sldMk cId="2781431529" sldId="265"/>
            <ac:spMk id="9" creationId="{06952412-EF1E-49B3-AED8-887E1AB5A050}"/>
          </ac:spMkLst>
        </pc:spChg>
        <pc:spChg chg="add mod">
          <ac:chgData name="Dhruv Godhasara" userId="d216177dc9f925ab" providerId="LiveId" clId="{23EF916E-90F0-44B8-8E36-47456D056126}" dt="2025-03-16T11:44:13.749" v="61" actId="1076"/>
          <ac:spMkLst>
            <pc:docMk/>
            <pc:sldMk cId="2781431529" sldId="265"/>
            <ac:spMk id="10" creationId="{5407F0E4-F367-4E2F-B5E1-1B70F8B8E206}"/>
          </ac:spMkLst>
        </pc:spChg>
      </pc:sldChg>
      <pc:sldChg chg="addSp delSp modSp mod">
        <pc:chgData name="Dhruv Godhasara" userId="d216177dc9f925ab" providerId="LiveId" clId="{23EF916E-90F0-44B8-8E36-47456D056126}" dt="2025-03-16T15:35:17.919" v="459" actId="20577"/>
        <pc:sldMkLst>
          <pc:docMk/>
          <pc:sldMk cId="2048858098" sldId="266"/>
        </pc:sldMkLst>
        <pc:spChg chg="mod">
          <ac:chgData name="Dhruv Godhasara" userId="d216177dc9f925ab" providerId="LiveId" clId="{23EF916E-90F0-44B8-8E36-47456D056126}" dt="2025-03-16T15:34:39.566" v="443" actId="2711"/>
          <ac:spMkLst>
            <pc:docMk/>
            <pc:sldMk cId="2048858098" sldId="266"/>
            <ac:spMk id="2" creationId="{2FB03A06-0ED2-4612-9F85-3B55281C84C3}"/>
          </ac:spMkLst>
        </pc:spChg>
        <pc:spChg chg="mod">
          <ac:chgData name="Dhruv Godhasara" userId="d216177dc9f925ab" providerId="LiveId" clId="{23EF916E-90F0-44B8-8E36-47456D056126}" dt="2025-03-16T15:35:17.919" v="459" actId="20577"/>
          <ac:spMkLst>
            <pc:docMk/>
            <pc:sldMk cId="2048858098" sldId="266"/>
            <ac:spMk id="3" creationId="{70BF4CAE-8370-40BE-9BD9-1309B9A1BE8E}"/>
          </ac:spMkLst>
        </pc:spChg>
        <pc:spChg chg="add del">
          <ac:chgData name="Dhruv Godhasara" userId="d216177dc9f925ab" providerId="LiveId" clId="{23EF916E-90F0-44B8-8E36-47456D056126}" dt="2025-03-16T11:46:15.537" v="74"/>
          <ac:spMkLst>
            <pc:docMk/>
            <pc:sldMk cId="2048858098" sldId="266"/>
            <ac:spMk id="4" creationId="{41F37042-30FD-45CA-9CCA-CB3D56C2A66C}"/>
          </ac:spMkLst>
        </pc:spChg>
        <pc:spChg chg="add del">
          <ac:chgData name="Dhruv Godhasara" userId="d216177dc9f925ab" providerId="LiveId" clId="{23EF916E-90F0-44B8-8E36-47456D056126}" dt="2025-03-16T11:46:15.537" v="74"/>
          <ac:spMkLst>
            <pc:docMk/>
            <pc:sldMk cId="2048858098" sldId="266"/>
            <ac:spMk id="5" creationId="{21FA3D54-3E4A-49CB-A2DD-95386E8A4511}"/>
          </ac:spMkLst>
        </pc:spChg>
        <pc:spChg chg="add del">
          <ac:chgData name="Dhruv Godhasara" userId="d216177dc9f925ab" providerId="LiveId" clId="{23EF916E-90F0-44B8-8E36-47456D056126}" dt="2025-03-16T11:46:15.537" v="74"/>
          <ac:spMkLst>
            <pc:docMk/>
            <pc:sldMk cId="2048858098" sldId="266"/>
            <ac:spMk id="6" creationId="{CB4B9A34-4385-46DE-BDAE-C236C4FFB088}"/>
          </ac:spMkLst>
        </pc:spChg>
      </pc:sldChg>
      <pc:sldChg chg="addSp delSp del">
        <pc:chgData name="Dhruv Godhasara" userId="d216177dc9f925ab" providerId="LiveId" clId="{23EF916E-90F0-44B8-8E36-47456D056126}" dt="2025-03-16T11:48:57.818" v="299" actId="2696"/>
        <pc:sldMkLst>
          <pc:docMk/>
          <pc:sldMk cId="1318955252" sldId="267"/>
        </pc:sldMkLst>
        <pc:spChg chg="del">
          <ac:chgData name="Dhruv Godhasara" userId="d216177dc9f925ab" providerId="LiveId" clId="{23EF916E-90F0-44B8-8E36-47456D056126}" dt="2025-03-16T11:48:46.607" v="298" actId="478"/>
          <ac:spMkLst>
            <pc:docMk/>
            <pc:sldMk cId="1318955252" sldId="267"/>
            <ac:spMk id="3" creationId="{9DDA0A73-CF4D-4BD9-BA48-3D7BF3781F55}"/>
          </ac:spMkLst>
        </pc:spChg>
        <pc:spChg chg="add del">
          <ac:chgData name="Dhruv Godhasara" userId="d216177dc9f925ab" providerId="LiveId" clId="{23EF916E-90F0-44B8-8E36-47456D056126}" dt="2025-03-16T11:48:46.607" v="298" actId="478"/>
          <ac:spMkLst>
            <pc:docMk/>
            <pc:sldMk cId="1318955252" sldId="267"/>
            <ac:spMk id="4" creationId="{AC8099D7-3145-481D-A0FA-409D0CCC965E}"/>
          </ac:spMkLst>
        </pc:spChg>
        <pc:spChg chg="add del">
          <ac:chgData name="Dhruv Godhasara" userId="d216177dc9f925ab" providerId="LiveId" clId="{23EF916E-90F0-44B8-8E36-47456D056126}" dt="2025-03-16T11:48:46.607" v="298" actId="478"/>
          <ac:spMkLst>
            <pc:docMk/>
            <pc:sldMk cId="1318955252" sldId="267"/>
            <ac:spMk id="5" creationId="{A9AE7704-96AC-4D13-B6DA-751B05FB2EDA}"/>
          </ac:spMkLst>
        </pc:spChg>
        <pc:spChg chg="add del">
          <ac:chgData name="Dhruv Godhasara" userId="d216177dc9f925ab" providerId="LiveId" clId="{23EF916E-90F0-44B8-8E36-47456D056126}" dt="2025-03-16T11:48:46.607" v="298" actId="478"/>
          <ac:spMkLst>
            <pc:docMk/>
            <pc:sldMk cId="1318955252" sldId="267"/>
            <ac:spMk id="6" creationId="{7EFC8495-7DFC-49A2-A2BA-0852A0C688EC}"/>
          </ac:spMkLst>
        </pc:spChg>
      </pc:sldChg>
      <pc:sldChg chg="modSp mod">
        <pc:chgData name="Dhruv Godhasara" userId="d216177dc9f925ab" providerId="LiveId" clId="{23EF916E-90F0-44B8-8E36-47456D056126}" dt="2025-03-16T15:57:41.639" v="659" actId="20577"/>
        <pc:sldMkLst>
          <pc:docMk/>
          <pc:sldMk cId="2752011271" sldId="268"/>
        </pc:sldMkLst>
        <pc:spChg chg="mod">
          <ac:chgData name="Dhruv Godhasara" userId="d216177dc9f925ab" providerId="LiveId" clId="{23EF916E-90F0-44B8-8E36-47456D056126}" dt="2025-03-16T11:51:20.210" v="333" actId="122"/>
          <ac:spMkLst>
            <pc:docMk/>
            <pc:sldMk cId="2752011271" sldId="268"/>
            <ac:spMk id="2" creationId="{7479F2A1-7FFA-47D0-92D2-0BBF0ACF3878}"/>
          </ac:spMkLst>
        </pc:spChg>
        <pc:spChg chg="mod">
          <ac:chgData name="Dhruv Godhasara" userId="d216177dc9f925ab" providerId="LiveId" clId="{23EF916E-90F0-44B8-8E36-47456D056126}" dt="2025-03-16T15:57:41.639" v="659" actId="20577"/>
          <ac:spMkLst>
            <pc:docMk/>
            <pc:sldMk cId="2752011271" sldId="268"/>
            <ac:spMk id="3" creationId="{1BDFB917-DC15-45CF-BBCF-7DFFEE5791FB}"/>
          </ac:spMkLst>
        </pc:spChg>
      </pc:sldChg>
      <pc:sldChg chg="modSp mod ord">
        <pc:chgData name="Dhruv Godhasara" userId="d216177dc9f925ab" providerId="LiveId" clId="{23EF916E-90F0-44B8-8E36-47456D056126}" dt="2025-03-16T16:59:12.150" v="776" actId="255"/>
        <pc:sldMkLst>
          <pc:docMk/>
          <pc:sldMk cId="1525790145" sldId="269"/>
        </pc:sldMkLst>
        <pc:spChg chg="mod">
          <ac:chgData name="Dhruv Godhasara" userId="d216177dc9f925ab" providerId="LiveId" clId="{23EF916E-90F0-44B8-8E36-47456D056126}" dt="2025-03-16T16:58:43.389" v="774" actId="122"/>
          <ac:spMkLst>
            <pc:docMk/>
            <pc:sldMk cId="1525790145" sldId="269"/>
            <ac:spMk id="2" creationId="{2DDD5C06-5531-428D-9CDB-39BE20F28A74}"/>
          </ac:spMkLst>
        </pc:spChg>
        <pc:spChg chg="mod">
          <ac:chgData name="Dhruv Godhasara" userId="d216177dc9f925ab" providerId="LiveId" clId="{23EF916E-90F0-44B8-8E36-47456D056126}" dt="2025-03-16T16:59:12.150" v="776" actId="255"/>
          <ac:spMkLst>
            <pc:docMk/>
            <pc:sldMk cId="1525790145" sldId="269"/>
            <ac:spMk id="3" creationId="{0E5FC5C1-AD5A-44CA-BBD2-92F79C7C7819}"/>
          </ac:spMkLst>
        </pc:spChg>
      </pc:sldChg>
      <pc:sldChg chg="addSp delSp modSp mod">
        <pc:chgData name="Dhruv Godhasara" userId="d216177dc9f925ab" providerId="LiveId" clId="{23EF916E-90F0-44B8-8E36-47456D056126}" dt="2025-03-16T15:50:26.403" v="624" actId="255"/>
        <pc:sldMkLst>
          <pc:docMk/>
          <pc:sldMk cId="3020163174" sldId="270"/>
        </pc:sldMkLst>
        <pc:spChg chg="mod">
          <ac:chgData name="Dhruv Godhasara" userId="d216177dc9f925ab" providerId="LiveId" clId="{23EF916E-90F0-44B8-8E36-47456D056126}" dt="2025-03-16T15:39:21.611" v="466" actId="1076"/>
          <ac:spMkLst>
            <pc:docMk/>
            <pc:sldMk cId="3020163174" sldId="270"/>
            <ac:spMk id="2" creationId="{7DAAA2BA-5476-4A31-AC4C-1A5C4294CF3C}"/>
          </ac:spMkLst>
        </pc:spChg>
        <pc:spChg chg="del mod">
          <ac:chgData name="Dhruv Godhasara" userId="d216177dc9f925ab" providerId="LiveId" clId="{23EF916E-90F0-44B8-8E36-47456D056126}" dt="2025-03-16T15:43:36.076" v="573" actId="478"/>
          <ac:spMkLst>
            <pc:docMk/>
            <pc:sldMk cId="3020163174" sldId="270"/>
            <ac:spMk id="3" creationId="{156469D7-A4AA-48C8-BA5E-5B3C66A7DA40}"/>
          </ac:spMkLst>
        </pc:spChg>
        <pc:spChg chg="add del mod">
          <ac:chgData name="Dhruv Godhasara" userId="d216177dc9f925ab" providerId="LiveId" clId="{23EF916E-90F0-44B8-8E36-47456D056126}" dt="2025-03-16T15:43:18.661" v="564"/>
          <ac:spMkLst>
            <pc:docMk/>
            <pc:sldMk cId="3020163174" sldId="270"/>
            <ac:spMk id="4" creationId="{BCCC2BDA-2389-49F7-B8FC-4FF1099A40AB}"/>
          </ac:spMkLst>
        </pc:spChg>
        <pc:spChg chg="add del mod">
          <ac:chgData name="Dhruv Godhasara" userId="d216177dc9f925ab" providerId="LiveId" clId="{23EF916E-90F0-44B8-8E36-47456D056126}" dt="2025-03-16T15:43:36.078" v="575"/>
          <ac:spMkLst>
            <pc:docMk/>
            <pc:sldMk cId="3020163174" sldId="270"/>
            <ac:spMk id="5" creationId="{5524FE36-9819-4BAC-8D5C-9E317212AD14}"/>
          </ac:spMkLst>
        </pc:spChg>
        <pc:spChg chg="add del">
          <ac:chgData name="Dhruv Godhasara" userId="d216177dc9f925ab" providerId="LiveId" clId="{23EF916E-90F0-44B8-8E36-47456D056126}" dt="2025-03-16T15:43:36.076" v="573" actId="478"/>
          <ac:spMkLst>
            <pc:docMk/>
            <pc:sldMk cId="3020163174" sldId="270"/>
            <ac:spMk id="6" creationId="{286E8C6D-C0DA-4C12-9079-DF7D3FBEB21C}"/>
          </ac:spMkLst>
        </pc:spChg>
        <pc:spChg chg="add del mod">
          <ac:chgData name="Dhruv Godhasara" userId="d216177dc9f925ab" providerId="LiveId" clId="{23EF916E-90F0-44B8-8E36-47456D056126}" dt="2025-03-16T15:48:05.156" v="606" actId="478"/>
          <ac:spMkLst>
            <pc:docMk/>
            <pc:sldMk cId="3020163174" sldId="270"/>
            <ac:spMk id="7" creationId="{04DCFCA4-3613-480E-9B89-2B3C1DC0D53A}"/>
          </ac:spMkLst>
        </pc:spChg>
        <pc:spChg chg="add del mod">
          <ac:chgData name="Dhruv Godhasara" userId="d216177dc9f925ab" providerId="LiveId" clId="{23EF916E-90F0-44B8-8E36-47456D056126}" dt="2025-03-16T15:47:04.735" v="589" actId="21"/>
          <ac:spMkLst>
            <pc:docMk/>
            <pc:sldMk cId="3020163174" sldId="270"/>
            <ac:spMk id="8" creationId="{BAA258FE-796B-4724-97D7-364529E4F4A8}"/>
          </ac:spMkLst>
        </pc:spChg>
        <pc:spChg chg="add del mod">
          <ac:chgData name="Dhruv Godhasara" userId="d216177dc9f925ab" providerId="LiveId" clId="{23EF916E-90F0-44B8-8E36-47456D056126}" dt="2025-03-16T15:47:15.446" v="593" actId="21"/>
          <ac:spMkLst>
            <pc:docMk/>
            <pc:sldMk cId="3020163174" sldId="270"/>
            <ac:spMk id="9" creationId="{D865440B-F68F-47CE-B165-185ACE21A9FC}"/>
          </ac:spMkLst>
        </pc:spChg>
        <pc:spChg chg="add del mod">
          <ac:chgData name="Dhruv Godhasara" userId="d216177dc9f925ab" providerId="LiveId" clId="{23EF916E-90F0-44B8-8E36-47456D056126}" dt="2025-03-16T15:48:16.098" v="618" actId="21"/>
          <ac:spMkLst>
            <pc:docMk/>
            <pc:sldMk cId="3020163174" sldId="270"/>
            <ac:spMk id="10" creationId="{2F32350E-369A-4475-B822-829F225F7DB8}"/>
          </ac:spMkLst>
        </pc:spChg>
        <pc:spChg chg="add del mod">
          <ac:chgData name="Dhruv Godhasara" userId="d216177dc9f925ab" providerId="LiveId" clId="{23EF916E-90F0-44B8-8E36-47456D056126}" dt="2025-03-16T15:48:05.156" v="606" actId="478"/>
          <ac:spMkLst>
            <pc:docMk/>
            <pc:sldMk cId="3020163174" sldId="270"/>
            <ac:spMk id="11" creationId="{D854CDB0-0DFE-40E2-9F44-F42A1B20C66E}"/>
          </ac:spMkLst>
        </pc:spChg>
        <pc:spChg chg="add mod">
          <ac:chgData name="Dhruv Godhasara" userId="d216177dc9f925ab" providerId="LiveId" clId="{23EF916E-90F0-44B8-8E36-47456D056126}" dt="2025-03-16T15:50:26.403" v="624" actId="255"/>
          <ac:spMkLst>
            <pc:docMk/>
            <pc:sldMk cId="3020163174" sldId="270"/>
            <ac:spMk id="12" creationId="{BF8386FB-C86C-403F-B77E-E1286980780A}"/>
          </ac:spMkLst>
        </pc:spChg>
      </pc:sldChg>
      <pc:sldChg chg="addSp delSp modSp new mod ord">
        <pc:chgData name="Dhruv Godhasara" userId="d216177dc9f925ab" providerId="LiveId" clId="{23EF916E-90F0-44B8-8E36-47456D056126}" dt="2025-03-16T16:56:04.762" v="757" actId="14100"/>
        <pc:sldMkLst>
          <pc:docMk/>
          <pc:sldMk cId="659813860" sldId="271"/>
        </pc:sldMkLst>
        <pc:spChg chg="del">
          <ac:chgData name="Dhruv Godhasara" userId="d216177dc9f925ab" providerId="LiveId" clId="{23EF916E-90F0-44B8-8E36-47456D056126}" dt="2025-03-16T16:10:59.534" v="684" actId="21"/>
          <ac:spMkLst>
            <pc:docMk/>
            <pc:sldMk cId="659813860" sldId="271"/>
            <ac:spMk id="2" creationId="{5A92EA04-FC5D-418E-9CC9-78455CE980F0}"/>
          </ac:spMkLst>
        </pc:spChg>
        <pc:spChg chg="del">
          <ac:chgData name="Dhruv Godhasara" userId="d216177dc9f925ab" providerId="LiveId" clId="{23EF916E-90F0-44B8-8E36-47456D056126}" dt="2025-03-16T16:19:36.651" v="685" actId="22"/>
          <ac:spMkLst>
            <pc:docMk/>
            <pc:sldMk cId="659813860" sldId="271"/>
            <ac:spMk id="3" creationId="{FCE36981-6767-46BB-8BCD-667D84F825B1}"/>
          </ac:spMkLst>
        </pc:spChg>
        <pc:spChg chg="add mod">
          <ac:chgData name="Dhruv Godhasara" userId="d216177dc9f925ab" providerId="LiveId" clId="{23EF916E-90F0-44B8-8E36-47456D056126}" dt="2025-03-16T16:55:55.085" v="755" actId="2711"/>
          <ac:spMkLst>
            <pc:docMk/>
            <pc:sldMk cId="659813860" sldId="271"/>
            <ac:spMk id="4" creationId="{1464DE04-8C3D-4CBD-A65B-169B9BF78FF0}"/>
          </ac:spMkLst>
        </pc:spChg>
        <pc:spChg chg="add mod">
          <ac:chgData name="Dhruv Godhasara" userId="d216177dc9f925ab" providerId="LiveId" clId="{23EF916E-90F0-44B8-8E36-47456D056126}" dt="2025-03-16T16:56:04.762" v="757" actId="14100"/>
          <ac:spMkLst>
            <pc:docMk/>
            <pc:sldMk cId="659813860" sldId="271"/>
            <ac:spMk id="8" creationId="{29A32081-2CCD-48AE-8CD3-9B07F7348CEE}"/>
          </ac:spMkLst>
        </pc:spChg>
        <pc:picChg chg="add mod modCrop">
          <ac:chgData name="Dhruv Godhasara" userId="d216177dc9f925ab" providerId="LiveId" clId="{23EF916E-90F0-44B8-8E36-47456D056126}" dt="2025-03-16T16:52:48.743" v="693" actId="1076"/>
          <ac:picMkLst>
            <pc:docMk/>
            <pc:sldMk cId="659813860" sldId="271"/>
            <ac:picMk id="3" creationId="{BC85A73C-5487-4D75-B4BA-048C5112A26D}"/>
          </ac:picMkLst>
        </pc:picChg>
        <pc:picChg chg="add mod ord">
          <ac:chgData name="Dhruv Godhasara" userId="d216177dc9f925ab" providerId="LiveId" clId="{23EF916E-90F0-44B8-8E36-47456D056126}" dt="2025-03-16T16:54:59.407" v="747" actId="1076"/>
          <ac:picMkLst>
            <pc:docMk/>
            <pc:sldMk cId="659813860" sldId="271"/>
            <ac:picMk id="5" creationId="{4D13C2B7-67F2-4CAB-BE90-096CE20F7352}"/>
          </ac:picMkLst>
        </pc:picChg>
        <pc:picChg chg="add del">
          <ac:chgData name="Dhruv Godhasara" userId="d216177dc9f925ab" providerId="LiveId" clId="{23EF916E-90F0-44B8-8E36-47456D056126}" dt="2025-03-16T16:54:36.148" v="724" actId="21"/>
          <ac:picMkLst>
            <pc:docMk/>
            <pc:sldMk cId="659813860" sldId="271"/>
            <ac:picMk id="7" creationId="{2806ECF6-7B9B-4019-A1BD-A8DCDA27E52A}"/>
          </ac:picMkLst>
        </pc:picChg>
      </pc:sldChg>
      <pc:sldChg chg="addSp delSp modSp new del mod">
        <pc:chgData name="Dhruv Godhasara" userId="d216177dc9f925ab" providerId="LiveId" clId="{23EF916E-90F0-44B8-8E36-47456D056126}" dt="2025-03-16T15:54:02.919" v="635" actId="2696"/>
        <pc:sldMkLst>
          <pc:docMk/>
          <pc:sldMk cId="955568047" sldId="271"/>
        </pc:sldMkLst>
        <pc:spChg chg="mod">
          <ac:chgData name="Dhruv Godhasara" userId="d216177dc9f925ab" providerId="LiveId" clId="{23EF916E-90F0-44B8-8E36-47456D056126}" dt="2025-03-16T15:52:08.140" v="631" actId="1076"/>
          <ac:spMkLst>
            <pc:docMk/>
            <pc:sldMk cId="955568047" sldId="271"/>
            <ac:spMk id="2" creationId="{25457765-87CD-4E60-8529-EBFBE27F3606}"/>
          </ac:spMkLst>
        </pc:spChg>
        <pc:spChg chg="del">
          <ac:chgData name="Dhruv Godhasara" userId="d216177dc9f925ab" providerId="LiveId" clId="{23EF916E-90F0-44B8-8E36-47456D056126}" dt="2025-03-16T15:53:39.292" v="632"/>
          <ac:spMkLst>
            <pc:docMk/>
            <pc:sldMk cId="955568047" sldId="271"/>
            <ac:spMk id="3" creationId="{985C6332-2811-4DF6-99FC-1FE90B3353EF}"/>
          </ac:spMkLst>
        </pc:spChg>
        <pc:spChg chg="add mod">
          <ac:chgData name="Dhruv Godhasara" userId="d216177dc9f925ab" providerId="LiveId" clId="{23EF916E-90F0-44B8-8E36-47456D056126}" dt="2025-03-16T15:53:58.286" v="634" actId="6549"/>
          <ac:spMkLst>
            <pc:docMk/>
            <pc:sldMk cId="955568047" sldId="271"/>
            <ac:spMk id="4" creationId="{9C9D03AF-5284-4648-A170-E5D10AD42DF6}"/>
          </ac:spMkLst>
        </pc:spChg>
      </pc:sldChg>
      <pc:sldChg chg="modSp add del mod">
        <pc:chgData name="Dhruv Godhasara" userId="d216177dc9f925ab" providerId="LiveId" clId="{23EF916E-90F0-44B8-8E36-47456D056126}" dt="2025-03-16T11:45:47.925" v="71" actId="2696"/>
        <pc:sldMkLst>
          <pc:docMk/>
          <pc:sldMk cId="3949349266" sldId="271"/>
        </pc:sldMkLst>
        <pc:spChg chg="mod">
          <ac:chgData name="Dhruv Godhasara" userId="d216177dc9f925ab" providerId="LiveId" clId="{23EF916E-90F0-44B8-8E36-47456D056126}" dt="2025-03-16T11:45:21.624" v="69" actId="1076"/>
          <ac:spMkLst>
            <pc:docMk/>
            <pc:sldMk cId="3949349266" sldId="271"/>
            <ac:spMk id="2" creationId="{691EF663-3DCE-48C0-B24F-B85201AEA859}"/>
          </ac:spMkLst>
        </pc:spChg>
        <pc:spChg chg="mod">
          <ac:chgData name="Dhruv Godhasara" userId="d216177dc9f925ab" providerId="LiveId" clId="{23EF916E-90F0-44B8-8E36-47456D056126}" dt="2025-03-16T11:45:27.145" v="70" actId="1076"/>
          <ac:spMkLst>
            <pc:docMk/>
            <pc:sldMk cId="3949349266" sldId="271"/>
            <ac:spMk id="8" creationId="{E5EBD6A3-1F37-4D72-B6E5-A58CCCFE2BF5}"/>
          </ac:spMkLst>
        </pc:spChg>
      </pc:sldChg>
      <pc:sldChg chg="modSp new mod">
        <pc:chgData name="Dhruv Godhasara" userId="d216177dc9f925ab" providerId="LiveId" clId="{23EF916E-90F0-44B8-8E36-47456D056126}" dt="2025-03-16T16:00:33.271" v="683" actId="120"/>
        <pc:sldMkLst>
          <pc:docMk/>
          <pc:sldMk cId="1596157124" sldId="272"/>
        </pc:sldMkLst>
        <pc:spChg chg="mod">
          <ac:chgData name="Dhruv Godhasara" userId="d216177dc9f925ab" providerId="LiveId" clId="{23EF916E-90F0-44B8-8E36-47456D056126}" dt="2025-03-16T15:59:13.712" v="666" actId="1076"/>
          <ac:spMkLst>
            <pc:docMk/>
            <pc:sldMk cId="1596157124" sldId="272"/>
            <ac:spMk id="2" creationId="{3465ECF1-5024-46F8-937B-B39ED54BDA67}"/>
          </ac:spMkLst>
        </pc:spChg>
        <pc:spChg chg="mod">
          <ac:chgData name="Dhruv Godhasara" userId="d216177dc9f925ab" providerId="LiveId" clId="{23EF916E-90F0-44B8-8E36-47456D056126}" dt="2025-03-16T16:00:33.271" v="683" actId="120"/>
          <ac:spMkLst>
            <pc:docMk/>
            <pc:sldMk cId="1596157124" sldId="272"/>
            <ac:spMk id="3" creationId="{AFD2080B-C811-4A1A-B9A3-A042DBDCC682}"/>
          </ac:spMkLst>
        </pc:spChg>
      </pc:sldChg>
      <pc:sldChg chg="delSp new del mod">
        <pc:chgData name="Dhruv Godhasara" userId="d216177dc9f925ab" providerId="LiveId" clId="{23EF916E-90F0-44B8-8E36-47456D056126}" dt="2025-03-16T16:57:47.198" v="761" actId="2696"/>
        <pc:sldMkLst>
          <pc:docMk/>
          <pc:sldMk cId="924840250" sldId="273"/>
        </pc:sldMkLst>
        <pc:spChg chg="del">
          <ac:chgData name="Dhruv Godhasara" userId="d216177dc9f925ab" providerId="LiveId" clId="{23EF916E-90F0-44B8-8E36-47456D056126}" dt="2025-03-16T16:56:38.898" v="760" actId="21"/>
          <ac:spMkLst>
            <pc:docMk/>
            <pc:sldMk cId="924840250" sldId="273"/>
            <ac:spMk id="2" creationId="{F6924C5E-72DD-483F-9ED6-879BAA855484}"/>
          </ac:spMkLst>
        </pc:spChg>
        <pc:spChg chg="del">
          <ac:chgData name="Dhruv Godhasara" userId="d216177dc9f925ab" providerId="LiveId" clId="{23EF916E-90F0-44B8-8E36-47456D056126}" dt="2025-03-16T16:56:35.548" v="759" actId="21"/>
          <ac:spMkLst>
            <pc:docMk/>
            <pc:sldMk cId="924840250" sldId="273"/>
            <ac:spMk id="3" creationId="{1FB00994-79CC-418C-8510-F924594DBC2E}"/>
          </ac:spMkLst>
        </pc:spChg>
      </pc:sldChg>
      <pc:sldChg chg="delSp modSp new mod">
        <pc:chgData name="Dhruv Godhasara" userId="d216177dc9f925ab" providerId="LiveId" clId="{23EF916E-90F0-44B8-8E36-47456D056126}" dt="2025-03-16T17:00:32.102" v="795" actId="1076"/>
        <pc:sldMkLst>
          <pc:docMk/>
          <pc:sldMk cId="3272571128" sldId="273"/>
        </pc:sldMkLst>
        <pc:spChg chg="mod">
          <ac:chgData name="Dhruv Godhasara" userId="d216177dc9f925ab" providerId="LiveId" clId="{23EF916E-90F0-44B8-8E36-47456D056126}" dt="2025-03-16T17:00:32.102" v="795" actId="1076"/>
          <ac:spMkLst>
            <pc:docMk/>
            <pc:sldMk cId="3272571128" sldId="273"/>
            <ac:spMk id="2" creationId="{47154B7C-C9C9-4A1C-94A9-E09C165ACA32}"/>
          </ac:spMkLst>
        </pc:spChg>
        <pc:spChg chg="del">
          <ac:chgData name="Dhruv Godhasara" userId="d216177dc9f925ab" providerId="LiveId" clId="{23EF916E-90F0-44B8-8E36-47456D056126}" dt="2025-03-16T16:59:27.716" v="778" actId="21"/>
          <ac:spMkLst>
            <pc:docMk/>
            <pc:sldMk cId="3272571128" sldId="273"/>
            <ac:spMk id="3" creationId="{D89FDF96-03F5-485D-974B-136FDF05DB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378A9-E3CE-40CA-9D38-9F0C57B082BF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72576-5C90-428D-BC4C-D7D7FB08C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357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A568-6DB6-4B38-A011-91D0BD741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744" y="-1691640"/>
            <a:ext cx="8985503" cy="2595563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Nexthike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 it solution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FF8C7-DB4A-48C2-8958-E45E6873F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928" y="1252030"/>
            <a:ext cx="8791575" cy="1546034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Title </a:t>
            </a:r>
            <a:r>
              <a:rPr lang="en-US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IN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:     Data acquisition and data        	</a:t>
            </a:r>
            <a:r>
              <a:rPr lang="en-IN" sz="3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wragling</a:t>
            </a:r>
            <a:endParaRPr lang="en-IN" sz="3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endParaRPr lang="en-IN" sz="3200" dirty="0">
              <a:solidFill>
                <a:schemeClr val="tx1"/>
              </a:solidFill>
              <a:highlight>
                <a:srgbClr val="FF0000"/>
              </a:highlight>
              <a:latin typeface="Arial Rounded MT Bold" panose="020F0704030504030204" pitchFamily="34" charset="0"/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  <a:highlight>
                  <a:srgbClr val="FF0000"/>
                </a:highlight>
                <a:latin typeface="Arial Rounded MT Bold" panose="020F0704030504030204" pitchFamily="34" charset="0"/>
              </a:rPr>
              <a:t>Sub Title </a:t>
            </a:r>
            <a:r>
              <a:rPr lang="en-US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lang="en-IN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:     “Transforming raw 		data into actionable insights”</a:t>
            </a:r>
          </a:p>
          <a:p>
            <a:pPr algn="ctr"/>
            <a:endParaRPr lang="en-IN" sz="3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IN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		Name : Dhruv </a:t>
            </a:r>
            <a:r>
              <a:rPr lang="en-IN" sz="3200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godhasara</a:t>
            </a:r>
            <a:endParaRPr lang="en-IN" sz="3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IN" sz="3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		date : 20/03/2025</a:t>
            </a:r>
          </a:p>
          <a:p>
            <a:pPr algn="ctr"/>
            <a:endParaRPr lang="en-US" sz="3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50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F2A1-7FFA-47D0-92D2-0BBF0ACF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6454"/>
            <a:ext cx="9905998" cy="147857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Real-World Applications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B917-DC15-45CF-BBCF-7DFFEE579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06486"/>
            <a:ext cx="9905999" cy="51022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dirty="0"/>
              <a:t>Finance:</a:t>
            </a:r>
            <a:r>
              <a:rPr lang="en-US" sz="3600" dirty="0"/>
              <a:t> Fraud detection and risk assessment.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/>
              <a:t>Healthcare:</a:t>
            </a:r>
            <a:r>
              <a:rPr lang="en-US" sz="3600" dirty="0"/>
              <a:t> Cleaning patient records for accurate 			diagnosis.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/>
              <a:t>Marketing:</a:t>
            </a:r>
            <a:r>
              <a:rPr lang="en-US" sz="3600" dirty="0"/>
              <a:t> Customer segmentation and trend 				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/>
              <a:t>Machine Learning:</a:t>
            </a:r>
            <a:r>
              <a:rPr lang="en-US" sz="3600" dirty="0"/>
              <a:t> Preparing datasets for model 				    training.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5201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ECF1-5024-46F8-937B-B39ED54B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</a:rPr>
              <a:t>Common Issues in Data Wrangling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080B-C811-4A1A-B9A3-A042DBDCC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00200"/>
            <a:ext cx="9905999" cy="5010911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Arial Black" panose="020B0A04020102020204" pitchFamily="34" charset="0"/>
              </a:rPr>
              <a:t>Missing or incomplete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Arial Black" panose="020B0A04020102020204" pitchFamily="34" charset="0"/>
              </a:rPr>
              <a:t>Inconsistent data formats.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Arial Black" panose="020B0A04020102020204" pitchFamily="34" charset="0"/>
              </a:rPr>
              <a:t>Duplicate records.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Arial Black" panose="020B0A04020102020204" pitchFamily="34" charset="0"/>
              </a:rPr>
              <a:t>Outliers and anomalies.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Arial Black" panose="020B0A04020102020204" pitchFamily="34" charset="0"/>
              </a:rPr>
              <a:t>Unstructured data formats.</a:t>
            </a:r>
          </a:p>
          <a:p>
            <a:endParaRPr lang="en-IN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15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A2BA-5476-4A31-AC4C-1A5C4294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3" y="-301752"/>
            <a:ext cx="9905998" cy="1478570"/>
          </a:xfrm>
        </p:spPr>
        <p:txBody>
          <a:bodyPr/>
          <a:lstStyle/>
          <a:p>
            <a:pPr algn="ctr"/>
            <a:r>
              <a:rPr lang="en-IN" dirty="0">
                <a:highlight>
                  <a:srgbClr val="FF0000"/>
                </a:highlight>
                <a:latin typeface="Algerian" panose="04020705040A02060702" pitchFamily="82" charset="0"/>
              </a:rPr>
              <a:t>Data </a:t>
            </a:r>
            <a:r>
              <a:rPr lang="en-IN" dirty="0" err="1">
                <a:highlight>
                  <a:srgbClr val="FF0000"/>
                </a:highlight>
                <a:latin typeface="Algerian" panose="04020705040A02060702" pitchFamily="82" charset="0"/>
              </a:rPr>
              <a:t>visulization</a:t>
            </a:r>
            <a:endParaRPr lang="en-IN" dirty="0">
              <a:highlight>
                <a:srgbClr val="FF0000"/>
              </a:highlight>
              <a:latin typeface="Algerian" panose="04020705040A02060702" pitchFamily="82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F8386FB-C86C-403F-B77E-E12869807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804735"/>
            <a:ext cx="9905999" cy="3541714"/>
          </a:xfrm>
        </p:spPr>
        <p:txBody>
          <a:bodyPr>
            <a:noAutofit/>
          </a:bodyPr>
          <a:lstStyle/>
          <a:p>
            <a:pPr algn="l" rtl="0" fontAlgn="base"/>
            <a:r>
              <a:rPr lang="en-US" sz="2800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Data visualization translates complex data sets into visual formats that are easier for the human brain to understand. This can include a variety of visual tools such as: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Charts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: Bar charts, line charts, pie charts, etc.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Graphs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: Scatter plots, histograms, etc.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Maps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: Geographic maps, heat maps, etc.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Dashboards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: Interactive platforms that combine multiple visualizations.</a:t>
            </a:r>
          </a:p>
          <a:p>
            <a:endParaRPr lang="en-IN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6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5C06-5531-428D-9CDB-39BE20F2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  <a:highlight>
                  <a:srgbClr val="C0C0C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br>
              <a:rPr lang="en-IN" sz="4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IN" sz="4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FC5C1-AD5A-44CA-BBD2-92F79C7C7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Berlin Sans FB" panose="020E0602020502020306" pitchFamily="34" charset="0"/>
              </a:rPr>
              <a:t>Data wrangling is crucial for accurate and meaningful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" panose="020E0602020502020306" pitchFamily="34" charset="0"/>
              </a:rPr>
              <a:t>Proper tools and techniques help streamline the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Berlin Sans FB" panose="020E0602020502020306" pitchFamily="34" charset="0"/>
              </a:rPr>
              <a:t>Automation and AI-driven tools are improving data wrangling efficiency.</a:t>
            </a:r>
          </a:p>
          <a:p>
            <a:endParaRPr lang="en-IN" sz="32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9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4B7C-C9C9-4A1C-94A9-E09C165A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6190"/>
            <a:ext cx="9905998" cy="1478570"/>
          </a:xfrm>
        </p:spPr>
        <p:txBody>
          <a:bodyPr>
            <a:normAutofit/>
          </a:bodyPr>
          <a:lstStyle/>
          <a:p>
            <a:pPr algn="r"/>
            <a:r>
              <a:rPr lang="en-IN" sz="9600" dirty="0">
                <a:solidFill>
                  <a:schemeClr val="bg1"/>
                </a:solidFill>
                <a:highlight>
                  <a:srgbClr val="FFFF00"/>
                </a:highlight>
                <a:latin typeface="Bell MT" panose="02020503060305020303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27257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E122-554B-4B26-B3E6-0F46F14F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44567"/>
            <a:ext cx="9905998" cy="147857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What is data acquisition</a:t>
            </a:r>
            <a:r>
              <a:rPr lang="en-IN" dirty="0">
                <a:highlight>
                  <a:srgbClr val="FFFF00"/>
                </a:highlight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427C3-52D1-4C10-A778-9DDBC97D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332" y="1178083"/>
            <a:ext cx="9905999" cy="4920965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Data Acquisition (DAQ) is the process of collecting, measuring, and analyzing real-world data from various sources and converting it into a digital format for processing and analysis. It plays a crucial role in fields like industrial automation, healthcare, environmental monitoring, and scientific research.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Process of collecting data from various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Can be structured (databases, CSV files) or unstructured (text, images, web 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Sources: APIs, Web Scraping, Databases, IoT Devices</a:t>
            </a:r>
          </a:p>
          <a:p>
            <a:endParaRPr lang="en-US" sz="2800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9ECD1-4958-4009-A81A-95E5101743AE}"/>
              </a:ext>
            </a:extLst>
          </p:cNvPr>
          <p:cNvSpPr txBox="1"/>
          <p:nvPr/>
        </p:nvSpPr>
        <p:spPr>
          <a:xfrm>
            <a:off x="5628132" y="294894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73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13C2B7-67F2-4CAB-BE90-096CE20F7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253" y="62897"/>
            <a:ext cx="6276975" cy="283845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85A73C-5487-4D75-B4BA-048C5112A2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9" t="5121" r="277" b="-940"/>
          <a:stretch/>
        </p:blipFill>
        <p:spPr>
          <a:xfrm>
            <a:off x="4261103" y="3163824"/>
            <a:ext cx="7150037" cy="34783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64DE04-8C3D-4CBD-A65B-169B9BF78FF0}"/>
              </a:ext>
            </a:extLst>
          </p:cNvPr>
          <p:cNvSpPr txBox="1"/>
          <p:nvPr/>
        </p:nvSpPr>
        <p:spPr>
          <a:xfrm>
            <a:off x="7836120" y="969587"/>
            <a:ext cx="4224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  <a:r>
              <a:rPr lang="en-IN" sz="3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Wragling</a:t>
            </a:r>
            <a:endParaRPr lang="en-IN" sz="3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32081-2CCD-48AE-8CD3-9B07F7348CEE}"/>
              </a:ext>
            </a:extLst>
          </p:cNvPr>
          <p:cNvSpPr txBox="1"/>
          <p:nvPr/>
        </p:nvSpPr>
        <p:spPr>
          <a:xfrm>
            <a:off x="411480" y="3771988"/>
            <a:ext cx="3995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  <a:r>
              <a:rPr lang="en-IN" sz="3600" dirty="0" err="1">
                <a:latin typeface="Aharoni" panose="02010803020104030203" pitchFamily="2" charset="-79"/>
                <a:cs typeface="Aharoni" panose="02010803020104030203" pitchFamily="2" charset="-79"/>
              </a:rPr>
              <a:t>Visulization</a:t>
            </a:r>
            <a:endParaRPr lang="en-IN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981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043E-FA49-4FD9-80B2-F945412C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204442"/>
            <a:ext cx="9905998" cy="147857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Steps in Data Acquisition</a:t>
            </a:r>
            <a:endParaRPr lang="en-IN" dirty="0">
              <a:solidFill>
                <a:schemeClr val="bg1"/>
              </a:solidFill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3B9AC-BD74-4979-BFA9-45BBFB4BD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115630"/>
            <a:ext cx="9905999" cy="5148009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4000" dirty="0">
                <a:latin typeface="Arial Rounded MT Bold" panose="020F0704030504030204" pitchFamily="34" charset="0"/>
              </a:rPr>
              <a:t>Identify the Data Source</a:t>
            </a:r>
          </a:p>
          <a:p>
            <a:pPr>
              <a:buFont typeface="+mj-lt"/>
              <a:buAutoNum type="arabicPeriod"/>
            </a:pPr>
            <a:endParaRPr lang="en-US" sz="4000" dirty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4000" dirty="0">
                <a:latin typeface="Arial Rounded MT Bold" panose="020F0704030504030204" pitchFamily="34" charset="0"/>
              </a:rPr>
              <a:t>Extract the Data</a:t>
            </a:r>
          </a:p>
          <a:p>
            <a:pPr>
              <a:buFont typeface="+mj-lt"/>
              <a:buAutoNum type="arabicPeriod"/>
            </a:pPr>
            <a:endParaRPr lang="en-US" sz="4000" dirty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4000" dirty="0">
                <a:latin typeface="Arial Rounded MT Bold" panose="020F0704030504030204" pitchFamily="34" charset="0"/>
              </a:rPr>
              <a:t>Load the Data into a Suitable Format</a:t>
            </a:r>
          </a:p>
          <a:p>
            <a:pPr>
              <a:buFont typeface="+mj-lt"/>
              <a:buAutoNum type="arabicPeriod"/>
            </a:pPr>
            <a:endParaRPr lang="en-US" sz="4000" dirty="0">
              <a:latin typeface="Arial Rounded MT Bold" panose="020F07040305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4000" dirty="0">
                <a:latin typeface="Arial Rounded MT Bold" panose="020F0704030504030204" pitchFamily="34" charset="0"/>
              </a:rPr>
              <a:t>Validate the Data</a:t>
            </a:r>
          </a:p>
          <a:p>
            <a:endParaRPr lang="en-IN" sz="4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63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3E3B-6CCE-468B-82C6-C3922490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59306"/>
            <a:ext cx="9905998" cy="1478570"/>
          </a:xfrm>
        </p:spPr>
        <p:txBody>
          <a:bodyPr/>
          <a:lstStyle/>
          <a:p>
            <a:pPr algn="ctr"/>
            <a:r>
              <a:rPr lang="en-IN" dirty="0">
                <a:highlight>
                  <a:srgbClr val="FFFF00"/>
                </a:highlight>
                <a:latin typeface="Algerian" panose="04020705040A02060702" pitchFamily="82" charset="0"/>
              </a:rPr>
              <a:t> </a:t>
            </a:r>
            <a:r>
              <a:rPr lang="en-IN" dirty="0">
                <a:solidFill>
                  <a:schemeClr val="bg1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Data acquisition challenges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6CB6AE-0406-4DE1-A00A-58EE6D1838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982176"/>
            <a:ext cx="1076248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Quality Issues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Incomplete, inconsistent, or inaccurate 				   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Integration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Combining data from multiple sources with 			       different formats.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Costs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Expensive hardware, software, and storage.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&amp; Privacy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Compliance with regulations like GDPR.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Handling large and growing datasets efficiently.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Latency &amp; Speed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real-time data collection and 					processing.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Limitations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Sensor failures, connectivity issues, 				       and power constraints.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 Concerns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Bias and misuse of collected data. </a:t>
            </a:r>
          </a:p>
        </p:txBody>
      </p:sp>
    </p:spTree>
    <p:extLst>
      <p:ext uri="{BB962C8B-B14F-4D97-AF65-F5344CB8AC3E}">
        <p14:creationId xmlns:p14="http://schemas.microsoft.com/office/powerpoint/2010/main" val="354839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7FC5-2269-4240-8274-2BCB9295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333" y="-259306"/>
            <a:ext cx="9905998" cy="147857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What is data </a:t>
            </a:r>
            <a:r>
              <a:rPr lang="en-IN" dirty="0" err="1">
                <a:solidFill>
                  <a:schemeClr val="bg1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wraggling</a:t>
            </a:r>
            <a:endParaRPr lang="en-IN" dirty="0">
              <a:solidFill>
                <a:schemeClr val="bg1"/>
              </a:solidFill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6A12A-88F3-481B-9D33-C8E2C905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77886"/>
            <a:ext cx="10581131" cy="5440617"/>
          </a:xfrm>
        </p:spPr>
        <p:txBody>
          <a:bodyPr>
            <a:normAutofit fontScale="4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Arial Rounded MT Bold" panose="020F0704030504030204" pitchFamily="34" charset="0"/>
              </a:rPr>
              <a:t>Data Wrangling (also called Data Munging) is the process of cleaning, transforming, and structuring raw data for analysis.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8000" dirty="0">
              <a:latin typeface="Arial Rounded MT Bold" panose="020F07040305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Arial Rounded MT Bold" panose="020F0704030504030204" pitchFamily="34" charset="0"/>
              </a:rPr>
              <a:t>Ensures data quality, consistency, and usability.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8000" dirty="0">
              <a:latin typeface="Arial Rounded MT Bold" panose="020F07040305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>
                <a:latin typeface="Arial Rounded MT Bold" panose="020F0704030504030204" pitchFamily="34" charset="0"/>
              </a:rPr>
              <a:t>Essential for data-driven decision-making and machine learning.</a:t>
            </a:r>
          </a:p>
          <a:p>
            <a:pPr marL="0" indent="0">
              <a:buNone/>
            </a:pP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38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7274-0B0F-45C9-AAD9-96136F2E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Importance of Data Wrangling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03B4C-BC36-480A-A7F0-BEBED0B72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87030"/>
            <a:ext cx="9905999" cy="5660073"/>
          </a:xfrm>
        </p:spPr>
        <p:txBody>
          <a:bodyPr>
            <a:normAutofit fontScale="85000" lnSpcReduction="2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800" dirty="0">
                <a:latin typeface="Arial Rounded MT Bold" panose="020F0704030504030204" pitchFamily="34" charset="0"/>
              </a:rPr>
              <a:t>Enhances data accuracy and reliability.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>
                <a:latin typeface="Arial Rounded MT Bold" panose="020F0704030504030204" pitchFamily="34" charset="0"/>
              </a:rPr>
              <a:t>Saves time for data analysts and scientists.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>
                <a:latin typeface="Arial Rounded MT Bold" panose="020F0704030504030204" pitchFamily="34" charset="0"/>
              </a:rPr>
              <a:t>Improves insights and decision-making.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4800" dirty="0">
                <a:latin typeface="Arial Rounded MT Bold" panose="020F0704030504030204" pitchFamily="34" charset="0"/>
              </a:rPr>
              <a:t>Facilitates better machine learning model performance.</a:t>
            </a: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7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FFBD-037A-4CBD-9E97-16765B43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85570"/>
            <a:ext cx="9905998" cy="147857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Steps in Data Wrangling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E894-E9FC-43A9-99AA-D1059FE2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41310"/>
            <a:ext cx="9905999" cy="5422329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IN" sz="2800" b="1" dirty="0">
                <a:latin typeface="Arial Rounded MT Bold" panose="020F0704030504030204" pitchFamily="34" charset="0"/>
              </a:rPr>
              <a:t> Data Collection</a:t>
            </a:r>
            <a:r>
              <a:rPr lang="en-IN" sz="2800" dirty="0">
                <a:latin typeface="Arial Rounded MT Bold" panose="020F0704030504030204" pitchFamily="34" charset="0"/>
              </a:rPr>
              <a:t> – Gathering raw data from multiple  				      sources.</a:t>
            </a:r>
          </a:p>
          <a:p>
            <a:pPr>
              <a:buFont typeface="+mj-lt"/>
              <a:buAutoNum type="arabicPeriod"/>
            </a:pPr>
            <a:r>
              <a:rPr lang="en-IN" sz="2800" b="1" dirty="0">
                <a:latin typeface="Arial Rounded MT Bold" panose="020F0704030504030204" pitchFamily="34" charset="0"/>
              </a:rPr>
              <a:t>Data Cleaning</a:t>
            </a:r>
            <a:r>
              <a:rPr lang="en-IN" sz="2800" dirty="0">
                <a:latin typeface="Arial Rounded MT Bold" panose="020F0704030504030204" pitchFamily="34" charset="0"/>
              </a:rPr>
              <a:t> – Handling missing values, removing 				   duplicates, and fixing inconsistencies.</a:t>
            </a:r>
          </a:p>
          <a:p>
            <a:pPr>
              <a:buFont typeface="+mj-lt"/>
              <a:buAutoNum type="arabicPeriod"/>
            </a:pPr>
            <a:r>
              <a:rPr lang="en-IN" sz="2800" b="1" dirty="0">
                <a:latin typeface="Arial Rounded MT Bold" panose="020F0704030504030204" pitchFamily="34" charset="0"/>
              </a:rPr>
              <a:t>Data Transformation</a:t>
            </a:r>
            <a:r>
              <a:rPr lang="en-IN" sz="2800" dirty="0">
                <a:latin typeface="Arial Rounded MT Bold" panose="020F0704030504030204" pitchFamily="34" charset="0"/>
              </a:rPr>
              <a:t> – Converting data into a structured 				    format.</a:t>
            </a:r>
          </a:p>
          <a:p>
            <a:pPr>
              <a:buFont typeface="+mj-lt"/>
              <a:buAutoNum type="arabicPeriod"/>
            </a:pPr>
            <a:r>
              <a:rPr lang="en-IN" sz="2800" b="1" dirty="0">
                <a:latin typeface="Arial Rounded MT Bold" panose="020F0704030504030204" pitchFamily="34" charset="0"/>
              </a:rPr>
              <a:t>Data Enrichment</a:t>
            </a:r>
            <a:r>
              <a:rPr lang="en-IN" sz="2800" dirty="0">
                <a:latin typeface="Arial Rounded MT Bold" panose="020F0704030504030204" pitchFamily="34" charset="0"/>
              </a:rPr>
              <a:t> – Adding new relevant information from 		                  external sources.</a:t>
            </a:r>
          </a:p>
          <a:p>
            <a:pPr>
              <a:buFont typeface="+mj-lt"/>
              <a:buAutoNum type="arabicPeriod"/>
            </a:pPr>
            <a:r>
              <a:rPr lang="en-IN" sz="2800" b="1" dirty="0">
                <a:latin typeface="Arial Rounded MT Bold" panose="020F0704030504030204" pitchFamily="34" charset="0"/>
              </a:rPr>
              <a:t>Data Validation</a:t>
            </a:r>
            <a:r>
              <a:rPr lang="en-IN" sz="2800" dirty="0">
                <a:latin typeface="Arial Rounded MT Bold" panose="020F0704030504030204" pitchFamily="34" charset="0"/>
              </a:rPr>
              <a:t> – Checking data integrity and consistency.</a:t>
            </a:r>
          </a:p>
          <a:p>
            <a:pPr>
              <a:buFont typeface="+mj-lt"/>
              <a:buAutoNum type="arabicPeriod"/>
            </a:pPr>
            <a:r>
              <a:rPr lang="en-IN" sz="2800" b="1" dirty="0">
                <a:latin typeface="Arial Rounded MT Bold" panose="020F0704030504030204" pitchFamily="34" charset="0"/>
              </a:rPr>
              <a:t>Data Structuring</a:t>
            </a:r>
            <a:r>
              <a:rPr lang="en-IN" sz="2800" dirty="0">
                <a:latin typeface="Arial Rounded MT Bold" panose="020F0704030504030204" pitchFamily="34" charset="0"/>
              </a:rPr>
              <a:t> – Organizing data for efficient analysis.</a:t>
            </a:r>
          </a:p>
        </p:txBody>
      </p:sp>
    </p:spTree>
    <p:extLst>
      <p:ext uri="{BB962C8B-B14F-4D97-AF65-F5344CB8AC3E}">
        <p14:creationId xmlns:p14="http://schemas.microsoft.com/office/powerpoint/2010/main" val="371471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3A06-0ED2-4612-9F85-3B55281C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33" y="0"/>
            <a:ext cx="9905998" cy="147857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highlight>
                  <a:srgbClr val="FFFF00"/>
                </a:highlight>
                <a:latin typeface="Algerian" panose="04020705040A02060702" pitchFamily="82" charset="0"/>
              </a:rPr>
              <a:t>Tools for Data Wrangling</a:t>
            </a:r>
            <a:br>
              <a:rPr lang="en-IN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F4CAE-8370-40BE-9BD9-1309B9A1B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05903"/>
            <a:ext cx="9905999" cy="354171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4000" b="1" dirty="0"/>
              <a:t>Programming Languages:</a:t>
            </a:r>
            <a:r>
              <a:rPr lang="en-IN" sz="4000" dirty="0"/>
              <a:t> Python (Pandas, 					NumPy), R (</a:t>
            </a:r>
            <a:r>
              <a:rPr lang="en-IN" sz="4000" dirty="0" err="1"/>
              <a:t>dplyr</a:t>
            </a:r>
            <a:r>
              <a:rPr lang="en-IN" sz="4000" dirty="0"/>
              <a:t>, </a:t>
            </a:r>
            <a:r>
              <a:rPr lang="en-IN" sz="4000" dirty="0" err="1"/>
              <a:t>tidyr</a:t>
            </a:r>
            <a:r>
              <a:rPr lang="en-IN" sz="4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4000" b="1" dirty="0"/>
              <a:t>Data Wrangling Software:</a:t>
            </a:r>
            <a:r>
              <a:rPr lang="en-IN" sz="4000" dirty="0"/>
              <a:t> </a:t>
            </a:r>
            <a:r>
              <a:rPr lang="en-IN" sz="4000" dirty="0" err="1"/>
              <a:t>Trifacta</a:t>
            </a:r>
            <a:r>
              <a:rPr lang="en-IN" sz="4000" dirty="0"/>
              <a:t>, 							</a:t>
            </a:r>
            <a:r>
              <a:rPr lang="en-IN" sz="4000" dirty="0" err="1"/>
              <a:t>OpenRefine</a:t>
            </a:r>
            <a:r>
              <a:rPr lang="en-IN" sz="4000" dirty="0"/>
              <a:t>, Alteryx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4000" b="1" dirty="0"/>
              <a:t>Databases:</a:t>
            </a:r>
            <a:r>
              <a:rPr lang="en-IN" sz="4000" dirty="0"/>
              <a:t> SQL, Google </a:t>
            </a:r>
            <a:r>
              <a:rPr lang="en-IN" sz="4000" dirty="0" err="1"/>
              <a:t>BigQuery</a:t>
            </a:r>
            <a:endParaRPr lang="en-IN" sz="4000" dirty="0"/>
          </a:p>
          <a:p>
            <a:pPr marL="457200" indent="-457200">
              <a:buFont typeface="+mj-lt"/>
              <a:buAutoNum type="arabicPeriod"/>
            </a:pPr>
            <a:r>
              <a:rPr lang="en-IN" sz="4000" b="1" dirty="0"/>
              <a:t>Spreadsheets:</a:t>
            </a:r>
            <a:r>
              <a:rPr lang="en-IN" sz="4000" dirty="0"/>
              <a:t> Excel, Google Sheets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48858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184</TotalTime>
  <Words>661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Aharoni</vt:lpstr>
      <vt:lpstr>Algerian</vt:lpstr>
      <vt:lpstr>Arial</vt:lpstr>
      <vt:lpstr>Arial Black</vt:lpstr>
      <vt:lpstr>Arial Rounded MT Bold</vt:lpstr>
      <vt:lpstr>Bell MT</vt:lpstr>
      <vt:lpstr>Berlin Sans FB</vt:lpstr>
      <vt:lpstr>Calibri</vt:lpstr>
      <vt:lpstr>Tw Cen MT</vt:lpstr>
      <vt:lpstr>Wingdings</vt:lpstr>
      <vt:lpstr>Circuit</vt:lpstr>
      <vt:lpstr>Nexthike it solution</vt:lpstr>
      <vt:lpstr>What is data acquisition </vt:lpstr>
      <vt:lpstr>PowerPoint Presentation</vt:lpstr>
      <vt:lpstr>Steps in Data Acquisition</vt:lpstr>
      <vt:lpstr> Data acquisition challenges </vt:lpstr>
      <vt:lpstr>What is data wraggling</vt:lpstr>
      <vt:lpstr>Importance of Data Wrangling </vt:lpstr>
      <vt:lpstr>Steps in Data Wrangling </vt:lpstr>
      <vt:lpstr>Tools for Data Wrangling </vt:lpstr>
      <vt:lpstr>Real-World Applications </vt:lpstr>
      <vt:lpstr>Common Issues in Data Wrangling </vt:lpstr>
      <vt:lpstr>Data visulization</vt:lpstr>
      <vt:lpstr>Conclusion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Nexthike it solution</dc:title>
  <dc:creator>Dhruv Godhasara</dc:creator>
  <cp:lastModifiedBy>Dhruv Godhasara</cp:lastModifiedBy>
  <cp:revision>14</cp:revision>
  <dcterms:created xsi:type="dcterms:W3CDTF">2025-02-28T12:24:47Z</dcterms:created>
  <dcterms:modified xsi:type="dcterms:W3CDTF">2025-03-16T17:01:26Z</dcterms:modified>
</cp:coreProperties>
</file>