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Lst>
  <p:sldSz cx="9144000" cy="5148262"/>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204560"/>
            <a:ext cx="8229240" cy="2985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146520"/>
            <a:ext cx="8226720" cy="4516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4560"/>
            <a:ext cx="8229240" cy="2985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457200" y="1204560"/>
            <a:ext cx="8229240" cy="2985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146520"/>
            <a:ext cx="8226720" cy="4516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subTitle"/>
          </p:nvPr>
        </p:nvSpPr>
        <p:spPr>
          <a:xfrm>
            <a:off x="457200" y="1204560"/>
            <a:ext cx="8229240" cy="2985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146520"/>
            <a:ext cx="8226720" cy="4516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146520"/>
            <a:ext cx="8226720" cy="4516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146520"/>
            <a:ext cx="8226720" cy="97416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932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932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146520"/>
            <a:ext cx="8226720" cy="97416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932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a202"/>
        </a:solidFill>
      </p:bgPr>
    </p:bg>
    <p:spTree>
      <p:nvGrpSpPr>
        <p:cNvPr id="1" name=""/>
        <p:cNvGrpSpPr/>
        <p:nvPr/>
      </p:nvGrpSpPr>
      <p:grpSpPr>
        <a:xfrm>
          <a:off x="0" y="0"/>
          <a:ext cx="0" cy="0"/>
          <a:chOff x="0" y="0"/>
          <a:chExt cx="0" cy="0"/>
        </a:xfrm>
      </p:grpSpPr>
      <p:sp>
        <p:nvSpPr>
          <p:cNvPr id="152" name="CustomShape 1"/>
          <p:cNvSpPr/>
          <p:nvPr/>
        </p:nvSpPr>
        <p:spPr>
          <a:xfrm>
            <a:off x="720" y="451800"/>
            <a:ext cx="4111200" cy="1833120"/>
          </a:xfrm>
          <a:prstGeom prst="rect">
            <a:avLst/>
          </a:prstGeom>
          <a:noFill/>
          <a:ln w="0">
            <a:noFill/>
          </a:ln>
        </p:spPr>
        <p:style>
          <a:lnRef idx="0"/>
          <a:fillRef idx="0"/>
          <a:effectRef idx="0"/>
          <a:fontRef idx="minor"/>
        </p:style>
        <p:txBody>
          <a:bodyPr lIns="182880" rIns="182880" tIns="182880" bIns="182880" anchor="ctr">
            <a:noAutofit/>
          </a:bodyPr>
          <a:p>
            <a:pPr>
              <a:lnSpc>
                <a:spcPct val="100000"/>
              </a:lnSpc>
              <a:tabLst>
                <a:tab algn="l" pos="0"/>
              </a:tabLst>
            </a:pPr>
            <a:r>
              <a:rPr b="1" lang="en" sz="3600" spc="-1" strike="noStrike">
                <a:solidFill>
                  <a:srgbClr val="000000"/>
                </a:solidFill>
                <a:latin typeface="Times New Roman"/>
                <a:ea typeface="Fira Sans"/>
              </a:rPr>
              <a:t>EV</a:t>
            </a:r>
            <a:r>
              <a:rPr b="1" lang="en" sz="3600" spc="-1" strike="noStrike">
                <a:solidFill>
                  <a:srgbClr val="000000"/>
                </a:solidFill>
                <a:latin typeface="Fira Sans"/>
                <a:ea typeface="Fira Sans"/>
              </a:rPr>
              <a:t> </a:t>
            </a:r>
            <a:r>
              <a:rPr b="1" lang="en" sz="3600" spc="-1" strike="noStrike">
                <a:solidFill>
                  <a:srgbClr val="000000"/>
                </a:solidFill>
                <a:latin typeface="Times New Roman"/>
                <a:ea typeface="Fira Sans"/>
              </a:rPr>
              <a:t>CHARGING</a:t>
            </a:r>
            <a:endParaRPr b="0" lang="en-US" sz="3600" spc="-1" strike="noStrike">
              <a:latin typeface="Arial"/>
            </a:endParaRPr>
          </a:p>
          <a:p>
            <a:pPr>
              <a:lnSpc>
                <a:spcPct val="100000"/>
              </a:lnSpc>
              <a:tabLst>
                <a:tab algn="l" pos="0"/>
              </a:tabLst>
            </a:pPr>
            <a:r>
              <a:rPr b="1" lang="en" sz="3600" spc="-1" strike="noStrike">
                <a:solidFill>
                  <a:srgbClr val="000000"/>
                </a:solidFill>
                <a:latin typeface="Times New Roman"/>
                <a:ea typeface="Fira Sans"/>
              </a:rPr>
              <a:t>SOLUTION</a:t>
            </a:r>
            <a:endParaRPr b="0" lang="en-US" sz="3600" spc="-1" strike="noStrike">
              <a:latin typeface="Arial"/>
            </a:endParaRPr>
          </a:p>
        </p:txBody>
      </p:sp>
      <p:grpSp>
        <p:nvGrpSpPr>
          <p:cNvPr id="153" name="Group 2"/>
          <p:cNvGrpSpPr/>
          <p:nvPr/>
        </p:nvGrpSpPr>
        <p:grpSpPr>
          <a:xfrm>
            <a:off x="2543400" y="1081800"/>
            <a:ext cx="6599880" cy="3620880"/>
            <a:chOff x="2543400" y="1081800"/>
            <a:chExt cx="6599880" cy="3620880"/>
          </a:xfrm>
        </p:grpSpPr>
        <p:sp>
          <p:nvSpPr>
            <p:cNvPr id="154" name="CustomShape 3"/>
            <p:cNvSpPr/>
            <p:nvPr/>
          </p:nvSpPr>
          <p:spPr>
            <a:xfrm>
              <a:off x="5987880" y="3423600"/>
              <a:ext cx="1166400" cy="568800"/>
            </a:xfrm>
            <a:custGeom>
              <a:avLst/>
              <a:gdLst/>
              <a:ahLst/>
              <a:rect l="l" t="t" r="r" b="b"/>
              <a:pathLst>
                <a:path w="12941" h="7315">
                  <a:moveTo>
                    <a:pt x="5157" y="0"/>
                  </a:moveTo>
                  <a:lnTo>
                    <a:pt x="5032" y="31"/>
                  </a:lnTo>
                  <a:lnTo>
                    <a:pt x="656" y="2563"/>
                  </a:lnTo>
                  <a:lnTo>
                    <a:pt x="500" y="2657"/>
                  </a:lnTo>
                  <a:lnTo>
                    <a:pt x="375" y="2782"/>
                  </a:lnTo>
                  <a:lnTo>
                    <a:pt x="250" y="2907"/>
                  </a:lnTo>
                  <a:lnTo>
                    <a:pt x="156" y="3032"/>
                  </a:lnTo>
                  <a:lnTo>
                    <a:pt x="94" y="3188"/>
                  </a:lnTo>
                  <a:lnTo>
                    <a:pt x="31" y="3345"/>
                  </a:lnTo>
                  <a:lnTo>
                    <a:pt x="0" y="3532"/>
                  </a:lnTo>
                  <a:lnTo>
                    <a:pt x="0" y="3688"/>
                  </a:lnTo>
                  <a:lnTo>
                    <a:pt x="0" y="3876"/>
                  </a:lnTo>
                  <a:lnTo>
                    <a:pt x="31" y="4032"/>
                  </a:lnTo>
                  <a:lnTo>
                    <a:pt x="94" y="4189"/>
                  </a:lnTo>
                  <a:lnTo>
                    <a:pt x="156" y="4345"/>
                  </a:lnTo>
                  <a:lnTo>
                    <a:pt x="250" y="4501"/>
                  </a:lnTo>
                  <a:lnTo>
                    <a:pt x="375" y="4626"/>
                  </a:lnTo>
                  <a:lnTo>
                    <a:pt x="500" y="4720"/>
                  </a:lnTo>
                  <a:lnTo>
                    <a:pt x="656" y="4814"/>
                  </a:lnTo>
                  <a:lnTo>
                    <a:pt x="1032" y="5001"/>
                  </a:lnTo>
                  <a:lnTo>
                    <a:pt x="1407" y="5157"/>
                  </a:lnTo>
                  <a:lnTo>
                    <a:pt x="1813" y="5220"/>
                  </a:lnTo>
                  <a:lnTo>
                    <a:pt x="2219" y="5251"/>
                  </a:lnTo>
                  <a:lnTo>
                    <a:pt x="2626" y="5220"/>
                  </a:lnTo>
                  <a:lnTo>
                    <a:pt x="3032" y="5157"/>
                  </a:lnTo>
                  <a:lnTo>
                    <a:pt x="3438" y="5001"/>
                  </a:lnTo>
                  <a:lnTo>
                    <a:pt x="3813" y="4814"/>
                  </a:lnTo>
                  <a:lnTo>
                    <a:pt x="7095" y="2938"/>
                  </a:lnTo>
                  <a:lnTo>
                    <a:pt x="7283" y="2844"/>
                  </a:lnTo>
                  <a:lnTo>
                    <a:pt x="7471" y="2782"/>
                  </a:lnTo>
                  <a:lnTo>
                    <a:pt x="7658" y="2751"/>
                  </a:lnTo>
                  <a:lnTo>
                    <a:pt x="7846" y="2719"/>
                  </a:lnTo>
                  <a:lnTo>
                    <a:pt x="8033" y="2751"/>
                  </a:lnTo>
                  <a:lnTo>
                    <a:pt x="8252" y="2782"/>
                  </a:lnTo>
                  <a:lnTo>
                    <a:pt x="8440" y="2844"/>
                  </a:lnTo>
                  <a:lnTo>
                    <a:pt x="8596" y="2938"/>
                  </a:lnTo>
                  <a:lnTo>
                    <a:pt x="8721" y="3032"/>
                  </a:lnTo>
                  <a:lnTo>
                    <a:pt x="8815" y="3157"/>
                  </a:lnTo>
                  <a:lnTo>
                    <a:pt x="8846" y="3251"/>
                  </a:lnTo>
                  <a:lnTo>
                    <a:pt x="8846" y="3345"/>
                  </a:lnTo>
                  <a:lnTo>
                    <a:pt x="8846" y="3438"/>
                  </a:lnTo>
                  <a:lnTo>
                    <a:pt x="8815" y="3532"/>
                  </a:lnTo>
                  <a:lnTo>
                    <a:pt x="8721" y="3657"/>
                  </a:lnTo>
                  <a:lnTo>
                    <a:pt x="8596" y="3751"/>
                  </a:lnTo>
                  <a:lnTo>
                    <a:pt x="7877" y="4189"/>
                  </a:lnTo>
                  <a:lnTo>
                    <a:pt x="7721" y="4282"/>
                  </a:lnTo>
                  <a:lnTo>
                    <a:pt x="7596" y="4407"/>
                  </a:lnTo>
                  <a:lnTo>
                    <a:pt x="7471" y="4532"/>
                  </a:lnTo>
                  <a:lnTo>
                    <a:pt x="7377" y="4689"/>
                  </a:lnTo>
                  <a:lnTo>
                    <a:pt x="7314" y="4845"/>
                  </a:lnTo>
                  <a:lnTo>
                    <a:pt x="7252" y="5001"/>
                  </a:lnTo>
                  <a:lnTo>
                    <a:pt x="7220" y="5189"/>
                  </a:lnTo>
                  <a:lnTo>
                    <a:pt x="7189" y="5345"/>
                  </a:lnTo>
                  <a:lnTo>
                    <a:pt x="7220" y="5533"/>
                  </a:lnTo>
                  <a:lnTo>
                    <a:pt x="7252" y="5720"/>
                  </a:lnTo>
                  <a:lnTo>
                    <a:pt x="7314" y="5876"/>
                  </a:lnTo>
                  <a:lnTo>
                    <a:pt x="7377" y="6033"/>
                  </a:lnTo>
                  <a:lnTo>
                    <a:pt x="7471" y="6189"/>
                  </a:lnTo>
                  <a:lnTo>
                    <a:pt x="7596" y="6314"/>
                  </a:lnTo>
                  <a:lnTo>
                    <a:pt x="7721" y="6439"/>
                  </a:lnTo>
                  <a:lnTo>
                    <a:pt x="7877" y="6533"/>
                  </a:lnTo>
                  <a:lnTo>
                    <a:pt x="8565" y="6908"/>
                  </a:lnTo>
                  <a:lnTo>
                    <a:pt x="8908" y="7095"/>
                  </a:lnTo>
                  <a:lnTo>
                    <a:pt x="9252" y="7220"/>
                  </a:lnTo>
                  <a:lnTo>
                    <a:pt x="9627" y="7283"/>
                  </a:lnTo>
                  <a:lnTo>
                    <a:pt x="10002" y="7314"/>
                  </a:lnTo>
                  <a:lnTo>
                    <a:pt x="10377" y="7283"/>
                  </a:lnTo>
                  <a:lnTo>
                    <a:pt x="10721" y="7220"/>
                  </a:lnTo>
                  <a:lnTo>
                    <a:pt x="11096" y="7095"/>
                  </a:lnTo>
                  <a:lnTo>
                    <a:pt x="11440" y="6908"/>
                  </a:lnTo>
                  <a:lnTo>
                    <a:pt x="12753" y="6158"/>
                  </a:lnTo>
                  <a:lnTo>
                    <a:pt x="12878" y="6064"/>
                  </a:lnTo>
                  <a:lnTo>
                    <a:pt x="12941" y="5939"/>
                  </a:lnTo>
                  <a:lnTo>
                    <a:pt x="12941" y="5783"/>
                  </a:lnTo>
                  <a:lnTo>
                    <a:pt x="12909" y="5626"/>
                  </a:lnTo>
                  <a:lnTo>
                    <a:pt x="12784" y="5501"/>
                  </a:lnTo>
                  <a:lnTo>
                    <a:pt x="12659" y="5439"/>
                  </a:lnTo>
                  <a:lnTo>
                    <a:pt x="12503" y="5439"/>
                  </a:lnTo>
                  <a:lnTo>
                    <a:pt x="12378" y="5501"/>
                  </a:lnTo>
                  <a:lnTo>
                    <a:pt x="11034" y="6252"/>
                  </a:lnTo>
                  <a:lnTo>
                    <a:pt x="10784" y="6377"/>
                  </a:lnTo>
                  <a:lnTo>
                    <a:pt x="10534" y="6470"/>
                  </a:lnTo>
                  <a:lnTo>
                    <a:pt x="10284" y="6502"/>
                  </a:lnTo>
                  <a:lnTo>
                    <a:pt x="10002" y="6533"/>
                  </a:lnTo>
                  <a:lnTo>
                    <a:pt x="9721" y="6502"/>
                  </a:lnTo>
                  <a:lnTo>
                    <a:pt x="9471" y="6470"/>
                  </a:lnTo>
                  <a:lnTo>
                    <a:pt x="9190" y="6377"/>
                  </a:lnTo>
                  <a:lnTo>
                    <a:pt x="8940" y="6252"/>
                  </a:lnTo>
                  <a:lnTo>
                    <a:pt x="8252" y="5845"/>
                  </a:lnTo>
                  <a:lnTo>
                    <a:pt x="8158" y="5751"/>
                  </a:lnTo>
                  <a:lnTo>
                    <a:pt x="8064" y="5658"/>
                  </a:lnTo>
                  <a:lnTo>
                    <a:pt x="8002" y="5501"/>
                  </a:lnTo>
                  <a:lnTo>
                    <a:pt x="7971" y="5345"/>
                  </a:lnTo>
                  <a:lnTo>
                    <a:pt x="8002" y="5220"/>
                  </a:lnTo>
                  <a:lnTo>
                    <a:pt x="8064" y="5064"/>
                  </a:lnTo>
                  <a:lnTo>
                    <a:pt x="8158" y="4939"/>
                  </a:lnTo>
                  <a:lnTo>
                    <a:pt x="8252" y="4845"/>
                  </a:lnTo>
                  <a:lnTo>
                    <a:pt x="9002" y="4439"/>
                  </a:lnTo>
                  <a:lnTo>
                    <a:pt x="9127" y="4345"/>
                  </a:lnTo>
                  <a:lnTo>
                    <a:pt x="9252" y="4220"/>
                  </a:lnTo>
                  <a:lnTo>
                    <a:pt x="9377" y="4126"/>
                  </a:lnTo>
                  <a:lnTo>
                    <a:pt x="9471" y="3970"/>
                  </a:lnTo>
                  <a:lnTo>
                    <a:pt x="9534" y="3845"/>
                  </a:lnTo>
                  <a:lnTo>
                    <a:pt x="9565" y="3688"/>
                  </a:lnTo>
                  <a:lnTo>
                    <a:pt x="9627" y="3501"/>
                  </a:lnTo>
                  <a:lnTo>
                    <a:pt x="9627" y="3345"/>
                  </a:lnTo>
                  <a:lnTo>
                    <a:pt x="9627" y="3188"/>
                  </a:lnTo>
                  <a:lnTo>
                    <a:pt x="9565" y="3032"/>
                  </a:lnTo>
                  <a:lnTo>
                    <a:pt x="9534" y="2876"/>
                  </a:lnTo>
                  <a:lnTo>
                    <a:pt x="9471" y="2719"/>
                  </a:lnTo>
                  <a:lnTo>
                    <a:pt x="9377" y="2594"/>
                  </a:lnTo>
                  <a:lnTo>
                    <a:pt x="9252" y="2469"/>
                  </a:lnTo>
                  <a:lnTo>
                    <a:pt x="9127" y="2344"/>
                  </a:lnTo>
                  <a:lnTo>
                    <a:pt x="9002" y="2251"/>
                  </a:lnTo>
                  <a:lnTo>
                    <a:pt x="8721" y="2126"/>
                  </a:lnTo>
                  <a:lnTo>
                    <a:pt x="8440" y="2032"/>
                  </a:lnTo>
                  <a:lnTo>
                    <a:pt x="8158" y="1969"/>
                  </a:lnTo>
                  <a:lnTo>
                    <a:pt x="7846" y="1938"/>
                  </a:lnTo>
                  <a:lnTo>
                    <a:pt x="7564" y="1969"/>
                  </a:lnTo>
                  <a:lnTo>
                    <a:pt x="7252" y="2032"/>
                  </a:lnTo>
                  <a:lnTo>
                    <a:pt x="6970" y="2126"/>
                  </a:lnTo>
                  <a:lnTo>
                    <a:pt x="6689" y="2251"/>
                  </a:lnTo>
                  <a:lnTo>
                    <a:pt x="3407" y="4157"/>
                  </a:lnTo>
                  <a:lnTo>
                    <a:pt x="3126" y="4282"/>
                  </a:lnTo>
                  <a:lnTo>
                    <a:pt x="2844" y="4376"/>
                  </a:lnTo>
                  <a:lnTo>
                    <a:pt x="2532" y="4439"/>
                  </a:lnTo>
                  <a:lnTo>
                    <a:pt x="2219" y="4470"/>
                  </a:lnTo>
                  <a:lnTo>
                    <a:pt x="1907" y="4439"/>
                  </a:lnTo>
                  <a:lnTo>
                    <a:pt x="1625" y="4376"/>
                  </a:lnTo>
                  <a:lnTo>
                    <a:pt x="1313" y="4282"/>
                  </a:lnTo>
                  <a:lnTo>
                    <a:pt x="1032" y="4157"/>
                  </a:lnTo>
                  <a:lnTo>
                    <a:pt x="906" y="4063"/>
                  </a:lnTo>
                  <a:lnTo>
                    <a:pt x="844" y="3970"/>
                  </a:lnTo>
                  <a:lnTo>
                    <a:pt x="781" y="3845"/>
                  </a:lnTo>
                  <a:lnTo>
                    <a:pt x="781" y="3688"/>
                  </a:lnTo>
                  <a:lnTo>
                    <a:pt x="781" y="3563"/>
                  </a:lnTo>
                  <a:lnTo>
                    <a:pt x="844" y="3438"/>
                  </a:lnTo>
                  <a:lnTo>
                    <a:pt x="906" y="3313"/>
                  </a:lnTo>
                  <a:lnTo>
                    <a:pt x="1032" y="3251"/>
                  </a:lnTo>
                  <a:lnTo>
                    <a:pt x="5408" y="719"/>
                  </a:lnTo>
                  <a:lnTo>
                    <a:pt x="5533" y="625"/>
                  </a:lnTo>
                  <a:lnTo>
                    <a:pt x="5595" y="469"/>
                  </a:lnTo>
                  <a:lnTo>
                    <a:pt x="5595" y="344"/>
                  </a:lnTo>
                  <a:lnTo>
                    <a:pt x="5564" y="188"/>
                  </a:lnTo>
                  <a:lnTo>
                    <a:pt x="5439" y="63"/>
                  </a:lnTo>
                  <a:lnTo>
                    <a:pt x="5314" y="0"/>
                  </a:lnTo>
                  <a:close/>
                </a:path>
              </a:pathLst>
            </a:custGeom>
            <a:solidFill>
              <a:srgbClr val="cccccc"/>
            </a:solidFill>
            <a:ln w="0">
              <a:noFill/>
            </a:ln>
          </p:spPr>
          <p:style>
            <a:lnRef idx="0"/>
            <a:fillRef idx="0"/>
            <a:effectRef idx="0"/>
            <a:fontRef idx="minor"/>
          </p:style>
        </p:sp>
        <p:sp>
          <p:nvSpPr>
            <p:cNvPr id="155" name="CustomShape 4"/>
            <p:cNvSpPr/>
            <p:nvPr/>
          </p:nvSpPr>
          <p:spPr>
            <a:xfrm>
              <a:off x="2543400" y="2217240"/>
              <a:ext cx="4347720" cy="2214360"/>
            </a:xfrm>
            <a:custGeom>
              <a:avLst/>
              <a:gdLst/>
              <a:ahLst/>
              <a:rect l="l" t="t" r="r" b="b"/>
              <a:pathLst>
                <a:path w="48137" h="28383">
                  <a:moveTo>
                    <a:pt x="28663" y="1"/>
                  </a:moveTo>
                  <a:lnTo>
                    <a:pt x="28101" y="32"/>
                  </a:lnTo>
                  <a:lnTo>
                    <a:pt x="27569" y="157"/>
                  </a:lnTo>
                  <a:lnTo>
                    <a:pt x="27038" y="313"/>
                  </a:lnTo>
                  <a:lnTo>
                    <a:pt x="26788" y="438"/>
                  </a:lnTo>
                  <a:lnTo>
                    <a:pt x="26538" y="563"/>
                  </a:lnTo>
                  <a:lnTo>
                    <a:pt x="844" y="15411"/>
                  </a:lnTo>
                  <a:lnTo>
                    <a:pt x="625" y="15536"/>
                  </a:lnTo>
                  <a:lnTo>
                    <a:pt x="469" y="15692"/>
                  </a:lnTo>
                  <a:lnTo>
                    <a:pt x="344" y="15848"/>
                  </a:lnTo>
                  <a:lnTo>
                    <a:pt x="219" y="16036"/>
                  </a:lnTo>
                  <a:lnTo>
                    <a:pt x="125" y="16223"/>
                  </a:lnTo>
                  <a:lnTo>
                    <a:pt x="63" y="16442"/>
                  </a:lnTo>
                  <a:lnTo>
                    <a:pt x="32" y="16630"/>
                  </a:lnTo>
                  <a:lnTo>
                    <a:pt x="0" y="16849"/>
                  </a:lnTo>
                  <a:lnTo>
                    <a:pt x="32" y="17067"/>
                  </a:lnTo>
                  <a:lnTo>
                    <a:pt x="63" y="17255"/>
                  </a:lnTo>
                  <a:lnTo>
                    <a:pt x="125" y="17474"/>
                  </a:lnTo>
                  <a:lnTo>
                    <a:pt x="219" y="17661"/>
                  </a:lnTo>
                  <a:lnTo>
                    <a:pt x="344" y="17849"/>
                  </a:lnTo>
                  <a:lnTo>
                    <a:pt x="469" y="18005"/>
                  </a:lnTo>
                  <a:lnTo>
                    <a:pt x="625" y="18161"/>
                  </a:lnTo>
                  <a:lnTo>
                    <a:pt x="844" y="18286"/>
                  </a:lnTo>
                  <a:lnTo>
                    <a:pt x="17379" y="27820"/>
                  </a:lnTo>
                  <a:lnTo>
                    <a:pt x="17629" y="27976"/>
                  </a:lnTo>
                  <a:lnTo>
                    <a:pt x="17879" y="28070"/>
                  </a:lnTo>
                  <a:lnTo>
                    <a:pt x="18411" y="28258"/>
                  </a:lnTo>
                  <a:lnTo>
                    <a:pt x="18942" y="28351"/>
                  </a:lnTo>
                  <a:lnTo>
                    <a:pt x="19505" y="28383"/>
                  </a:lnTo>
                  <a:lnTo>
                    <a:pt x="20036" y="28351"/>
                  </a:lnTo>
                  <a:lnTo>
                    <a:pt x="20568" y="28258"/>
                  </a:lnTo>
                  <a:lnTo>
                    <a:pt x="21099" y="28070"/>
                  </a:lnTo>
                  <a:lnTo>
                    <a:pt x="21349" y="27976"/>
                  </a:lnTo>
                  <a:lnTo>
                    <a:pt x="21599" y="27820"/>
                  </a:lnTo>
                  <a:lnTo>
                    <a:pt x="47324" y="13004"/>
                  </a:lnTo>
                  <a:lnTo>
                    <a:pt x="47511" y="12848"/>
                  </a:lnTo>
                  <a:lnTo>
                    <a:pt x="47668" y="12723"/>
                  </a:lnTo>
                  <a:lnTo>
                    <a:pt x="47824" y="12535"/>
                  </a:lnTo>
                  <a:lnTo>
                    <a:pt x="47949" y="12379"/>
                  </a:lnTo>
                  <a:lnTo>
                    <a:pt x="48012" y="12160"/>
                  </a:lnTo>
                  <a:lnTo>
                    <a:pt x="48074" y="11972"/>
                  </a:lnTo>
                  <a:lnTo>
                    <a:pt x="48137" y="11754"/>
                  </a:lnTo>
                  <a:lnTo>
                    <a:pt x="48137" y="11566"/>
                  </a:lnTo>
                  <a:lnTo>
                    <a:pt x="48137" y="11347"/>
                  </a:lnTo>
                  <a:lnTo>
                    <a:pt x="48074" y="11160"/>
                  </a:lnTo>
                  <a:lnTo>
                    <a:pt x="48012" y="10941"/>
                  </a:lnTo>
                  <a:lnTo>
                    <a:pt x="47949" y="10753"/>
                  </a:lnTo>
                  <a:lnTo>
                    <a:pt x="47824" y="10566"/>
                  </a:lnTo>
                  <a:lnTo>
                    <a:pt x="47668" y="10410"/>
                  </a:lnTo>
                  <a:lnTo>
                    <a:pt x="47511" y="10253"/>
                  </a:lnTo>
                  <a:lnTo>
                    <a:pt x="47324" y="10128"/>
                  </a:lnTo>
                  <a:lnTo>
                    <a:pt x="30758" y="563"/>
                  </a:lnTo>
                  <a:lnTo>
                    <a:pt x="30507" y="438"/>
                  </a:lnTo>
                  <a:lnTo>
                    <a:pt x="30257" y="313"/>
                  </a:lnTo>
                  <a:lnTo>
                    <a:pt x="29726" y="157"/>
                  </a:lnTo>
                  <a:lnTo>
                    <a:pt x="29195" y="32"/>
                  </a:lnTo>
                  <a:lnTo>
                    <a:pt x="28663" y="1"/>
                  </a:lnTo>
                  <a:close/>
                </a:path>
              </a:pathLst>
            </a:custGeom>
            <a:solidFill>
              <a:srgbClr val="cccccc"/>
            </a:solidFill>
            <a:ln w="0">
              <a:noFill/>
            </a:ln>
          </p:spPr>
          <p:style>
            <a:lnRef idx="0"/>
            <a:fillRef idx="0"/>
            <a:effectRef idx="0"/>
            <a:fontRef idx="minor"/>
          </p:style>
        </p:sp>
        <p:sp>
          <p:nvSpPr>
            <p:cNvPr id="156" name="CustomShape 5"/>
            <p:cNvSpPr/>
            <p:nvPr/>
          </p:nvSpPr>
          <p:spPr>
            <a:xfrm>
              <a:off x="7067160" y="3658320"/>
              <a:ext cx="2076120" cy="1044360"/>
            </a:xfrm>
            <a:custGeom>
              <a:avLst/>
              <a:gdLst/>
              <a:ahLst/>
              <a:rect l="l" t="t" r="r" b="b"/>
              <a:pathLst>
                <a:path w="23006" h="13411">
                  <a:moveTo>
                    <a:pt x="9315" y="1"/>
                  </a:moveTo>
                  <a:lnTo>
                    <a:pt x="9002" y="32"/>
                  </a:lnTo>
                  <a:lnTo>
                    <a:pt x="8721" y="95"/>
                  </a:lnTo>
                  <a:lnTo>
                    <a:pt x="8409" y="188"/>
                  </a:lnTo>
                  <a:lnTo>
                    <a:pt x="8127" y="313"/>
                  </a:lnTo>
                  <a:lnTo>
                    <a:pt x="344" y="4814"/>
                  </a:lnTo>
                  <a:lnTo>
                    <a:pt x="188" y="4939"/>
                  </a:lnTo>
                  <a:lnTo>
                    <a:pt x="63" y="5096"/>
                  </a:lnTo>
                  <a:lnTo>
                    <a:pt x="0" y="5252"/>
                  </a:lnTo>
                  <a:lnTo>
                    <a:pt x="0" y="5440"/>
                  </a:lnTo>
                  <a:lnTo>
                    <a:pt x="0" y="5627"/>
                  </a:lnTo>
                  <a:lnTo>
                    <a:pt x="63" y="5783"/>
                  </a:lnTo>
                  <a:lnTo>
                    <a:pt x="188" y="5940"/>
                  </a:lnTo>
                  <a:lnTo>
                    <a:pt x="344" y="6065"/>
                  </a:lnTo>
                  <a:lnTo>
                    <a:pt x="12472" y="13066"/>
                  </a:lnTo>
                  <a:lnTo>
                    <a:pt x="12785" y="13223"/>
                  </a:lnTo>
                  <a:lnTo>
                    <a:pt x="13066" y="13316"/>
                  </a:lnTo>
                  <a:lnTo>
                    <a:pt x="13378" y="13379"/>
                  </a:lnTo>
                  <a:lnTo>
                    <a:pt x="13691" y="13410"/>
                  </a:lnTo>
                  <a:lnTo>
                    <a:pt x="13972" y="13379"/>
                  </a:lnTo>
                  <a:lnTo>
                    <a:pt x="14285" y="13316"/>
                  </a:lnTo>
                  <a:lnTo>
                    <a:pt x="14598" y="13223"/>
                  </a:lnTo>
                  <a:lnTo>
                    <a:pt x="14879" y="13066"/>
                  </a:lnTo>
                  <a:lnTo>
                    <a:pt x="22662" y="8597"/>
                  </a:lnTo>
                  <a:lnTo>
                    <a:pt x="22818" y="8472"/>
                  </a:lnTo>
                  <a:lnTo>
                    <a:pt x="22912" y="8315"/>
                  </a:lnTo>
                  <a:lnTo>
                    <a:pt x="22975" y="8128"/>
                  </a:lnTo>
                  <a:lnTo>
                    <a:pt x="23006" y="7971"/>
                  </a:lnTo>
                  <a:lnTo>
                    <a:pt x="22975" y="7784"/>
                  </a:lnTo>
                  <a:lnTo>
                    <a:pt x="22912" y="7596"/>
                  </a:lnTo>
                  <a:lnTo>
                    <a:pt x="22818" y="7471"/>
                  </a:lnTo>
                  <a:lnTo>
                    <a:pt x="22662" y="7346"/>
                  </a:lnTo>
                  <a:lnTo>
                    <a:pt x="10503" y="313"/>
                  </a:lnTo>
                  <a:lnTo>
                    <a:pt x="10221" y="188"/>
                  </a:lnTo>
                  <a:lnTo>
                    <a:pt x="9940" y="95"/>
                  </a:lnTo>
                  <a:lnTo>
                    <a:pt x="9628" y="32"/>
                  </a:lnTo>
                  <a:lnTo>
                    <a:pt x="9315" y="1"/>
                  </a:lnTo>
                  <a:close/>
                </a:path>
              </a:pathLst>
            </a:custGeom>
            <a:solidFill>
              <a:srgbClr val="cccccc"/>
            </a:solidFill>
            <a:ln w="0">
              <a:noFill/>
            </a:ln>
          </p:spPr>
          <p:style>
            <a:lnRef idx="0"/>
            <a:fillRef idx="0"/>
            <a:effectRef idx="0"/>
            <a:fontRef idx="minor"/>
          </p:style>
        </p:sp>
        <p:sp>
          <p:nvSpPr>
            <p:cNvPr id="157" name="CustomShape 6"/>
            <p:cNvSpPr/>
            <p:nvPr/>
          </p:nvSpPr>
          <p:spPr>
            <a:xfrm>
              <a:off x="3063240" y="2163960"/>
              <a:ext cx="341280" cy="321120"/>
            </a:xfrm>
            <a:custGeom>
              <a:avLst/>
              <a:gdLst/>
              <a:ahLst/>
              <a:rect l="l" t="t" r="r" b="b"/>
              <a:pathLst>
                <a:path w="3815" h="4158">
                  <a:moveTo>
                    <a:pt x="563" y="0"/>
                  </a:moveTo>
                  <a:lnTo>
                    <a:pt x="438" y="31"/>
                  </a:lnTo>
                  <a:lnTo>
                    <a:pt x="313" y="63"/>
                  </a:lnTo>
                  <a:lnTo>
                    <a:pt x="219" y="156"/>
                  </a:lnTo>
                  <a:lnTo>
                    <a:pt x="126" y="250"/>
                  </a:lnTo>
                  <a:lnTo>
                    <a:pt x="63" y="375"/>
                  </a:lnTo>
                  <a:lnTo>
                    <a:pt x="1" y="532"/>
                  </a:lnTo>
                  <a:lnTo>
                    <a:pt x="1" y="750"/>
                  </a:lnTo>
                  <a:lnTo>
                    <a:pt x="32" y="969"/>
                  </a:lnTo>
                  <a:lnTo>
                    <a:pt x="94" y="1219"/>
                  </a:lnTo>
                  <a:lnTo>
                    <a:pt x="188" y="1469"/>
                  </a:lnTo>
                  <a:lnTo>
                    <a:pt x="282" y="1719"/>
                  </a:lnTo>
                  <a:lnTo>
                    <a:pt x="438" y="1907"/>
                  </a:lnTo>
                  <a:lnTo>
                    <a:pt x="1157" y="2720"/>
                  </a:lnTo>
                  <a:lnTo>
                    <a:pt x="1376" y="2907"/>
                  </a:lnTo>
                  <a:lnTo>
                    <a:pt x="1564" y="3095"/>
                  </a:lnTo>
                  <a:lnTo>
                    <a:pt x="2032" y="3407"/>
                  </a:lnTo>
                  <a:lnTo>
                    <a:pt x="2470" y="3657"/>
                  </a:lnTo>
                  <a:lnTo>
                    <a:pt x="2845" y="3845"/>
                  </a:lnTo>
                  <a:lnTo>
                    <a:pt x="3501" y="4126"/>
                  </a:lnTo>
                  <a:lnTo>
                    <a:pt x="3626" y="4157"/>
                  </a:lnTo>
                  <a:lnTo>
                    <a:pt x="3720" y="4157"/>
                  </a:lnTo>
                  <a:lnTo>
                    <a:pt x="3783" y="4064"/>
                  </a:lnTo>
                  <a:lnTo>
                    <a:pt x="3814" y="3939"/>
                  </a:lnTo>
                  <a:lnTo>
                    <a:pt x="3814" y="3720"/>
                  </a:lnTo>
                  <a:lnTo>
                    <a:pt x="3814" y="3501"/>
                  </a:lnTo>
                  <a:lnTo>
                    <a:pt x="3752" y="3251"/>
                  </a:lnTo>
                  <a:lnTo>
                    <a:pt x="3689" y="3001"/>
                  </a:lnTo>
                  <a:lnTo>
                    <a:pt x="3501" y="2438"/>
                  </a:lnTo>
                  <a:lnTo>
                    <a:pt x="3220" y="1907"/>
                  </a:lnTo>
                  <a:lnTo>
                    <a:pt x="2908" y="1407"/>
                  </a:lnTo>
                  <a:lnTo>
                    <a:pt x="2532" y="969"/>
                  </a:lnTo>
                  <a:lnTo>
                    <a:pt x="2345" y="782"/>
                  </a:lnTo>
                  <a:lnTo>
                    <a:pt x="2157" y="625"/>
                  </a:lnTo>
                  <a:lnTo>
                    <a:pt x="1970" y="500"/>
                  </a:lnTo>
                  <a:lnTo>
                    <a:pt x="1751" y="375"/>
                  </a:lnTo>
                  <a:lnTo>
                    <a:pt x="1188" y="125"/>
                  </a:lnTo>
                  <a:lnTo>
                    <a:pt x="1032" y="63"/>
                  </a:lnTo>
                  <a:lnTo>
                    <a:pt x="876" y="31"/>
                  </a:lnTo>
                  <a:lnTo>
                    <a:pt x="720" y="0"/>
                  </a:lnTo>
                  <a:close/>
                </a:path>
              </a:pathLst>
            </a:custGeom>
            <a:solidFill>
              <a:srgbClr val="ffffff"/>
            </a:solidFill>
            <a:ln w="0">
              <a:noFill/>
            </a:ln>
          </p:spPr>
          <p:style>
            <a:lnRef idx="0"/>
            <a:fillRef idx="0"/>
            <a:effectRef idx="0"/>
            <a:fontRef idx="minor"/>
          </p:style>
        </p:sp>
        <p:sp>
          <p:nvSpPr>
            <p:cNvPr id="158" name="CustomShape 7"/>
            <p:cNvSpPr/>
            <p:nvPr/>
          </p:nvSpPr>
          <p:spPr>
            <a:xfrm>
              <a:off x="6640560" y="2156400"/>
              <a:ext cx="66960" cy="331200"/>
            </a:xfrm>
            <a:custGeom>
              <a:avLst/>
              <a:gdLst/>
              <a:ahLst/>
              <a:rect l="l" t="t" r="r" b="b"/>
              <a:pathLst>
                <a:path w="782" h="4283">
                  <a:moveTo>
                    <a:pt x="0" y="0"/>
                  </a:moveTo>
                  <a:lnTo>
                    <a:pt x="0" y="4283"/>
                  </a:lnTo>
                  <a:lnTo>
                    <a:pt x="782" y="4283"/>
                  </a:lnTo>
                  <a:lnTo>
                    <a:pt x="782" y="2470"/>
                  </a:lnTo>
                  <a:lnTo>
                    <a:pt x="782" y="2157"/>
                  </a:lnTo>
                  <a:lnTo>
                    <a:pt x="751" y="1813"/>
                  </a:lnTo>
                  <a:lnTo>
                    <a:pt x="688" y="1501"/>
                  </a:lnTo>
                  <a:lnTo>
                    <a:pt x="594" y="1188"/>
                  </a:lnTo>
                  <a:lnTo>
                    <a:pt x="469" y="876"/>
                  </a:lnTo>
                  <a:lnTo>
                    <a:pt x="344" y="563"/>
                  </a:lnTo>
                  <a:lnTo>
                    <a:pt x="188" y="282"/>
                  </a:lnTo>
                  <a:lnTo>
                    <a:pt x="0" y="0"/>
                  </a:lnTo>
                  <a:close/>
                </a:path>
              </a:pathLst>
            </a:custGeom>
            <a:solidFill>
              <a:srgbClr val="fd8c00"/>
            </a:solidFill>
            <a:ln w="0">
              <a:noFill/>
            </a:ln>
          </p:spPr>
          <p:style>
            <a:lnRef idx="0"/>
            <a:fillRef idx="0"/>
            <a:effectRef idx="0"/>
            <a:fontRef idx="minor"/>
          </p:style>
        </p:sp>
        <p:sp>
          <p:nvSpPr>
            <p:cNvPr id="159" name="CustomShape 8"/>
            <p:cNvSpPr/>
            <p:nvPr/>
          </p:nvSpPr>
          <p:spPr>
            <a:xfrm>
              <a:off x="2583000" y="2828160"/>
              <a:ext cx="717120" cy="821880"/>
            </a:xfrm>
            <a:custGeom>
              <a:avLst/>
              <a:gdLst/>
              <a:ahLst/>
              <a:rect l="l" t="t" r="r" b="b"/>
              <a:pathLst>
                <a:path w="7972" h="10566">
                  <a:moveTo>
                    <a:pt x="4471" y="0"/>
                  </a:moveTo>
                  <a:lnTo>
                    <a:pt x="4158" y="31"/>
                  </a:lnTo>
                  <a:lnTo>
                    <a:pt x="3877" y="94"/>
                  </a:lnTo>
                  <a:lnTo>
                    <a:pt x="3564" y="219"/>
                  </a:lnTo>
                  <a:lnTo>
                    <a:pt x="3220" y="375"/>
                  </a:lnTo>
                  <a:lnTo>
                    <a:pt x="2908" y="594"/>
                  </a:lnTo>
                  <a:lnTo>
                    <a:pt x="2595" y="844"/>
                  </a:lnTo>
                  <a:lnTo>
                    <a:pt x="2283" y="1125"/>
                  </a:lnTo>
                  <a:lnTo>
                    <a:pt x="1970" y="1438"/>
                  </a:lnTo>
                  <a:lnTo>
                    <a:pt x="1689" y="1782"/>
                  </a:lnTo>
                  <a:lnTo>
                    <a:pt x="1439" y="2157"/>
                  </a:lnTo>
                  <a:lnTo>
                    <a:pt x="1189" y="2563"/>
                  </a:lnTo>
                  <a:lnTo>
                    <a:pt x="939" y="2970"/>
                  </a:lnTo>
                  <a:lnTo>
                    <a:pt x="751" y="3376"/>
                  </a:lnTo>
                  <a:lnTo>
                    <a:pt x="564" y="3814"/>
                  </a:lnTo>
                  <a:lnTo>
                    <a:pt x="376" y="4282"/>
                  </a:lnTo>
                  <a:lnTo>
                    <a:pt x="251" y="4720"/>
                  </a:lnTo>
                  <a:lnTo>
                    <a:pt x="157" y="5189"/>
                  </a:lnTo>
                  <a:lnTo>
                    <a:pt x="63" y="5658"/>
                  </a:lnTo>
                  <a:lnTo>
                    <a:pt x="1" y="6095"/>
                  </a:lnTo>
                  <a:lnTo>
                    <a:pt x="1" y="6564"/>
                  </a:lnTo>
                  <a:lnTo>
                    <a:pt x="32" y="7033"/>
                  </a:lnTo>
                  <a:lnTo>
                    <a:pt x="95" y="7502"/>
                  </a:lnTo>
                  <a:lnTo>
                    <a:pt x="188" y="7908"/>
                  </a:lnTo>
                  <a:lnTo>
                    <a:pt x="313" y="8252"/>
                  </a:lnTo>
                  <a:lnTo>
                    <a:pt x="501" y="8565"/>
                  </a:lnTo>
                  <a:lnTo>
                    <a:pt x="689" y="8846"/>
                  </a:lnTo>
                  <a:lnTo>
                    <a:pt x="939" y="9065"/>
                  </a:lnTo>
                  <a:lnTo>
                    <a:pt x="1189" y="9221"/>
                  </a:lnTo>
                  <a:lnTo>
                    <a:pt x="3502" y="10565"/>
                  </a:lnTo>
                  <a:lnTo>
                    <a:pt x="7972" y="1751"/>
                  </a:lnTo>
                  <a:lnTo>
                    <a:pt x="5471" y="282"/>
                  </a:lnTo>
                  <a:lnTo>
                    <a:pt x="5252" y="156"/>
                  </a:lnTo>
                  <a:lnTo>
                    <a:pt x="5002" y="63"/>
                  </a:lnTo>
                  <a:lnTo>
                    <a:pt x="4721" y="0"/>
                  </a:lnTo>
                  <a:close/>
                </a:path>
              </a:pathLst>
            </a:custGeom>
            <a:solidFill>
              <a:srgbClr val="133d3a"/>
            </a:solidFill>
            <a:ln w="0">
              <a:noFill/>
            </a:ln>
          </p:spPr>
          <p:style>
            <a:lnRef idx="0"/>
            <a:fillRef idx="0"/>
            <a:effectRef idx="0"/>
            <a:fontRef idx="minor"/>
          </p:style>
        </p:sp>
        <p:sp>
          <p:nvSpPr>
            <p:cNvPr id="160" name="CustomShape 9"/>
            <p:cNvSpPr/>
            <p:nvPr/>
          </p:nvSpPr>
          <p:spPr>
            <a:xfrm>
              <a:off x="2806200" y="2937600"/>
              <a:ext cx="581400" cy="732240"/>
            </a:xfrm>
            <a:custGeom>
              <a:avLst/>
              <a:gdLst/>
              <a:ahLst/>
              <a:rect l="l" t="t" r="r" b="b"/>
              <a:pathLst>
                <a:path w="6471" h="9410">
                  <a:moveTo>
                    <a:pt x="4470" y="1"/>
                  </a:moveTo>
                  <a:lnTo>
                    <a:pt x="4189" y="32"/>
                  </a:lnTo>
                  <a:lnTo>
                    <a:pt x="3876" y="95"/>
                  </a:lnTo>
                  <a:lnTo>
                    <a:pt x="3564" y="220"/>
                  </a:lnTo>
                  <a:lnTo>
                    <a:pt x="3220" y="407"/>
                  </a:lnTo>
                  <a:lnTo>
                    <a:pt x="2907" y="595"/>
                  </a:lnTo>
                  <a:lnTo>
                    <a:pt x="2563" y="845"/>
                  </a:lnTo>
                  <a:lnTo>
                    <a:pt x="2251" y="1157"/>
                  </a:lnTo>
                  <a:lnTo>
                    <a:pt x="1969" y="1470"/>
                  </a:lnTo>
                  <a:lnTo>
                    <a:pt x="1688" y="1814"/>
                  </a:lnTo>
                  <a:lnTo>
                    <a:pt x="1407" y="2189"/>
                  </a:lnTo>
                  <a:lnTo>
                    <a:pt x="1157" y="2564"/>
                  </a:lnTo>
                  <a:lnTo>
                    <a:pt x="938" y="2970"/>
                  </a:lnTo>
                  <a:lnTo>
                    <a:pt x="719" y="3408"/>
                  </a:lnTo>
                  <a:lnTo>
                    <a:pt x="532" y="3845"/>
                  </a:lnTo>
                  <a:lnTo>
                    <a:pt x="375" y="4283"/>
                  </a:lnTo>
                  <a:lnTo>
                    <a:pt x="250" y="4752"/>
                  </a:lnTo>
                  <a:lnTo>
                    <a:pt x="125" y="5221"/>
                  </a:lnTo>
                  <a:lnTo>
                    <a:pt x="63" y="5658"/>
                  </a:lnTo>
                  <a:lnTo>
                    <a:pt x="0" y="6127"/>
                  </a:lnTo>
                  <a:lnTo>
                    <a:pt x="0" y="6565"/>
                  </a:lnTo>
                  <a:lnTo>
                    <a:pt x="0" y="7002"/>
                  </a:lnTo>
                  <a:lnTo>
                    <a:pt x="63" y="7409"/>
                  </a:lnTo>
                  <a:lnTo>
                    <a:pt x="125" y="7784"/>
                  </a:lnTo>
                  <a:lnTo>
                    <a:pt x="250" y="8096"/>
                  </a:lnTo>
                  <a:lnTo>
                    <a:pt x="375" y="8409"/>
                  </a:lnTo>
                  <a:lnTo>
                    <a:pt x="532" y="8659"/>
                  </a:lnTo>
                  <a:lnTo>
                    <a:pt x="719" y="8878"/>
                  </a:lnTo>
                  <a:lnTo>
                    <a:pt x="938" y="9065"/>
                  </a:lnTo>
                  <a:lnTo>
                    <a:pt x="1157" y="9222"/>
                  </a:lnTo>
                  <a:lnTo>
                    <a:pt x="1407" y="9316"/>
                  </a:lnTo>
                  <a:lnTo>
                    <a:pt x="1688" y="9378"/>
                  </a:lnTo>
                  <a:lnTo>
                    <a:pt x="1969" y="9409"/>
                  </a:lnTo>
                  <a:lnTo>
                    <a:pt x="2251" y="9378"/>
                  </a:lnTo>
                  <a:lnTo>
                    <a:pt x="2563" y="9316"/>
                  </a:lnTo>
                  <a:lnTo>
                    <a:pt x="2907" y="9190"/>
                  </a:lnTo>
                  <a:lnTo>
                    <a:pt x="3220" y="9034"/>
                  </a:lnTo>
                  <a:lnTo>
                    <a:pt x="3564" y="8815"/>
                  </a:lnTo>
                  <a:lnTo>
                    <a:pt x="3876" y="8565"/>
                  </a:lnTo>
                  <a:lnTo>
                    <a:pt x="4189" y="8284"/>
                  </a:lnTo>
                  <a:lnTo>
                    <a:pt x="4470" y="7940"/>
                  </a:lnTo>
                  <a:lnTo>
                    <a:pt x="4783" y="7596"/>
                  </a:lnTo>
                  <a:lnTo>
                    <a:pt x="5033" y="7253"/>
                  </a:lnTo>
                  <a:lnTo>
                    <a:pt x="5283" y="6846"/>
                  </a:lnTo>
                  <a:lnTo>
                    <a:pt x="5502" y="6440"/>
                  </a:lnTo>
                  <a:lnTo>
                    <a:pt x="5720" y="6002"/>
                  </a:lnTo>
                  <a:lnTo>
                    <a:pt x="5908" y="5565"/>
                  </a:lnTo>
                  <a:lnTo>
                    <a:pt x="6064" y="5127"/>
                  </a:lnTo>
                  <a:lnTo>
                    <a:pt x="6220" y="4658"/>
                  </a:lnTo>
                  <a:lnTo>
                    <a:pt x="6314" y="4221"/>
                  </a:lnTo>
                  <a:lnTo>
                    <a:pt x="6408" y="3752"/>
                  </a:lnTo>
                  <a:lnTo>
                    <a:pt x="6439" y="3283"/>
                  </a:lnTo>
                  <a:lnTo>
                    <a:pt x="6470" y="2845"/>
                  </a:lnTo>
                  <a:lnTo>
                    <a:pt x="6439" y="2408"/>
                  </a:lnTo>
                  <a:lnTo>
                    <a:pt x="6408" y="2001"/>
                  </a:lnTo>
                  <a:lnTo>
                    <a:pt x="6314" y="1626"/>
                  </a:lnTo>
                  <a:lnTo>
                    <a:pt x="6220" y="1314"/>
                  </a:lnTo>
                  <a:lnTo>
                    <a:pt x="6064" y="1001"/>
                  </a:lnTo>
                  <a:lnTo>
                    <a:pt x="5908" y="751"/>
                  </a:lnTo>
                  <a:lnTo>
                    <a:pt x="5720" y="532"/>
                  </a:lnTo>
                  <a:lnTo>
                    <a:pt x="5502" y="345"/>
                  </a:lnTo>
                  <a:lnTo>
                    <a:pt x="5283" y="188"/>
                  </a:lnTo>
                  <a:lnTo>
                    <a:pt x="5033" y="95"/>
                  </a:lnTo>
                  <a:lnTo>
                    <a:pt x="4783" y="32"/>
                  </a:lnTo>
                  <a:lnTo>
                    <a:pt x="4470" y="1"/>
                  </a:lnTo>
                  <a:close/>
                </a:path>
              </a:pathLst>
            </a:custGeom>
            <a:solidFill>
              <a:srgbClr val="0c2624"/>
            </a:solidFill>
            <a:ln w="0">
              <a:noFill/>
            </a:ln>
          </p:spPr>
          <p:style>
            <a:lnRef idx="0"/>
            <a:fillRef idx="0"/>
            <a:effectRef idx="0"/>
            <a:fontRef idx="minor"/>
          </p:style>
        </p:sp>
        <p:sp>
          <p:nvSpPr>
            <p:cNvPr id="161" name="CustomShape 10"/>
            <p:cNvSpPr/>
            <p:nvPr/>
          </p:nvSpPr>
          <p:spPr>
            <a:xfrm>
              <a:off x="6058440" y="2476080"/>
              <a:ext cx="717120" cy="822240"/>
            </a:xfrm>
            <a:custGeom>
              <a:avLst/>
              <a:gdLst/>
              <a:ahLst/>
              <a:rect l="l" t="t" r="r" b="b"/>
              <a:pathLst>
                <a:path w="7972" h="10566">
                  <a:moveTo>
                    <a:pt x="4439" y="0"/>
                  </a:moveTo>
                  <a:lnTo>
                    <a:pt x="4158" y="31"/>
                  </a:lnTo>
                  <a:lnTo>
                    <a:pt x="3845" y="125"/>
                  </a:lnTo>
                  <a:lnTo>
                    <a:pt x="3533" y="219"/>
                  </a:lnTo>
                  <a:lnTo>
                    <a:pt x="3220" y="406"/>
                  </a:lnTo>
                  <a:lnTo>
                    <a:pt x="2907" y="594"/>
                  </a:lnTo>
                  <a:lnTo>
                    <a:pt x="2564" y="875"/>
                  </a:lnTo>
                  <a:lnTo>
                    <a:pt x="2251" y="1157"/>
                  </a:lnTo>
                  <a:lnTo>
                    <a:pt x="1970" y="1469"/>
                  </a:lnTo>
                  <a:lnTo>
                    <a:pt x="1688" y="1813"/>
                  </a:lnTo>
                  <a:lnTo>
                    <a:pt x="1407" y="2188"/>
                  </a:lnTo>
                  <a:lnTo>
                    <a:pt x="1157" y="2563"/>
                  </a:lnTo>
                  <a:lnTo>
                    <a:pt x="938" y="2970"/>
                  </a:lnTo>
                  <a:lnTo>
                    <a:pt x="719" y="3407"/>
                  </a:lnTo>
                  <a:lnTo>
                    <a:pt x="532" y="3845"/>
                  </a:lnTo>
                  <a:lnTo>
                    <a:pt x="376" y="4282"/>
                  </a:lnTo>
                  <a:lnTo>
                    <a:pt x="251" y="4751"/>
                  </a:lnTo>
                  <a:lnTo>
                    <a:pt x="125" y="5220"/>
                  </a:lnTo>
                  <a:lnTo>
                    <a:pt x="63" y="5658"/>
                  </a:lnTo>
                  <a:lnTo>
                    <a:pt x="0" y="6127"/>
                  </a:lnTo>
                  <a:lnTo>
                    <a:pt x="0" y="6564"/>
                  </a:lnTo>
                  <a:lnTo>
                    <a:pt x="0" y="7064"/>
                  </a:lnTo>
                  <a:lnTo>
                    <a:pt x="63" y="7502"/>
                  </a:lnTo>
                  <a:lnTo>
                    <a:pt x="188" y="7908"/>
                  </a:lnTo>
                  <a:lnTo>
                    <a:pt x="313" y="8283"/>
                  </a:lnTo>
                  <a:lnTo>
                    <a:pt x="501" y="8596"/>
                  </a:lnTo>
                  <a:lnTo>
                    <a:pt x="688" y="8846"/>
                  </a:lnTo>
                  <a:lnTo>
                    <a:pt x="938" y="9065"/>
                  </a:lnTo>
                  <a:lnTo>
                    <a:pt x="1188" y="9252"/>
                  </a:lnTo>
                  <a:lnTo>
                    <a:pt x="3501" y="10565"/>
                  </a:lnTo>
                  <a:lnTo>
                    <a:pt x="7971" y="1782"/>
                  </a:lnTo>
                  <a:lnTo>
                    <a:pt x="5470" y="313"/>
                  </a:lnTo>
                  <a:lnTo>
                    <a:pt x="5220" y="156"/>
                  </a:lnTo>
                  <a:lnTo>
                    <a:pt x="5002" y="63"/>
                  </a:lnTo>
                  <a:lnTo>
                    <a:pt x="4720" y="31"/>
                  </a:lnTo>
                  <a:lnTo>
                    <a:pt x="4439" y="0"/>
                  </a:lnTo>
                  <a:close/>
                </a:path>
              </a:pathLst>
            </a:custGeom>
            <a:solidFill>
              <a:srgbClr val="0c2624"/>
            </a:solidFill>
            <a:ln w="0">
              <a:noFill/>
            </a:ln>
          </p:spPr>
          <p:style>
            <a:lnRef idx="0"/>
            <a:fillRef idx="0"/>
            <a:effectRef idx="0"/>
            <a:fontRef idx="minor"/>
          </p:style>
        </p:sp>
        <p:sp>
          <p:nvSpPr>
            <p:cNvPr id="162" name="CustomShape 11"/>
            <p:cNvSpPr/>
            <p:nvPr/>
          </p:nvSpPr>
          <p:spPr>
            <a:xfrm>
              <a:off x="3975840" y="3524040"/>
              <a:ext cx="717120" cy="821880"/>
            </a:xfrm>
            <a:custGeom>
              <a:avLst/>
              <a:gdLst/>
              <a:ahLst/>
              <a:rect l="l" t="t" r="r" b="b"/>
              <a:pathLst>
                <a:path w="7972" h="10566">
                  <a:moveTo>
                    <a:pt x="4439" y="1"/>
                  </a:moveTo>
                  <a:lnTo>
                    <a:pt x="4158" y="32"/>
                  </a:lnTo>
                  <a:lnTo>
                    <a:pt x="3877" y="94"/>
                  </a:lnTo>
                  <a:lnTo>
                    <a:pt x="3564" y="219"/>
                  </a:lnTo>
                  <a:lnTo>
                    <a:pt x="3220" y="407"/>
                  </a:lnTo>
                  <a:lnTo>
                    <a:pt x="2908" y="594"/>
                  </a:lnTo>
                  <a:lnTo>
                    <a:pt x="2564" y="845"/>
                  </a:lnTo>
                  <a:lnTo>
                    <a:pt x="2283" y="1126"/>
                  </a:lnTo>
                  <a:lnTo>
                    <a:pt x="1970" y="1470"/>
                  </a:lnTo>
                  <a:lnTo>
                    <a:pt x="1689" y="1814"/>
                  </a:lnTo>
                  <a:lnTo>
                    <a:pt x="1407" y="2157"/>
                  </a:lnTo>
                  <a:lnTo>
                    <a:pt x="1157" y="2564"/>
                  </a:lnTo>
                  <a:lnTo>
                    <a:pt x="938" y="2970"/>
                  </a:lnTo>
                  <a:lnTo>
                    <a:pt x="720" y="3408"/>
                  </a:lnTo>
                  <a:lnTo>
                    <a:pt x="532" y="3845"/>
                  </a:lnTo>
                  <a:lnTo>
                    <a:pt x="376" y="4283"/>
                  </a:lnTo>
                  <a:lnTo>
                    <a:pt x="251" y="4752"/>
                  </a:lnTo>
                  <a:lnTo>
                    <a:pt x="126" y="5221"/>
                  </a:lnTo>
                  <a:lnTo>
                    <a:pt x="63" y="5658"/>
                  </a:lnTo>
                  <a:lnTo>
                    <a:pt x="1" y="6127"/>
                  </a:lnTo>
                  <a:lnTo>
                    <a:pt x="1" y="6565"/>
                  </a:lnTo>
                  <a:lnTo>
                    <a:pt x="32" y="7065"/>
                  </a:lnTo>
                  <a:lnTo>
                    <a:pt x="95" y="7502"/>
                  </a:lnTo>
                  <a:lnTo>
                    <a:pt x="188" y="7909"/>
                  </a:lnTo>
                  <a:lnTo>
                    <a:pt x="313" y="8284"/>
                  </a:lnTo>
                  <a:lnTo>
                    <a:pt x="501" y="8596"/>
                  </a:lnTo>
                  <a:lnTo>
                    <a:pt x="688" y="8846"/>
                  </a:lnTo>
                  <a:lnTo>
                    <a:pt x="938" y="9065"/>
                  </a:lnTo>
                  <a:lnTo>
                    <a:pt x="1189" y="9222"/>
                  </a:lnTo>
                  <a:lnTo>
                    <a:pt x="3502" y="10566"/>
                  </a:lnTo>
                  <a:lnTo>
                    <a:pt x="7971" y="1782"/>
                  </a:lnTo>
                  <a:lnTo>
                    <a:pt x="5471" y="282"/>
                  </a:lnTo>
                  <a:lnTo>
                    <a:pt x="5221" y="157"/>
                  </a:lnTo>
                  <a:lnTo>
                    <a:pt x="5002" y="63"/>
                  </a:lnTo>
                  <a:lnTo>
                    <a:pt x="4721" y="32"/>
                  </a:lnTo>
                  <a:lnTo>
                    <a:pt x="4439" y="1"/>
                  </a:lnTo>
                  <a:close/>
                </a:path>
              </a:pathLst>
            </a:custGeom>
            <a:solidFill>
              <a:srgbClr val="0c2624"/>
            </a:solidFill>
            <a:ln w="0">
              <a:noFill/>
            </a:ln>
          </p:spPr>
          <p:style>
            <a:lnRef idx="0"/>
            <a:fillRef idx="0"/>
            <a:effectRef idx="0"/>
            <a:fontRef idx="minor"/>
          </p:style>
        </p:sp>
        <p:sp>
          <p:nvSpPr>
            <p:cNvPr id="163" name="CustomShape 12"/>
            <p:cNvSpPr/>
            <p:nvPr/>
          </p:nvSpPr>
          <p:spPr>
            <a:xfrm>
              <a:off x="2599920" y="1081800"/>
              <a:ext cx="4263120" cy="3064320"/>
            </a:xfrm>
            <a:custGeom>
              <a:avLst/>
              <a:gdLst/>
              <a:ahLst/>
              <a:rect l="l" t="t" r="r" b="b"/>
              <a:pathLst>
                <a:path w="47200" h="39260">
                  <a:moveTo>
                    <a:pt x="28476" y="0"/>
                  </a:moveTo>
                  <a:lnTo>
                    <a:pt x="27913" y="31"/>
                  </a:lnTo>
                  <a:lnTo>
                    <a:pt x="27382" y="94"/>
                  </a:lnTo>
                  <a:lnTo>
                    <a:pt x="26819" y="219"/>
                  </a:lnTo>
                  <a:lnTo>
                    <a:pt x="26288" y="344"/>
                  </a:lnTo>
                  <a:lnTo>
                    <a:pt x="25756" y="531"/>
                  </a:lnTo>
                  <a:lnTo>
                    <a:pt x="25225" y="719"/>
                  </a:lnTo>
                  <a:lnTo>
                    <a:pt x="24694" y="969"/>
                  </a:lnTo>
                  <a:lnTo>
                    <a:pt x="18786" y="3876"/>
                  </a:lnTo>
                  <a:lnTo>
                    <a:pt x="17942" y="4314"/>
                  </a:lnTo>
                  <a:lnTo>
                    <a:pt x="17098" y="4814"/>
                  </a:lnTo>
                  <a:lnTo>
                    <a:pt x="16317" y="5376"/>
                  </a:lnTo>
                  <a:lnTo>
                    <a:pt x="15535" y="5939"/>
                  </a:lnTo>
                  <a:lnTo>
                    <a:pt x="14785" y="6533"/>
                  </a:lnTo>
                  <a:lnTo>
                    <a:pt x="14097" y="7189"/>
                  </a:lnTo>
                  <a:lnTo>
                    <a:pt x="13410" y="7877"/>
                  </a:lnTo>
                  <a:lnTo>
                    <a:pt x="12753" y="8596"/>
                  </a:lnTo>
                  <a:lnTo>
                    <a:pt x="4158" y="18598"/>
                  </a:lnTo>
                  <a:lnTo>
                    <a:pt x="2313" y="22974"/>
                  </a:lnTo>
                  <a:lnTo>
                    <a:pt x="2063" y="23193"/>
                  </a:lnTo>
                  <a:lnTo>
                    <a:pt x="1813" y="23443"/>
                  </a:lnTo>
                  <a:lnTo>
                    <a:pt x="1470" y="23787"/>
                  </a:lnTo>
                  <a:lnTo>
                    <a:pt x="1126" y="24225"/>
                  </a:lnTo>
                  <a:lnTo>
                    <a:pt x="782" y="24756"/>
                  </a:lnTo>
                  <a:lnTo>
                    <a:pt x="626" y="25069"/>
                  </a:lnTo>
                  <a:lnTo>
                    <a:pt x="469" y="25381"/>
                  </a:lnTo>
                  <a:lnTo>
                    <a:pt x="313" y="25694"/>
                  </a:lnTo>
                  <a:lnTo>
                    <a:pt x="219" y="26038"/>
                  </a:lnTo>
                  <a:lnTo>
                    <a:pt x="125" y="26413"/>
                  </a:lnTo>
                  <a:lnTo>
                    <a:pt x="32" y="26756"/>
                  </a:lnTo>
                  <a:lnTo>
                    <a:pt x="0" y="27100"/>
                  </a:lnTo>
                  <a:lnTo>
                    <a:pt x="0" y="27475"/>
                  </a:lnTo>
                  <a:lnTo>
                    <a:pt x="0" y="27819"/>
                  </a:lnTo>
                  <a:lnTo>
                    <a:pt x="32" y="28132"/>
                  </a:lnTo>
                  <a:lnTo>
                    <a:pt x="63" y="28476"/>
                  </a:lnTo>
                  <a:lnTo>
                    <a:pt x="125" y="28788"/>
                  </a:lnTo>
                  <a:lnTo>
                    <a:pt x="313" y="29382"/>
                  </a:lnTo>
                  <a:lnTo>
                    <a:pt x="532" y="29882"/>
                  </a:lnTo>
                  <a:lnTo>
                    <a:pt x="751" y="30351"/>
                  </a:lnTo>
                  <a:lnTo>
                    <a:pt x="1032" y="30726"/>
                  </a:lnTo>
                  <a:lnTo>
                    <a:pt x="1157" y="30851"/>
                  </a:lnTo>
                  <a:lnTo>
                    <a:pt x="1313" y="31008"/>
                  </a:lnTo>
                  <a:lnTo>
                    <a:pt x="1657" y="31258"/>
                  </a:lnTo>
                  <a:lnTo>
                    <a:pt x="2001" y="31476"/>
                  </a:lnTo>
                  <a:lnTo>
                    <a:pt x="2376" y="31633"/>
                  </a:lnTo>
                  <a:lnTo>
                    <a:pt x="2970" y="31883"/>
                  </a:lnTo>
                  <a:lnTo>
                    <a:pt x="3220" y="31945"/>
                  </a:lnTo>
                  <a:lnTo>
                    <a:pt x="11597" y="36790"/>
                  </a:lnTo>
                  <a:lnTo>
                    <a:pt x="11753" y="37071"/>
                  </a:lnTo>
                  <a:lnTo>
                    <a:pt x="11972" y="37384"/>
                  </a:lnTo>
                  <a:lnTo>
                    <a:pt x="12285" y="37759"/>
                  </a:lnTo>
                  <a:lnTo>
                    <a:pt x="12691" y="38165"/>
                  </a:lnTo>
                  <a:lnTo>
                    <a:pt x="12910" y="38384"/>
                  </a:lnTo>
                  <a:lnTo>
                    <a:pt x="13160" y="38572"/>
                  </a:lnTo>
                  <a:lnTo>
                    <a:pt x="13441" y="38728"/>
                  </a:lnTo>
                  <a:lnTo>
                    <a:pt x="13754" y="38884"/>
                  </a:lnTo>
                  <a:lnTo>
                    <a:pt x="14066" y="39041"/>
                  </a:lnTo>
                  <a:lnTo>
                    <a:pt x="14441" y="39134"/>
                  </a:lnTo>
                  <a:lnTo>
                    <a:pt x="14754" y="39197"/>
                  </a:lnTo>
                  <a:lnTo>
                    <a:pt x="15098" y="39228"/>
                  </a:lnTo>
                  <a:lnTo>
                    <a:pt x="15442" y="39259"/>
                  </a:lnTo>
                  <a:lnTo>
                    <a:pt x="15817" y="39228"/>
                  </a:lnTo>
                  <a:lnTo>
                    <a:pt x="16192" y="39197"/>
                  </a:lnTo>
                  <a:lnTo>
                    <a:pt x="16567" y="39134"/>
                  </a:lnTo>
                  <a:lnTo>
                    <a:pt x="17380" y="38978"/>
                  </a:lnTo>
                  <a:lnTo>
                    <a:pt x="18192" y="38759"/>
                  </a:lnTo>
                  <a:lnTo>
                    <a:pt x="19005" y="38478"/>
                  </a:lnTo>
                  <a:lnTo>
                    <a:pt x="19786" y="38134"/>
                  </a:lnTo>
                  <a:lnTo>
                    <a:pt x="20568" y="37790"/>
                  </a:lnTo>
                  <a:lnTo>
                    <a:pt x="21287" y="37447"/>
                  </a:lnTo>
                  <a:lnTo>
                    <a:pt x="21974" y="37103"/>
                  </a:lnTo>
                  <a:lnTo>
                    <a:pt x="23100" y="36478"/>
                  </a:lnTo>
                  <a:lnTo>
                    <a:pt x="23881" y="36009"/>
                  </a:lnTo>
                  <a:lnTo>
                    <a:pt x="24162" y="35821"/>
                  </a:lnTo>
                  <a:lnTo>
                    <a:pt x="47199" y="22474"/>
                  </a:lnTo>
                  <a:lnTo>
                    <a:pt x="47168" y="22068"/>
                  </a:lnTo>
                  <a:lnTo>
                    <a:pt x="47137" y="21630"/>
                  </a:lnTo>
                  <a:lnTo>
                    <a:pt x="47074" y="21099"/>
                  </a:lnTo>
                  <a:lnTo>
                    <a:pt x="46980" y="20505"/>
                  </a:lnTo>
                  <a:lnTo>
                    <a:pt x="46824" y="19880"/>
                  </a:lnTo>
                  <a:lnTo>
                    <a:pt x="46730" y="19567"/>
                  </a:lnTo>
                  <a:lnTo>
                    <a:pt x="46605" y="19286"/>
                  </a:lnTo>
                  <a:lnTo>
                    <a:pt x="46480" y="19036"/>
                  </a:lnTo>
                  <a:lnTo>
                    <a:pt x="46324" y="18786"/>
                  </a:lnTo>
                  <a:lnTo>
                    <a:pt x="46011" y="18380"/>
                  </a:lnTo>
                  <a:lnTo>
                    <a:pt x="45699" y="18004"/>
                  </a:lnTo>
                  <a:lnTo>
                    <a:pt x="45417" y="17723"/>
                  </a:lnTo>
                  <a:lnTo>
                    <a:pt x="45199" y="17504"/>
                  </a:lnTo>
                  <a:lnTo>
                    <a:pt x="44823" y="17223"/>
                  </a:lnTo>
                  <a:lnTo>
                    <a:pt x="44698" y="17129"/>
                  </a:lnTo>
                  <a:lnTo>
                    <a:pt x="44698" y="13753"/>
                  </a:lnTo>
                  <a:lnTo>
                    <a:pt x="44698" y="13441"/>
                  </a:lnTo>
                  <a:lnTo>
                    <a:pt x="44667" y="13160"/>
                  </a:lnTo>
                  <a:lnTo>
                    <a:pt x="44605" y="12847"/>
                  </a:lnTo>
                  <a:lnTo>
                    <a:pt x="44542" y="12566"/>
                  </a:lnTo>
                  <a:lnTo>
                    <a:pt x="44448" y="12284"/>
                  </a:lnTo>
                  <a:lnTo>
                    <a:pt x="44323" y="12003"/>
                  </a:lnTo>
                  <a:lnTo>
                    <a:pt x="44198" y="11753"/>
                  </a:lnTo>
                  <a:lnTo>
                    <a:pt x="44042" y="11503"/>
                  </a:lnTo>
                  <a:lnTo>
                    <a:pt x="41166" y="7127"/>
                  </a:lnTo>
                  <a:lnTo>
                    <a:pt x="40823" y="6595"/>
                  </a:lnTo>
                  <a:lnTo>
                    <a:pt x="40416" y="6095"/>
                  </a:lnTo>
                  <a:lnTo>
                    <a:pt x="40010" y="5595"/>
                  </a:lnTo>
                  <a:lnTo>
                    <a:pt x="39541" y="5158"/>
                  </a:lnTo>
                  <a:lnTo>
                    <a:pt x="39072" y="4751"/>
                  </a:lnTo>
                  <a:lnTo>
                    <a:pt x="38572" y="4345"/>
                  </a:lnTo>
                  <a:lnTo>
                    <a:pt x="38072" y="3970"/>
                  </a:lnTo>
                  <a:lnTo>
                    <a:pt x="37509" y="3626"/>
                  </a:lnTo>
                  <a:lnTo>
                    <a:pt x="33290" y="1219"/>
                  </a:lnTo>
                  <a:lnTo>
                    <a:pt x="32789" y="938"/>
                  </a:lnTo>
                  <a:lnTo>
                    <a:pt x="32289" y="688"/>
                  </a:lnTo>
                  <a:lnTo>
                    <a:pt x="31758" y="500"/>
                  </a:lnTo>
                  <a:lnTo>
                    <a:pt x="31227" y="344"/>
                  </a:lnTo>
                  <a:lnTo>
                    <a:pt x="30695" y="188"/>
                  </a:lnTo>
                  <a:lnTo>
                    <a:pt x="30133" y="94"/>
                  </a:lnTo>
                  <a:lnTo>
                    <a:pt x="29601" y="31"/>
                  </a:lnTo>
                  <a:lnTo>
                    <a:pt x="29039" y="0"/>
                  </a:lnTo>
                  <a:close/>
                </a:path>
              </a:pathLst>
            </a:custGeom>
            <a:solidFill>
              <a:srgbClr val="f2f2f2"/>
            </a:solidFill>
            <a:ln w="0">
              <a:noFill/>
            </a:ln>
          </p:spPr>
          <p:style>
            <a:lnRef idx="0"/>
            <a:fillRef idx="0"/>
            <a:effectRef idx="0"/>
            <a:fontRef idx="minor"/>
          </p:style>
        </p:sp>
        <p:sp>
          <p:nvSpPr>
            <p:cNvPr id="164" name="CustomShape 13"/>
            <p:cNvSpPr/>
            <p:nvPr/>
          </p:nvSpPr>
          <p:spPr>
            <a:xfrm>
              <a:off x="6273360" y="2419920"/>
              <a:ext cx="590040" cy="707760"/>
            </a:xfrm>
            <a:custGeom>
              <a:avLst/>
              <a:gdLst/>
              <a:ahLst/>
              <a:rect l="l" t="t" r="r" b="b"/>
              <a:pathLst>
                <a:path w="6565" h="9097">
                  <a:moveTo>
                    <a:pt x="4063" y="0"/>
                  </a:moveTo>
                  <a:lnTo>
                    <a:pt x="3876" y="188"/>
                  </a:lnTo>
                  <a:lnTo>
                    <a:pt x="3345" y="688"/>
                  </a:lnTo>
                  <a:lnTo>
                    <a:pt x="3001" y="1032"/>
                  </a:lnTo>
                  <a:lnTo>
                    <a:pt x="2626" y="1469"/>
                  </a:lnTo>
                  <a:lnTo>
                    <a:pt x="2219" y="1969"/>
                  </a:lnTo>
                  <a:lnTo>
                    <a:pt x="1813" y="2563"/>
                  </a:lnTo>
                  <a:lnTo>
                    <a:pt x="1407" y="3188"/>
                  </a:lnTo>
                  <a:lnTo>
                    <a:pt x="1032" y="3876"/>
                  </a:lnTo>
                  <a:lnTo>
                    <a:pt x="688" y="4626"/>
                  </a:lnTo>
                  <a:lnTo>
                    <a:pt x="531" y="5001"/>
                  </a:lnTo>
                  <a:lnTo>
                    <a:pt x="406" y="5408"/>
                  </a:lnTo>
                  <a:lnTo>
                    <a:pt x="281" y="5845"/>
                  </a:lnTo>
                  <a:lnTo>
                    <a:pt x="188" y="6283"/>
                  </a:lnTo>
                  <a:lnTo>
                    <a:pt x="94" y="6721"/>
                  </a:lnTo>
                  <a:lnTo>
                    <a:pt x="63" y="7158"/>
                  </a:lnTo>
                  <a:lnTo>
                    <a:pt x="31" y="7627"/>
                  </a:lnTo>
                  <a:lnTo>
                    <a:pt x="0" y="8096"/>
                  </a:lnTo>
                  <a:lnTo>
                    <a:pt x="31" y="8596"/>
                  </a:lnTo>
                  <a:lnTo>
                    <a:pt x="94" y="9096"/>
                  </a:lnTo>
                  <a:lnTo>
                    <a:pt x="6564" y="5345"/>
                  </a:lnTo>
                  <a:lnTo>
                    <a:pt x="6533" y="4939"/>
                  </a:lnTo>
                  <a:lnTo>
                    <a:pt x="6502" y="4501"/>
                  </a:lnTo>
                  <a:lnTo>
                    <a:pt x="6439" y="3970"/>
                  </a:lnTo>
                  <a:lnTo>
                    <a:pt x="6345" y="3376"/>
                  </a:lnTo>
                  <a:lnTo>
                    <a:pt x="6189" y="2751"/>
                  </a:lnTo>
                  <a:lnTo>
                    <a:pt x="6095" y="2438"/>
                  </a:lnTo>
                  <a:lnTo>
                    <a:pt x="5970" y="2157"/>
                  </a:lnTo>
                  <a:lnTo>
                    <a:pt x="5845" y="1907"/>
                  </a:lnTo>
                  <a:lnTo>
                    <a:pt x="5689" y="1657"/>
                  </a:lnTo>
                  <a:lnTo>
                    <a:pt x="5376" y="1251"/>
                  </a:lnTo>
                  <a:lnTo>
                    <a:pt x="5064" y="875"/>
                  </a:lnTo>
                  <a:lnTo>
                    <a:pt x="4782" y="594"/>
                  </a:lnTo>
                  <a:lnTo>
                    <a:pt x="4564" y="375"/>
                  </a:lnTo>
                  <a:lnTo>
                    <a:pt x="4188" y="94"/>
                  </a:lnTo>
                  <a:lnTo>
                    <a:pt x="4063" y="0"/>
                  </a:lnTo>
                  <a:close/>
                </a:path>
              </a:pathLst>
            </a:custGeom>
            <a:solidFill>
              <a:srgbClr val="66afb8"/>
            </a:solidFill>
            <a:ln w="0">
              <a:noFill/>
            </a:ln>
          </p:spPr>
          <p:style>
            <a:lnRef idx="0"/>
            <a:fillRef idx="0"/>
            <a:effectRef idx="0"/>
            <a:fontRef idx="minor"/>
          </p:style>
        </p:sp>
        <p:sp>
          <p:nvSpPr>
            <p:cNvPr id="165" name="CustomShape 14"/>
            <p:cNvSpPr/>
            <p:nvPr/>
          </p:nvSpPr>
          <p:spPr>
            <a:xfrm>
              <a:off x="6281640" y="2588760"/>
              <a:ext cx="581400" cy="731520"/>
            </a:xfrm>
            <a:custGeom>
              <a:avLst/>
              <a:gdLst/>
              <a:ahLst/>
              <a:rect l="l" t="t" r="r" b="b"/>
              <a:pathLst>
                <a:path w="6472" h="9410">
                  <a:moveTo>
                    <a:pt x="4471" y="1"/>
                  </a:moveTo>
                  <a:lnTo>
                    <a:pt x="4189" y="32"/>
                  </a:lnTo>
                  <a:lnTo>
                    <a:pt x="3877" y="95"/>
                  </a:lnTo>
                  <a:lnTo>
                    <a:pt x="3564" y="220"/>
                  </a:lnTo>
                  <a:lnTo>
                    <a:pt x="3220" y="376"/>
                  </a:lnTo>
                  <a:lnTo>
                    <a:pt x="2876" y="595"/>
                  </a:lnTo>
                  <a:lnTo>
                    <a:pt x="2564" y="845"/>
                  </a:lnTo>
                  <a:lnTo>
                    <a:pt x="2251" y="1126"/>
                  </a:lnTo>
                  <a:lnTo>
                    <a:pt x="1970" y="1439"/>
                  </a:lnTo>
                  <a:lnTo>
                    <a:pt x="1689" y="1783"/>
                  </a:lnTo>
                  <a:lnTo>
                    <a:pt x="1407" y="2158"/>
                  </a:lnTo>
                  <a:lnTo>
                    <a:pt x="1157" y="2564"/>
                  </a:lnTo>
                  <a:lnTo>
                    <a:pt x="939" y="2970"/>
                  </a:lnTo>
                  <a:lnTo>
                    <a:pt x="720" y="3408"/>
                  </a:lnTo>
                  <a:lnTo>
                    <a:pt x="532" y="3846"/>
                  </a:lnTo>
                  <a:lnTo>
                    <a:pt x="376" y="4283"/>
                  </a:lnTo>
                  <a:lnTo>
                    <a:pt x="251" y="4752"/>
                  </a:lnTo>
                  <a:lnTo>
                    <a:pt x="126" y="5190"/>
                  </a:lnTo>
                  <a:lnTo>
                    <a:pt x="63" y="5659"/>
                  </a:lnTo>
                  <a:lnTo>
                    <a:pt x="1" y="6127"/>
                  </a:lnTo>
                  <a:lnTo>
                    <a:pt x="1" y="6565"/>
                  </a:lnTo>
                  <a:lnTo>
                    <a:pt x="1" y="7003"/>
                  </a:lnTo>
                  <a:lnTo>
                    <a:pt x="63" y="7409"/>
                  </a:lnTo>
                  <a:lnTo>
                    <a:pt x="126" y="7753"/>
                  </a:lnTo>
                  <a:lnTo>
                    <a:pt x="251" y="8097"/>
                  </a:lnTo>
                  <a:lnTo>
                    <a:pt x="376" y="8409"/>
                  </a:lnTo>
                  <a:lnTo>
                    <a:pt x="532" y="8659"/>
                  </a:lnTo>
                  <a:lnTo>
                    <a:pt x="720" y="8878"/>
                  </a:lnTo>
                  <a:lnTo>
                    <a:pt x="939" y="9066"/>
                  </a:lnTo>
                  <a:lnTo>
                    <a:pt x="1157" y="9222"/>
                  </a:lnTo>
                  <a:lnTo>
                    <a:pt x="1407" y="9316"/>
                  </a:lnTo>
                  <a:lnTo>
                    <a:pt x="1689" y="9378"/>
                  </a:lnTo>
                  <a:lnTo>
                    <a:pt x="1970" y="9409"/>
                  </a:lnTo>
                  <a:lnTo>
                    <a:pt x="2251" y="9378"/>
                  </a:lnTo>
                  <a:lnTo>
                    <a:pt x="2564" y="9284"/>
                  </a:lnTo>
                  <a:lnTo>
                    <a:pt x="2876" y="9191"/>
                  </a:lnTo>
                  <a:lnTo>
                    <a:pt x="3220" y="9003"/>
                  </a:lnTo>
                  <a:lnTo>
                    <a:pt x="3564" y="8784"/>
                  </a:lnTo>
                  <a:lnTo>
                    <a:pt x="3877" y="8534"/>
                  </a:lnTo>
                  <a:lnTo>
                    <a:pt x="4189" y="8253"/>
                  </a:lnTo>
                  <a:lnTo>
                    <a:pt x="4471" y="7940"/>
                  </a:lnTo>
                  <a:lnTo>
                    <a:pt x="4752" y="7597"/>
                  </a:lnTo>
                  <a:lnTo>
                    <a:pt x="5033" y="7221"/>
                  </a:lnTo>
                  <a:lnTo>
                    <a:pt x="5283" y="6846"/>
                  </a:lnTo>
                  <a:lnTo>
                    <a:pt x="5502" y="6440"/>
                  </a:lnTo>
                  <a:lnTo>
                    <a:pt x="5721" y="6002"/>
                  </a:lnTo>
                  <a:lnTo>
                    <a:pt x="5908" y="5565"/>
                  </a:lnTo>
                  <a:lnTo>
                    <a:pt x="6065" y="5096"/>
                  </a:lnTo>
                  <a:lnTo>
                    <a:pt x="6190" y="4658"/>
                  </a:lnTo>
                  <a:lnTo>
                    <a:pt x="6315" y="4189"/>
                  </a:lnTo>
                  <a:lnTo>
                    <a:pt x="6377" y="3721"/>
                  </a:lnTo>
                  <a:lnTo>
                    <a:pt x="6440" y="3283"/>
                  </a:lnTo>
                  <a:lnTo>
                    <a:pt x="6471" y="2814"/>
                  </a:lnTo>
                  <a:lnTo>
                    <a:pt x="6440" y="2408"/>
                  </a:lnTo>
                  <a:lnTo>
                    <a:pt x="6377" y="2001"/>
                  </a:lnTo>
                  <a:lnTo>
                    <a:pt x="6315" y="1626"/>
                  </a:lnTo>
                  <a:lnTo>
                    <a:pt x="6190" y="1283"/>
                  </a:lnTo>
                  <a:lnTo>
                    <a:pt x="6065" y="1001"/>
                  </a:lnTo>
                  <a:lnTo>
                    <a:pt x="5908" y="720"/>
                  </a:lnTo>
                  <a:lnTo>
                    <a:pt x="5721" y="501"/>
                  </a:lnTo>
                  <a:lnTo>
                    <a:pt x="5502" y="314"/>
                  </a:lnTo>
                  <a:lnTo>
                    <a:pt x="5283" y="189"/>
                  </a:lnTo>
                  <a:lnTo>
                    <a:pt x="5033" y="63"/>
                  </a:lnTo>
                  <a:lnTo>
                    <a:pt x="4752" y="1"/>
                  </a:lnTo>
                  <a:close/>
                </a:path>
              </a:pathLst>
            </a:custGeom>
            <a:solidFill>
              <a:srgbClr val="133d3a"/>
            </a:solidFill>
            <a:ln w="0">
              <a:noFill/>
            </a:ln>
          </p:spPr>
          <p:style>
            <a:lnRef idx="0"/>
            <a:fillRef idx="0"/>
            <a:effectRef idx="0"/>
            <a:fontRef idx="minor"/>
          </p:style>
        </p:sp>
        <p:sp>
          <p:nvSpPr>
            <p:cNvPr id="166" name="CustomShape 15"/>
            <p:cNvSpPr/>
            <p:nvPr/>
          </p:nvSpPr>
          <p:spPr>
            <a:xfrm>
              <a:off x="6388920" y="2725560"/>
              <a:ext cx="363960" cy="455760"/>
            </a:xfrm>
            <a:custGeom>
              <a:avLst/>
              <a:gdLst/>
              <a:ahLst/>
              <a:rect l="l" t="t" r="r" b="b"/>
              <a:pathLst>
                <a:path w="4065" h="5877">
                  <a:moveTo>
                    <a:pt x="2626" y="0"/>
                  </a:moveTo>
                  <a:lnTo>
                    <a:pt x="2439" y="63"/>
                  </a:lnTo>
                  <a:lnTo>
                    <a:pt x="2251" y="125"/>
                  </a:lnTo>
                  <a:lnTo>
                    <a:pt x="2032" y="250"/>
                  </a:lnTo>
                  <a:lnTo>
                    <a:pt x="1813" y="375"/>
                  </a:lnTo>
                  <a:lnTo>
                    <a:pt x="1626" y="532"/>
                  </a:lnTo>
                  <a:lnTo>
                    <a:pt x="1438" y="719"/>
                  </a:lnTo>
                  <a:lnTo>
                    <a:pt x="1251" y="907"/>
                  </a:lnTo>
                  <a:lnTo>
                    <a:pt x="907" y="1344"/>
                  </a:lnTo>
                  <a:lnTo>
                    <a:pt x="594" y="1876"/>
                  </a:lnTo>
                  <a:lnTo>
                    <a:pt x="344" y="2407"/>
                  </a:lnTo>
                  <a:lnTo>
                    <a:pt x="157" y="2970"/>
                  </a:lnTo>
                  <a:lnTo>
                    <a:pt x="32" y="3532"/>
                  </a:lnTo>
                  <a:lnTo>
                    <a:pt x="1" y="3845"/>
                  </a:lnTo>
                  <a:lnTo>
                    <a:pt x="1" y="4126"/>
                  </a:lnTo>
                  <a:lnTo>
                    <a:pt x="1" y="4376"/>
                  </a:lnTo>
                  <a:lnTo>
                    <a:pt x="32" y="4626"/>
                  </a:lnTo>
                  <a:lnTo>
                    <a:pt x="94" y="4877"/>
                  </a:lnTo>
                  <a:lnTo>
                    <a:pt x="157" y="5064"/>
                  </a:lnTo>
                  <a:lnTo>
                    <a:pt x="251" y="5252"/>
                  </a:lnTo>
                  <a:lnTo>
                    <a:pt x="344" y="5439"/>
                  </a:lnTo>
                  <a:lnTo>
                    <a:pt x="469" y="5564"/>
                  </a:lnTo>
                  <a:lnTo>
                    <a:pt x="594" y="5689"/>
                  </a:lnTo>
                  <a:lnTo>
                    <a:pt x="751" y="5783"/>
                  </a:lnTo>
                  <a:lnTo>
                    <a:pt x="907" y="5846"/>
                  </a:lnTo>
                  <a:lnTo>
                    <a:pt x="1063" y="5877"/>
                  </a:lnTo>
                  <a:lnTo>
                    <a:pt x="1438" y="5877"/>
                  </a:lnTo>
                  <a:lnTo>
                    <a:pt x="1626" y="5814"/>
                  </a:lnTo>
                  <a:lnTo>
                    <a:pt x="1813" y="5752"/>
                  </a:lnTo>
                  <a:lnTo>
                    <a:pt x="2032" y="5658"/>
                  </a:lnTo>
                  <a:lnTo>
                    <a:pt x="2251" y="5502"/>
                  </a:lnTo>
                  <a:lnTo>
                    <a:pt x="2439" y="5345"/>
                  </a:lnTo>
                  <a:lnTo>
                    <a:pt x="2626" y="5189"/>
                  </a:lnTo>
                  <a:lnTo>
                    <a:pt x="2814" y="4970"/>
                  </a:lnTo>
                  <a:lnTo>
                    <a:pt x="3158" y="4533"/>
                  </a:lnTo>
                  <a:lnTo>
                    <a:pt x="3470" y="4033"/>
                  </a:lnTo>
                  <a:lnTo>
                    <a:pt x="3720" y="3470"/>
                  </a:lnTo>
                  <a:lnTo>
                    <a:pt x="3908" y="2907"/>
                  </a:lnTo>
                  <a:lnTo>
                    <a:pt x="4033" y="2345"/>
                  </a:lnTo>
                  <a:lnTo>
                    <a:pt x="4064" y="2063"/>
                  </a:lnTo>
                  <a:lnTo>
                    <a:pt x="4064" y="1782"/>
                  </a:lnTo>
                  <a:lnTo>
                    <a:pt x="4064" y="1501"/>
                  </a:lnTo>
                  <a:lnTo>
                    <a:pt x="4033" y="1251"/>
                  </a:lnTo>
                  <a:lnTo>
                    <a:pt x="3970" y="1032"/>
                  </a:lnTo>
                  <a:lnTo>
                    <a:pt x="3908" y="813"/>
                  </a:lnTo>
                  <a:lnTo>
                    <a:pt x="3814" y="626"/>
                  </a:lnTo>
                  <a:lnTo>
                    <a:pt x="3720" y="469"/>
                  </a:lnTo>
                  <a:lnTo>
                    <a:pt x="3595" y="313"/>
                  </a:lnTo>
                  <a:lnTo>
                    <a:pt x="3470" y="219"/>
                  </a:lnTo>
                  <a:lnTo>
                    <a:pt x="3314" y="125"/>
                  </a:lnTo>
                  <a:lnTo>
                    <a:pt x="3158" y="63"/>
                  </a:lnTo>
                  <a:lnTo>
                    <a:pt x="3001" y="0"/>
                  </a:lnTo>
                  <a:close/>
                </a:path>
              </a:pathLst>
            </a:custGeom>
            <a:solidFill>
              <a:srgbClr val="ffffff"/>
            </a:solidFill>
            <a:ln w="0">
              <a:noFill/>
            </a:ln>
          </p:spPr>
          <p:style>
            <a:lnRef idx="0"/>
            <a:fillRef idx="0"/>
            <a:effectRef idx="0"/>
            <a:fontRef idx="minor"/>
          </p:style>
        </p:sp>
        <p:sp>
          <p:nvSpPr>
            <p:cNvPr id="167" name="CustomShape 16"/>
            <p:cNvSpPr/>
            <p:nvPr/>
          </p:nvSpPr>
          <p:spPr>
            <a:xfrm>
              <a:off x="6414480" y="2757240"/>
              <a:ext cx="312840" cy="394920"/>
            </a:xfrm>
            <a:custGeom>
              <a:avLst/>
              <a:gdLst/>
              <a:ahLst/>
              <a:rect l="l" t="t" r="r" b="b"/>
              <a:pathLst>
                <a:path w="3502" h="5096">
                  <a:moveTo>
                    <a:pt x="2283" y="1"/>
                  </a:moveTo>
                  <a:lnTo>
                    <a:pt x="2095" y="32"/>
                  </a:lnTo>
                  <a:lnTo>
                    <a:pt x="1939" y="95"/>
                  </a:lnTo>
                  <a:lnTo>
                    <a:pt x="1751" y="188"/>
                  </a:lnTo>
                  <a:lnTo>
                    <a:pt x="1564" y="313"/>
                  </a:lnTo>
                  <a:lnTo>
                    <a:pt x="1407" y="438"/>
                  </a:lnTo>
                  <a:lnTo>
                    <a:pt x="1064" y="782"/>
                  </a:lnTo>
                  <a:lnTo>
                    <a:pt x="782" y="1157"/>
                  </a:lnTo>
                  <a:lnTo>
                    <a:pt x="501" y="1595"/>
                  </a:lnTo>
                  <a:lnTo>
                    <a:pt x="282" y="2064"/>
                  </a:lnTo>
                  <a:lnTo>
                    <a:pt x="126" y="2564"/>
                  </a:lnTo>
                  <a:lnTo>
                    <a:pt x="32" y="3064"/>
                  </a:lnTo>
                  <a:lnTo>
                    <a:pt x="1" y="3564"/>
                  </a:lnTo>
                  <a:lnTo>
                    <a:pt x="1" y="3783"/>
                  </a:lnTo>
                  <a:lnTo>
                    <a:pt x="32" y="4002"/>
                  </a:lnTo>
                  <a:lnTo>
                    <a:pt x="63" y="4189"/>
                  </a:lnTo>
                  <a:lnTo>
                    <a:pt x="126" y="4377"/>
                  </a:lnTo>
                  <a:lnTo>
                    <a:pt x="220" y="4533"/>
                  </a:lnTo>
                  <a:lnTo>
                    <a:pt x="282" y="4689"/>
                  </a:lnTo>
                  <a:lnTo>
                    <a:pt x="407" y="4814"/>
                  </a:lnTo>
                  <a:lnTo>
                    <a:pt x="501" y="4908"/>
                  </a:lnTo>
                  <a:lnTo>
                    <a:pt x="626" y="5002"/>
                  </a:lnTo>
                  <a:lnTo>
                    <a:pt x="782" y="5033"/>
                  </a:lnTo>
                  <a:lnTo>
                    <a:pt x="907" y="5064"/>
                  </a:lnTo>
                  <a:lnTo>
                    <a:pt x="1064" y="5096"/>
                  </a:lnTo>
                  <a:lnTo>
                    <a:pt x="1220" y="5064"/>
                  </a:lnTo>
                  <a:lnTo>
                    <a:pt x="1407" y="5033"/>
                  </a:lnTo>
                  <a:lnTo>
                    <a:pt x="1564" y="4971"/>
                  </a:lnTo>
                  <a:lnTo>
                    <a:pt x="1751" y="4877"/>
                  </a:lnTo>
                  <a:lnTo>
                    <a:pt x="1939" y="4752"/>
                  </a:lnTo>
                  <a:lnTo>
                    <a:pt x="2095" y="4627"/>
                  </a:lnTo>
                  <a:lnTo>
                    <a:pt x="2439" y="4314"/>
                  </a:lnTo>
                  <a:lnTo>
                    <a:pt x="2720" y="3908"/>
                  </a:lnTo>
                  <a:lnTo>
                    <a:pt x="3002" y="3470"/>
                  </a:lnTo>
                  <a:lnTo>
                    <a:pt x="3220" y="3001"/>
                  </a:lnTo>
                  <a:lnTo>
                    <a:pt x="3377" y="2501"/>
                  </a:lnTo>
                  <a:lnTo>
                    <a:pt x="3470" y="2032"/>
                  </a:lnTo>
                  <a:lnTo>
                    <a:pt x="3502" y="1532"/>
                  </a:lnTo>
                  <a:lnTo>
                    <a:pt x="3502" y="1282"/>
                  </a:lnTo>
                  <a:lnTo>
                    <a:pt x="3470" y="1063"/>
                  </a:lnTo>
                  <a:lnTo>
                    <a:pt x="3439" y="876"/>
                  </a:lnTo>
                  <a:lnTo>
                    <a:pt x="3377" y="688"/>
                  </a:lnTo>
                  <a:lnTo>
                    <a:pt x="3283" y="532"/>
                  </a:lnTo>
                  <a:lnTo>
                    <a:pt x="3220" y="376"/>
                  </a:lnTo>
                  <a:lnTo>
                    <a:pt x="3095" y="282"/>
                  </a:lnTo>
                  <a:lnTo>
                    <a:pt x="3002" y="157"/>
                  </a:lnTo>
                  <a:lnTo>
                    <a:pt x="2877" y="95"/>
                  </a:lnTo>
                  <a:lnTo>
                    <a:pt x="2720" y="32"/>
                  </a:lnTo>
                  <a:lnTo>
                    <a:pt x="2595" y="1"/>
                  </a:lnTo>
                  <a:close/>
                </a:path>
              </a:pathLst>
            </a:custGeom>
            <a:solidFill>
              <a:srgbClr val="133d3a"/>
            </a:solidFill>
            <a:ln w="0">
              <a:noFill/>
            </a:ln>
          </p:spPr>
          <p:style>
            <a:lnRef idx="0"/>
            <a:fillRef idx="0"/>
            <a:effectRef idx="0"/>
            <a:fontRef idx="minor"/>
          </p:style>
        </p:sp>
        <p:sp>
          <p:nvSpPr>
            <p:cNvPr id="168" name="CustomShape 17"/>
            <p:cNvSpPr/>
            <p:nvPr/>
          </p:nvSpPr>
          <p:spPr>
            <a:xfrm>
              <a:off x="6400440" y="2742480"/>
              <a:ext cx="341280" cy="421920"/>
            </a:xfrm>
            <a:custGeom>
              <a:avLst/>
              <a:gdLst/>
              <a:ahLst/>
              <a:rect l="l" t="t" r="r" b="b"/>
              <a:pathLst>
                <a:path w="3814" h="5439">
                  <a:moveTo>
                    <a:pt x="3064" y="0"/>
                  </a:moveTo>
                  <a:lnTo>
                    <a:pt x="2439" y="1250"/>
                  </a:lnTo>
                  <a:lnTo>
                    <a:pt x="2345" y="1344"/>
                  </a:lnTo>
                  <a:lnTo>
                    <a:pt x="2251" y="1407"/>
                  </a:lnTo>
                  <a:lnTo>
                    <a:pt x="2220" y="1376"/>
                  </a:lnTo>
                  <a:lnTo>
                    <a:pt x="2189" y="1376"/>
                  </a:lnTo>
                  <a:lnTo>
                    <a:pt x="2157" y="1250"/>
                  </a:lnTo>
                  <a:lnTo>
                    <a:pt x="2157" y="31"/>
                  </a:lnTo>
                  <a:lnTo>
                    <a:pt x="1657" y="313"/>
                  </a:lnTo>
                  <a:lnTo>
                    <a:pt x="1657" y="1563"/>
                  </a:lnTo>
                  <a:lnTo>
                    <a:pt x="1626" y="1688"/>
                  </a:lnTo>
                  <a:lnTo>
                    <a:pt x="1563" y="1813"/>
                  </a:lnTo>
                  <a:lnTo>
                    <a:pt x="1470" y="1876"/>
                  </a:lnTo>
                  <a:lnTo>
                    <a:pt x="1438" y="1876"/>
                  </a:lnTo>
                  <a:lnTo>
                    <a:pt x="1376" y="1844"/>
                  </a:lnTo>
                  <a:lnTo>
                    <a:pt x="751" y="1376"/>
                  </a:lnTo>
                  <a:lnTo>
                    <a:pt x="376" y="2032"/>
                  </a:lnTo>
                  <a:lnTo>
                    <a:pt x="1032" y="2532"/>
                  </a:lnTo>
                  <a:lnTo>
                    <a:pt x="1063" y="2563"/>
                  </a:lnTo>
                  <a:lnTo>
                    <a:pt x="1063" y="2626"/>
                  </a:lnTo>
                  <a:lnTo>
                    <a:pt x="1063" y="2751"/>
                  </a:lnTo>
                  <a:lnTo>
                    <a:pt x="1001" y="2876"/>
                  </a:lnTo>
                  <a:lnTo>
                    <a:pt x="907" y="2970"/>
                  </a:lnTo>
                  <a:lnTo>
                    <a:pt x="1" y="3501"/>
                  </a:lnTo>
                  <a:lnTo>
                    <a:pt x="1" y="4157"/>
                  </a:lnTo>
                  <a:lnTo>
                    <a:pt x="907" y="3626"/>
                  </a:lnTo>
                  <a:lnTo>
                    <a:pt x="1001" y="3626"/>
                  </a:lnTo>
                  <a:lnTo>
                    <a:pt x="1063" y="3689"/>
                  </a:lnTo>
                  <a:lnTo>
                    <a:pt x="1063" y="3782"/>
                  </a:lnTo>
                  <a:lnTo>
                    <a:pt x="1032" y="3939"/>
                  </a:lnTo>
                  <a:lnTo>
                    <a:pt x="376" y="5158"/>
                  </a:lnTo>
                  <a:lnTo>
                    <a:pt x="751" y="5439"/>
                  </a:lnTo>
                  <a:lnTo>
                    <a:pt x="1376" y="4189"/>
                  </a:lnTo>
                  <a:lnTo>
                    <a:pt x="1470" y="4095"/>
                  </a:lnTo>
                  <a:lnTo>
                    <a:pt x="1563" y="4064"/>
                  </a:lnTo>
                  <a:lnTo>
                    <a:pt x="1595" y="4064"/>
                  </a:lnTo>
                  <a:lnTo>
                    <a:pt x="1626" y="4095"/>
                  </a:lnTo>
                  <a:lnTo>
                    <a:pt x="1657" y="4189"/>
                  </a:lnTo>
                  <a:lnTo>
                    <a:pt x="1657" y="5408"/>
                  </a:lnTo>
                  <a:lnTo>
                    <a:pt x="2157" y="5126"/>
                  </a:lnTo>
                  <a:lnTo>
                    <a:pt x="2157" y="3907"/>
                  </a:lnTo>
                  <a:lnTo>
                    <a:pt x="2189" y="3751"/>
                  </a:lnTo>
                  <a:lnTo>
                    <a:pt x="2251" y="3657"/>
                  </a:lnTo>
                  <a:lnTo>
                    <a:pt x="2345" y="3595"/>
                  </a:lnTo>
                  <a:lnTo>
                    <a:pt x="2439" y="3595"/>
                  </a:lnTo>
                  <a:lnTo>
                    <a:pt x="3064" y="4095"/>
                  </a:lnTo>
                  <a:lnTo>
                    <a:pt x="3439" y="3407"/>
                  </a:lnTo>
                  <a:lnTo>
                    <a:pt x="2782" y="2907"/>
                  </a:lnTo>
                  <a:lnTo>
                    <a:pt x="2751" y="2876"/>
                  </a:lnTo>
                  <a:lnTo>
                    <a:pt x="2751" y="2813"/>
                  </a:lnTo>
                  <a:lnTo>
                    <a:pt x="2751" y="2720"/>
                  </a:lnTo>
                  <a:lnTo>
                    <a:pt x="2814" y="2595"/>
                  </a:lnTo>
                  <a:lnTo>
                    <a:pt x="2908" y="2501"/>
                  </a:lnTo>
                  <a:lnTo>
                    <a:pt x="3814" y="1969"/>
                  </a:lnTo>
                  <a:lnTo>
                    <a:pt x="3814" y="1282"/>
                  </a:lnTo>
                  <a:lnTo>
                    <a:pt x="2908" y="1813"/>
                  </a:lnTo>
                  <a:lnTo>
                    <a:pt x="2845" y="1844"/>
                  </a:lnTo>
                  <a:lnTo>
                    <a:pt x="2814" y="1844"/>
                  </a:lnTo>
                  <a:lnTo>
                    <a:pt x="2751" y="1782"/>
                  </a:lnTo>
                  <a:lnTo>
                    <a:pt x="2751" y="1657"/>
                  </a:lnTo>
                  <a:lnTo>
                    <a:pt x="2782" y="1532"/>
                  </a:lnTo>
                  <a:lnTo>
                    <a:pt x="3439" y="282"/>
                  </a:lnTo>
                  <a:lnTo>
                    <a:pt x="3064" y="0"/>
                  </a:lnTo>
                  <a:close/>
                </a:path>
              </a:pathLst>
            </a:custGeom>
            <a:solidFill>
              <a:srgbClr val="ffffff"/>
            </a:solidFill>
            <a:ln w="0">
              <a:noFill/>
            </a:ln>
          </p:spPr>
          <p:style>
            <a:lnRef idx="0"/>
            <a:fillRef idx="0"/>
            <a:effectRef idx="0"/>
            <a:fontRef idx="minor"/>
          </p:style>
        </p:sp>
        <p:sp>
          <p:nvSpPr>
            <p:cNvPr id="169" name="CustomShape 18"/>
            <p:cNvSpPr/>
            <p:nvPr/>
          </p:nvSpPr>
          <p:spPr>
            <a:xfrm>
              <a:off x="6530400" y="2903400"/>
              <a:ext cx="81360" cy="101880"/>
            </a:xfrm>
            <a:custGeom>
              <a:avLst/>
              <a:gdLst/>
              <a:ahLst/>
              <a:rect l="l" t="t" r="r" b="b"/>
              <a:pathLst>
                <a:path w="939" h="1345">
                  <a:moveTo>
                    <a:pt x="563" y="0"/>
                  </a:moveTo>
                  <a:lnTo>
                    <a:pt x="469" y="31"/>
                  </a:lnTo>
                  <a:lnTo>
                    <a:pt x="376" y="125"/>
                  </a:lnTo>
                  <a:lnTo>
                    <a:pt x="282" y="188"/>
                  </a:lnTo>
                  <a:lnTo>
                    <a:pt x="157" y="407"/>
                  </a:lnTo>
                  <a:lnTo>
                    <a:pt x="32" y="657"/>
                  </a:lnTo>
                  <a:lnTo>
                    <a:pt x="0" y="938"/>
                  </a:lnTo>
                  <a:lnTo>
                    <a:pt x="32" y="1063"/>
                  </a:lnTo>
                  <a:lnTo>
                    <a:pt x="32" y="1157"/>
                  </a:lnTo>
                  <a:lnTo>
                    <a:pt x="94" y="1219"/>
                  </a:lnTo>
                  <a:lnTo>
                    <a:pt x="157" y="1282"/>
                  </a:lnTo>
                  <a:lnTo>
                    <a:pt x="219" y="1313"/>
                  </a:lnTo>
                  <a:lnTo>
                    <a:pt x="282" y="1344"/>
                  </a:lnTo>
                  <a:lnTo>
                    <a:pt x="376" y="1313"/>
                  </a:lnTo>
                  <a:lnTo>
                    <a:pt x="469" y="1282"/>
                  </a:lnTo>
                  <a:lnTo>
                    <a:pt x="563" y="1219"/>
                  </a:lnTo>
                  <a:lnTo>
                    <a:pt x="657" y="1125"/>
                  </a:lnTo>
                  <a:lnTo>
                    <a:pt x="782" y="907"/>
                  </a:lnTo>
                  <a:lnTo>
                    <a:pt x="907" y="657"/>
                  </a:lnTo>
                  <a:lnTo>
                    <a:pt x="938" y="407"/>
                  </a:lnTo>
                  <a:lnTo>
                    <a:pt x="938" y="281"/>
                  </a:lnTo>
                  <a:lnTo>
                    <a:pt x="907" y="188"/>
                  </a:lnTo>
                  <a:lnTo>
                    <a:pt x="844" y="94"/>
                  </a:lnTo>
                  <a:lnTo>
                    <a:pt x="782" y="31"/>
                  </a:lnTo>
                  <a:lnTo>
                    <a:pt x="719" y="0"/>
                  </a:lnTo>
                  <a:close/>
                </a:path>
              </a:pathLst>
            </a:custGeom>
            <a:solidFill>
              <a:srgbClr val="133d3a"/>
            </a:solidFill>
            <a:ln w="0">
              <a:noFill/>
            </a:ln>
          </p:spPr>
          <p:style>
            <a:lnRef idx="0"/>
            <a:fillRef idx="0"/>
            <a:effectRef idx="0"/>
            <a:fontRef idx="minor"/>
          </p:style>
        </p:sp>
        <p:sp>
          <p:nvSpPr>
            <p:cNvPr id="170" name="CustomShape 19"/>
            <p:cNvSpPr/>
            <p:nvPr/>
          </p:nvSpPr>
          <p:spPr>
            <a:xfrm>
              <a:off x="3182040" y="1731240"/>
              <a:ext cx="1638000" cy="1286640"/>
            </a:xfrm>
            <a:custGeom>
              <a:avLst/>
              <a:gdLst/>
              <a:ahLst/>
              <a:rect l="l" t="t" r="r" b="b"/>
              <a:pathLst>
                <a:path w="18161" h="16505">
                  <a:moveTo>
                    <a:pt x="7909" y="1"/>
                  </a:moveTo>
                  <a:lnTo>
                    <a:pt x="7627" y="63"/>
                  </a:lnTo>
                  <a:lnTo>
                    <a:pt x="7377" y="157"/>
                  </a:lnTo>
                  <a:lnTo>
                    <a:pt x="7127" y="313"/>
                  </a:lnTo>
                  <a:lnTo>
                    <a:pt x="6908" y="501"/>
                  </a:lnTo>
                  <a:lnTo>
                    <a:pt x="0" y="8315"/>
                  </a:lnTo>
                  <a:lnTo>
                    <a:pt x="0" y="8471"/>
                  </a:lnTo>
                  <a:lnTo>
                    <a:pt x="125" y="8878"/>
                  </a:lnTo>
                  <a:lnTo>
                    <a:pt x="188" y="9190"/>
                  </a:lnTo>
                  <a:lnTo>
                    <a:pt x="313" y="9534"/>
                  </a:lnTo>
                  <a:lnTo>
                    <a:pt x="501" y="9909"/>
                  </a:lnTo>
                  <a:lnTo>
                    <a:pt x="688" y="10347"/>
                  </a:lnTo>
                  <a:lnTo>
                    <a:pt x="938" y="10784"/>
                  </a:lnTo>
                  <a:lnTo>
                    <a:pt x="1251" y="11253"/>
                  </a:lnTo>
                  <a:lnTo>
                    <a:pt x="1626" y="11722"/>
                  </a:lnTo>
                  <a:lnTo>
                    <a:pt x="2032" y="12222"/>
                  </a:lnTo>
                  <a:lnTo>
                    <a:pt x="2532" y="12722"/>
                  </a:lnTo>
                  <a:lnTo>
                    <a:pt x="3095" y="13191"/>
                  </a:lnTo>
                  <a:lnTo>
                    <a:pt x="3751" y="13660"/>
                  </a:lnTo>
                  <a:lnTo>
                    <a:pt x="4470" y="14098"/>
                  </a:lnTo>
                  <a:lnTo>
                    <a:pt x="5314" y="14567"/>
                  </a:lnTo>
                  <a:lnTo>
                    <a:pt x="6127" y="14942"/>
                  </a:lnTo>
                  <a:lnTo>
                    <a:pt x="6940" y="15285"/>
                  </a:lnTo>
                  <a:lnTo>
                    <a:pt x="7721" y="15567"/>
                  </a:lnTo>
                  <a:lnTo>
                    <a:pt x="8502" y="15786"/>
                  </a:lnTo>
                  <a:lnTo>
                    <a:pt x="9221" y="15973"/>
                  </a:lnTo>
                  <a:lnTo>
                    <a:pt x="9909" y="16129"/>
                  </a:lnTo>
                  <a:lnTo>
                    <a:pt x="10565" y="16254"/>
                  </a:lnTo>
                  <a:lnTo>
                    <a:pt x="11128" y="16348"/>
                  </a:lnTo>
                  <a:lnTo>
                    <a:pt x="11659" y="16411"/>
                  </a:lnTo>
                  <a:lnTo>
                    <a:pt x="12535" y="16473"/>
                  </a:lnTo>
                  <a:lnTo>
                    <a:pt x="13066" y="16505"/>
                  </a:lnTo>
                  <a:lnTo>
                    <a:pt x="13285" y="16505"/>
                  </a:lnTo>
                  <a:lnTo>
                    <a:pt x="17973" y="8003"/>
                  </a:lnTo>
                  <a:lnTo>
                    <a:pt x="18098" y="7690"/>
                  </a:lnTo>
                  <a:lnTo>
                    <a:pt x="18161" y="7377"/>
                  </a:lnTo>
                  <a:lnTo>
                    <a:pt x="18161" y="7034"/>
                  </a:lnTo>
                  <a:lnTo>
                    <a:pt x="18098" y="6721"/>
                  </a:lnTo>
                  <a:lnTo>
                    <a:pt x="18005" y="6440"/>
                  </a:lnTo>
                  <a:lnTo>
                    <a:pt x="17817" y="6158"/>
                  </a:lnTo>
                  <a:lnTo>
                    <a:pt x="17598" y="5908"/>
                  </a:lnTo>
                  <a:lnTo>
                    <a:pt x="17317" y="5721"/>
                  </a:lnTo>
                  <a:lnTo>
                    <a:pt x="15535" y="4689"/>
                  </a:lnTo>
                  <a:lnTo>
                    <a:pt x="14504" y="4064"/>
                  </a:lnTo>
                  <a:lnTo>
                    <a:pt x="13410" y="3376"/>
                  </a:lnTo>
                  <a:lnTo>
                    <a:pt x="12285" y="2657"/>
                  </a:lnTo>
                  <a:lnTo>
                    <a:pt x="11159" y="1907"/>
                  </a:lnTo>
                  <a:lnTo>
                    <a:pt x="10034" y="1126"/>
                  </a:lnTo>
                  <a:lnTo>
                    <a:pt x="9003" y="313"/>
                  </a:lnTo>
                  <a:lnTo>
                    <a:pt x="8753" y="157"/>
                  </a:lnTo>
                  <a:lnTo>
                    <a:pt x="8471" y="63"/>
                  </a:lnTo>
                  <a:lnTo>
                    <a:pt x="8190" y="1"/>
                  </a:lnTo>
                  <a:close/>
                </a:path>
              </a:pathLst>
            </a:custGeom>
            <a:solidFill>
              <a:srgbClr val="0c2624"/>
            </a:solidFill>
            <a:ln w="0">
              <a:noFill/>
            </a:ln>
          </p:spPr>
          <p:style>
            <a:lnRef idx="0"/>
            <a:fillRef idx="0"/>
            <a:effectRef idx="0"/>
            <a:fontRef idx="minor"/>
          </p:style>
        </p:sp>
        <p:sp>
          <p:nvSpPr>
            <p:cNvPr id="171" name="CustomShape 20"/>
            <p:cNvSpPr/>
            <p:nvPr/>
          </p:nvSpPr>
          <p:spPr>
            <a:xfrm>
              <a:off x="4244400" y="1262520"/>
              <a:ext cx="1335960" cy="685800"/>
            </a:xfrm>
            <a:custGeom>
              <a:avLst/>
              <a:gdLst/>
              <a:ahLst/>
              <a:rect l="l" t="t" r="r" b="b"/>
              <a:pathLst>
                <a:path w="14817" h="8815">
                  <a:moveTo>
                    <a:pt x="6033" y="0"/>
                  </a:moveTo>
                  <a:lnTo>
                    <a:pt x="5752" y="31"/>
                  </a:lnTo>
                  <a:lnTo>
                    <a:pt x="5502" y="63"/>
                  </a:lnTo>
                  <a:lnTo>
                    <a:pt x="5220" y="125"/>
                  </a:lnTo>
                  <a:lnTo>
                    <a:pt x="4970" y="250"/>
                  </a:lnTo>
                  <a:lnTo>
                    <a:pt x="500" y="2532"/>
                  </a:lnTo>
                  <a:lnTo>
                    <a:pt x="375" y="2626"/>
                  </a:lnTo>
                  <a:lnTo>
                    <a:pt x="282" y="2688"/>
                  </a:lnTo>
                  <a:lnTo>
                    <a:pt x="125" y="2876"/>
                  </a:lnTo>
                  <a:lnTo>
                    <a:pt x="31" y="3126"/>
                  </a:lnTo>
                  <a:lnTo>
                    <a:pt x="0" y="3345"/>
                  </a:lnTo>
                  <a:lnTo>
                    <a:pt x="0" y="3595"/>
                  </a:lnTo>
                  <a:lnTo>
                    <a:pt x="94" y="3814"/>
                  </a:lnTo>
                  <a:lnTo>
                    <a:pt x="250" y="4032"/>
                  </a:lnTo>
                  <a:lnTo>
                    <a:pt x="344" y="4126"/>
                  </a:lnTo>
                  <a:lnTo>
                    <a:pt x="469" y="4189"/>
                  </a:lnTo>
                  <a:lnTo>
                    <a:pt x="7940" y="8502"/>
                  </a:lnTo>
                  <a:lnTo>
                    <a:pt x="8221" y="8627"/>
                  </a:lnTo>
                  <a:lnTo>
                    <a:pt x="8502" y="8721"/>
                  </a:lnTo>
                  <a:lnTo>
                    <a:pt x="8784" y="8784"/>
                  </a:lnTo>
                  <a:lnTo>
                    <a:pt x="9065" y="8815"/>
                  </a:lnTo>
                  <a:lnTo>
                    <a:pt x="9346" y="8784"/>
                  </a:lnTo>
                  <a:lnTo>
                    <a:pt x="9627" y="8721"/>
                  </a:lnTo>
                  <a:lnTo>
                    <a:pt x="9909" y="8627"/>
                  </a:lnTo>
                  <a:lnTo>
                    <a:pt x="10159" y="8502"/>
                  </a:lnTo>
                  <a:lnTo>
                    <a:pt x="14347" y="6095"/>
                  </a:lnTo>
                  <a:lnTo>
                    <a:pt x="14566" y="5939"/>
                  </a:lnTo>
                  <a:lnTo>
                    <a:pt x="14691" y="5752"/>
                  </a:lnTo>
                  <a:lnTo>
                    <a:pt x="14785" y="5501"/>
                  </a:lnTo>
                  <a:lnTo>
                    <a:pt x="14816" y="5283"/>
                  </a:lnTo>
                  <a:lnTo>
                    <a:pt x="14785" y="5033"/>
                  </a:lnTo>
                  <a:lnTo>
                    <a:pt x="14691" y="4814"/>
                  </a:lnTo>
                  <a:lnTo>
                    <a:pt x="14566" y="4626"/>
                  </a:lnTo>
                  <a:lnTo>
                    <a:pt x="14347" y="4470"/>
                  </a:lnTo>
                  <a:lnTo>
                    <a:pt x="7064" y="313"/>
                  </a:lnTo>
                  <a:lnTo>
                    <a:pt x="6814" y="188"/>
                  </a:lnTo>
                  <a:lnTo>
                    <a:pt x="6564" y="94"/>
                  </a:lnTo>
                  <a:lnTo>
                    <a:pt x="6314" y="31"/>
                  </a:lnTo>
                  <a:lnTo>
                    <a:pt x="6033" y="0"/>
                  </a:lnTo>
                  <a:close/>
                </a:path>
              </a:pathLst>
            </a:custGeom>
            <a:solidFill>
              <a:srgbClr val="0c2624"/>
            </a:solidFill>
            <a:ln w="0">
              <a:noFill/>
            </a:ln>
          </p:spPr>
          <p:style>
            <a:lnRef idx="0"/>
            <a:fillRef idx="0"/>
            <a:effectRef idx="0"/>
            <a:fontRef idx="minor"/>
          </p:style>
        </p:sp>
        <p:sp>
          <p:nvSpPr>
            <p:cNvPr id="172" name="CustomShape 21"/>
            <p:cNvSpPr/>
            <p:nvPr/>
          </p:nvSpPr>
          <p:spPr>
            <a:xfrm>
              <a:off x="2792160" y="2244240"/>
              <a:ext cx="3263040" cy="1709280"/>
            </a:xfrm>
            <a:custGeom>
              <a:avLst/>
              <a:gdLst/>
              <a:ahLst/>
              <a:rect l="l" t="t" r="r" b="b"/>
              <a:pathLst>
                <a:path w="36135" h="21913">
                  <a:moveTo>
                    <a:pt x="36134" y="1"/>
                  </a:moveTo>
                  <a:lnTo>
                    <a:pt x="26632" y="5908"/>
                  </a:lnTo>
                  <a:lnTo>
                    <a:pt x="22162" y="8690"/>
                  </a:lnTo>
                  <a:lnTo>
                    <a:pt x="20287" y="9847"/>
                  </a:lnTo>
                  <a:lnTo>
                    <a:pt x="19506" y="10816"/>
                  </a:lnTo>
                  <a:lnTo>
                    <a:pt x="19412" y="10878"/>
                  </a:lnTo>
                  <a:lnTo>
                    <a:pt x="19130" y="11066"/>
                  </a:lnTo>
                  <a:lnTo>
                    <a:pt x="18630" y="11347"/>
                  </a:lnTo>
                  <a:lnTo>
                    <a:pt x="18349" y="11472"/>
                  </a:lnTo>
                  <a:lnTo>
                    <a:pt x="17974" y="11628"/>
                  </a:lnTo>
                  <a:lnTo>
                    <a:pt x="17599" y="11753"/>
                  </a:lnTo>
                  <a:lnTo>
                    <a:pt x="17161" y="11878"/>
                  </a:lnTo>
                  <a:lnTo>
                    <a:pt x="16692" y="11972"/>
                  </a:lnTo>
                  <a:lnTo>
                    <a:pt x="16161" y="12066"/>
                  </a:lnTo>
                  <a:lnTo>
                    <a:pt x="15598" y="12097"/>
                  </a:lnTo>
                  <a:lnTo>
                    <a:pt x="15004" y="12129"/>
                  </a:lnTo>
                  <a:lnTo>
                    <a:pt x="14379" y="12097"/>
                  </a:lnTo>
                  <a:lnTo>
                    <a:pt x="13692" y="12004"/>
                  </a:lnTo>
                  <a:lnTo>
                    <a:pt x="13067" y="11910"/>
                  </a:lnTo>
                  <a:lnTo>
                    <a:pt x="12379" y="11785"/>
                  </a:lnTo>
                  <a:lnTo>
                    <a:pt x="11660" y="11628"/>
                  </a:lnTo>
                  <a:lnTo>
                    <a:pt x="10910" y="11410"/>
                  </a:lnTo>
                  <a:lnTo>
                    <a:pt x="10128" y="11191"/>
                  </a:lnTo>
                  <a:lnTo>
                    <a:pt x="9316" y="10878"/>
                  </a:lnTo>
                  <a:lnTo>
                    <a:pt x="8534" y="10503"/>
                  </a:lnTo>
                  <a:lnTo>
                    <a:pt x="7721" y="10097"/>
                  </a:lnTo>
                  <a:lnTo>
                    <a:pt x="6940" y="9565"/>
                  </a:lnTo>
                  <a:lnTo>
                    <a:pt x="6565" y="9284"/>
                  </a:lnTo>
                  <a:lnTo>
                    <a:pt x="6190" y="9003"/>
                  </a:lnTo>
                  <a:lnTo>
                    <a:pt x="5784" y="8659"/>
                  </a:lnTo>
                  <a:lnTo>
                    <a:pt x="5440" y="8315"/>
                  </a:lnTo>
                  <a:lnTo>
                    <a:pt x="5065" y="7940"/>
                  </a:lnTo>
                  <a:lnTo>
                    <a:pt x="4721" y="7565"/>
                  </a:lnTo>
                  <a:lnTo>
                    <a:pt x="4377" y="7127"/>
                  </a:lnTo>
                  <a:lnTo>
                    <a:pt x="4033" y="6690"/>
                  </a:lnTo>
                  <a:lnTo>
                    <a:pt x="3721" y="6221"/>
                  </a:lnTo>
                  <a:lnTo>
                    <a:pt x="3408" y="5690"/>
                  </a:lnTo>
                  <a:lnTo>
                    <a:pt x="3095" y="5158"/>
                  </a:lnTo>
                  <a:lnTo>
                    <a:pt x="2814" y="4596"/>
                  </a:lnTo>
                  <a:lnTo>
                    <a:pt x="2564" y="4002"/>
                  </a:lnTo>
                  <a:lnTo>
                    <a:pt x="2314" y="3376"/>
                  </a:lnTo>
                  <a:lnTo>
                    <a:pt x="2033" y="3720"/>
                  </a:lnTo>
                  <a:lnTo>
                    <a:pt x="188" y="8096"/>
                  </a:lnTo>
                  <a:lnTo>
                    <a:pt x="157" y="8284"/>
                  </a:lnTo>
                  <a:lnTo>
                    <a:pt x="95" y="8847"/>
                  </a:lnTo>
                  <a:lnTo>
                    <a:pt x="32" y="9722"/>
                  </a:lnTo>
                  <a:lnTo>
                    <a:pt x="1" y="10847"/>
                  </a:lnTo>
                  <a:lnTo>
                    <a:pt x="1" y="11503"/>
                  </a:lnTo>
                  <a:lnTo>
                    <a:pt x="63" y="12191"/>
                  </a:lnTo>
                  <a:lnTo>
                    <a:pt x="126" y="12941"/>
                  </a:lnTo>
                  <a:lnTo>
                    <a:pt x="220" y="13723"/>
                  </a:lnTo>
                  <a:lnTo>
                    <a:pt x="376" y="14535"/>
                  </a:lnTo>
                  <a:lnTo>
                    <a:pt x="564" y="15348"/>
                  </a:lnTo>
                  <a:lnTo>
                    <a:pt x="814" y="16192"/>
                  </a:lnTo>
                  <a:lnTo>
                    <a:pt x="1095" y="17067"/>
                  </a:lnTo>
                  <a:lnTo>
                    <a:pt x="9472" y="21912"/>
                  </a:lnTo>
                  <a:lnTo>
                    <a:pt x="9566" y="21725"/>
                  </a:lnTo>
                  <a:lnTo>
                    <a:pt x="9878" y="21256"/>
                  </a:lnTo>
                  <a:lnTo>
                    <a:pt x="10410" y="20599"/>
                  </a:lnTo>
                  <a:lnTo>
                    <a:pt x="10753" y="20193"/>
                  </a:lnTo>
                  <a:lnTo>
                    <a:pt x="11129" y="19787"/>
                  </a:lnTo>
                  <a:lnTo>
                    <a:pt x="11597" y="19349"/>
                  </a:lnTo>
                  <a:lnTo>
                    <a:pt x="12066" y="18943"/>
                  </a:lnTo>
                  <a:lnTo>
                    <a:pt x="12598" y="18505"/>
                  </a:lnTo>
                  <a:lnTo>
                    <a:pt x="13192" y="18130"/>
                  </a:lnTo>
                  <a:lnTo>
                    <a:pt x="13848" y="17755"/>
                  </a:lnTo>
                  <a:lnTo>
                    <a:pt x="14536" y="17442"/>
                  </a:lnTo>
                  <a:lnTo>
                    <a:pt x="15255" y="17161"/>
                  </a:lnTo>
                  <a:lnTo>
                    <a:pt x="15630" y="17036"/>
                  </a:lnTo>
                  <a:lnTo>
                    <a:pt x="16036" y="16942"/>
                  </a:lnTo>
                  <a:lnTo>
                    <a:pt x="16411" y="16848"/>
                  </a:lnTo>
                  <a:lnTo>
                    <a:pt x="16786" y="16786"/>
                  </a:lnTo>
                  <a:lnTo>
                    <a:pt x="17505" y="16755"/>
                  </a:lnTo>
                  <a:lnTo>
                    <a:pt x="18130" y="16755"/>
                  </a:lnTo>
                  <a:lnTo>
                    <a:pt x="18724" y="16848"/>
                  </a:lnTo>
                  <a:lnTo>
                    <a:pt x="19224" y="16973"/>
                  </a:lnTo>
                  <a:lnTo>
                    <a:pt x="19693" y="17130"/>
                  </a:lnTo>
                  <a:lnTo>
                    <a:pt x="20099" y="17349"/>
                  </a:lnTo>
                  <a:lnTo>
                    <a:pt x="20475" y="17567"/>
                  </a:lnTo>
                  <a:lnTo>
                    <a:pt x="20756" y="17786"/>
                  </a:lnTo>
                  <a:lnTo>
                    <a:pt x="21037" y="18036"/>
                  </a:lnTo>
                  <a:lnTo>
                    <a:pt x="21225" y="18255"/>
                  </a:lnTo>
                  <a:lnTo>
                    <a:pt x="21412" y="18474"/>
                  </a:lnTo>
                  <a:lnTo>
                    <a:pt x="21631" y="18786"/>
                  </a:lnTo>
                  <a:lnTo>
                    <a:pt x="21694" y="18911"/>
                  </a:lnTo>
                  <a:lnTo>
                    <a:pt x="34790" y="11347"/>
                  </a:lnTo>
                  <a:lnTo>
                    <a:pt x="36134" y="1"/>
                  </a:lnTo>
                  <a:close/>
                </a:path>
              </a:pathLst>
            </a:custGeom>
            <a:solidFill>
              <a:srgbClr val="029bd8"/>
            </a:solidFill>
            <a:ln w="0">
              <a:noFill/>
            </a:ln>
          </p:spPr>
          <p:style>
            <a:lnRef idx="0"/>
            <a:fillRef idx="0"/>
            <a:effectRef idx="0"/>
            <a:fontRef idx="minor"/>
          </p:style>
        </p:sp>
        <p:sp>
          <p:nvSpPr>
            <p:cNvPr id="173" name="CustomShape 22"/>
            <p:cNvSpPr/>
            <p:nvPr/>
          </p:nvSpPr>
          <p:spPr>
            <a:xfrm>
              <a:off x="4199400" y="3636000"/>
              <a:ext cx="581400" cy="729720"/>
            </a:xfrm>
            <a:custGeom>
              <a:avLst/>
              <a:gdLst/>
              <a:ahLst/>
              <a:rect l="l" t="t" r="r" b="b"/>
              <a:pathLst>
                <a:path w="6471" h="9378">
                  <a:moveTo>
                    <a:pt x="4189" y="0"/>
                  </a:moveTo>
                  <a:lnTo>
                    <a:pt x="3876" y="94"/>
                  </a:lnTo>
                  <a:lnTo>
                    <a:pt x="3563" y="219"/>
                  </a:lnTo>
                  <a:lnTo>
                    <a:pt x="3220" y="376"/>
                  </a:lnTo>
                  <a:lnTo>
                    <a:pt x="2907" y="594"/>
                  </a:lnTo>
                  <a:lnTo>
                    <a:pt x="2563" y="844"/>
                  </a:lnTo>
                  <a:lnTo>
                    <a:pt x="2251" y="1126"/>
                  </a:lnTo>
                  <a:lnTo>
                    <a:pt x="1969" y="1438"/>
                  </a:lnTo>
                  <a:lnTo>
                    <a:pt x="1688" y="1782"/>
                  </a:lnTo>
                  <a:lnTo>
                    <a:pt x="1407" y="2157"/>
                  </a:lnTo>
                  <a:lnTo>
                    <a:pt x="1157" y="2564"/>
                  </a:lnTo>
                  <a:lnTo>
                    <a:pt x="938" y="2970"/>
                  </a:lnTo>
                  <a:lnTo>
                    <a:pt x="719" y="3376"/>
                  </a:lnTo>
                  <a:lnTo>
                    <a:pt x="531" y="3814"/>
                  </a:lnTo>
                  <a:lnTo>
                    <a:pt x="375" y="4283"/>
                  </a:lnTo>
                  <a:lnTo>
                    <a:pt x="250" y="4720"/>
                  </a:lnTo>
                  <a:lnTo>
                    <a:pt x="125" y="5189"/>
                  </a:lnTo>
                  <a:lnTo>
                    <a:pt x="63" y="5658"/>
                  </a:lnTo>
                  <a:lnTo>
                    <a:pt x="0" y="6096"/>
                  </a:lnTo>
                  <a:lnTo>
                    <a:pt x="0" y="6564"/>
                  </a:lnTo>
                  <a:lnTo>
                    <a:pt x="0" y="7002"/>
                  </a:lnTo>
                  <a:lnTo>
                    <a:pt x="63" y="7377"/>
                  </a:lnTo>
                  <a:lnTo>
                    <a:pt x="125" y="7752"/>
                  </a:lnTo>
                  <a:lnTo>
                    <a:pt x="250" y="8096"/>
                  </a:lnTo>
                  <a:lnTo>
                    <a:pt x="375" y="8377"/>
                  </a:lnTo>
                  <a:lnTo>
                    <a:pt x="531" y="8659"/>
                  </a:lnTo>
                  <a:lnTo>
                    <a:pt x="719" y="8878"/>
                  </a:lnTo>
                  <a:lnTo>
                    <a:pt x="938" y="9065"/>
                  </a:lnTo>
                  <a:lnTo>
                    <a:pt x="1157" y="9221"/>
                  </a:lnTo>
                  <a:lnTo>
                    <a:pt x="1407" y="9315"/>
                  </a:lnTo>
                  <a:lnTo>
                    <a:pt x="1688" y="9378"/>
                  </a:lnTo>
                  <a:lnTo>
                    <a:pt x="2251" y="9378"/>
                  </a:lnTo>
                  <a:lnTo>
                    <a:pt x="2563" y="9284"/>
                  </a:lnTo>
                  <a:lnTo>
                    <a:pt x="2907" y="9159"/>
                  </a:lnTo>
                  <a:lnTo>
                    <a:pt x="3220" y="9003"/>
                  </a:lnTo>
                  <a:lnTo>
                    <a:pt x="3563" y="8784"/>
                  </a:lnTo>
                  <a:lnTo>
                    <a:pt x="3876" y="8534"/>
                  </a:lnTo>
                  <a:lnTo>
                    <a:pt x="4189" y="8252"/>
                  </a:lnTo>
                  <a:lnTo>
                    <a:pt x="4470" y="7940"/>
                  </a:lnTo>
                  <a:lnTo>
                    <a:pt x="4751" y="7596"/>
                  </a:lnTo>
                  <a:lnTo>
                    <a:pt x="5033" y="7221"/>
                  </a:lnTo>
                  <a:lnTo>
                    <a:pt x="5283" y="6815"/>
                  </a:lnTo>
                  <a:lnTo>
                    <a:pt x="5501" y="6408"/>
                  </a:lnTo>
                  <a:lnTo>
                    <a:pt x="5720" y="6002"/>
                  </a:lnTo>
                  <a:lnTo>
                    <a:pt x="5908" y="5564"/>
                  </a:lnTo>
                  <a:lnTo>
                    <a:pt x="6064" y="5095"/>
                  </a:lnTo>
                  <a:lnTo>
                    <a:pt x="6220" y="4658"/>
                  </a:lnTo>
                  <a:lnTo>
                    <a:pt x="6314" y="4189"/>
                  </a:lnTo>
                  <a:lnTo>
                    <a:pt x="6408" y="3720"/>
                  </a:lnTo>
                  <a:lnTo>
                    <a:pt x="6439" y="3282"/>
                  </a:lnTo>
                  <a:lnTo>
                    <a:pt x="6470" y="2814"/>
                  </a:lnTo>
                  <a:lnTo>
                    <a:pt x="6439" y="2376"/>
                  </a:lnTo>
                  <a:lnTo>
                    <a:pt x="6408" y="2001"/>
                  </a:lnTo>
                  <a:lnTo>
                    <a:pt x="6314" y="1626"/>
                  </a:lnTo>
                  <a:lnTo>
                    <a:pt x="6220" y="1282"/>
                  </a:lnTo>
                  <a:lnTo>
                    <a:pt x="6064" y="1001"/>
                  </a:lnTo>
                  <a:lnTo>
                    <a:pt x="5908" y="719"/>
                  </a:lnTo>
                  <a:lnTo>
                    <a:pt x="5720" y="501"/>
                  </a:lnTo>
                  <a:lnTo>
                    <a:pt x="5501" y="313"/>
                  </a:lnTo>
                  <a:lnTo>
                    <a:pt x="5283" y="157"/>
                  </a:lnTo>
                  <a:lnTo>
                    <a:pt x="5033" y="63"/>
                  </a:lnTo>
                  <a:lnTo>
                    <a:pt x="4751" y="0"/>
                  </a:lnTo>
                  <a:close/>
                </a:path>
              </a:pathLst>
            </a:custGeom>
            <a:solidFill>
              <a:srgbClr val="133d3a"/>
            </a:solidFill>
            <a:ln w="0">
              <a:noFill/>
            </a:ln>
          </p:spPr>
          <p:style>
            <a:lnRef idx="0"/>
            <a:fillRef idx="0"/>
            <a:effectRef idx="0"/>
            <a:fontRef idx="minor"/>
          </p:style>
        </p:sp>
        <p:sp>
          <p:nvSpPr>
            <p:cNvPr id="174" name="CustomShape 23"/>
            <p:cNvSpPr/>
            <p:nvPr/>
          </p:nvSpPr>
          <p:spPr>
            <a:xfrm>
              <a:off x="4306680" y="3772800"/>
              <a:ext cx="363960" cy="456120"/>
            </a:xfrm>
            <a:custGeom>
              <a:avLst/>
              <a:gdLst/>
              <a:ahLst/>
              <a:rect l="l" t="t" r="r" b="b"/>
              <a:pathLst>
                <a:path w="4065" h="5878">
                  <a:moveTo>
                    <a:pt x="2626" y="1"/>
                  </a:moveTo>
                  <a:lnTo>
                    <a:pt x="2439" y="63"/>
                  </a:lnTo>
                  <a:lnTo>
                    <a:pt x="2251" y="126"/>
                  </a:lnTo>
                  <a:lnTo>
                    <a:pt x="2033" y="251"/>
                  </a:lnTo>
                  <a:lnTo>
                    <a:pt x="1814" y="376"/>
                  </a:lnTo>
                  <a:lnTo>
                    <a:pt x="1626" y="532"/>
                  </a:lnTo>
                  <a:lnTo>
                    <a:pt x="1439" y="720"/>
                  </a:lnTo>
                  <a:lnTo>
                    <a:pt x="1251" y="907"/>
                  </a:lnTo>
                  <a:lnTo>
                    <a:pt x="907" y="1345"/>
                  </a:lnTo>
                  <a:lnTo>
                    <a:pt x="595" y="1845"/>
                  </a:lnTo>
                  <a:lnTo>
                    <a:pt x="345" y="2408"/>
                  </a:lnTo>
                  <a:lnTo>
                    <a:pt x="157" y="2970"/>
                  </a:lnTo>
                  <a:lnTo>
                    <a:pt x="63" y="3533"/>
                  </a:lnTo>
                  <a:lnTo>
                    <a:pt x="32" y="3814"/>
                  </a:lnTo>
                  <a:lnTo>
                    <a:pt x="1" y="4096"/>
                  </a:lnTo>
                  <a:lnTo>
                    <a:pt x="32" y="4377"/>
                  </a:lnTo>
                  <a:lnTo>
                    <a:pt x="63" y="4627"/>
                  </a:lnTo>
                  <a:lnTo>
                    <a:pt x="95" y="4877"/>
                  </a:lnTo>
                  <a:lnTo>
                    <a:pt x="157" y="5065"/>
                  </a:lnTo>
                  <a:lnTo>
                    <a:pt x="251" y="5252"/>
                  </a:lnTo>
                  <a:lnTo>
                    <a:pt x="345" y="5408"/>
                  </a:lnTo>
                  <a:lnTo>
                    <a:pt x="470" y="5565"/>
                  </a:lnTo>
                  <a:lnTo>
                    <a:pt x="595" y="5690"/>
                  </a:lnTo>
                  <a:lnTo>
                    <a:pt x="751" y="5783"/>
                  </a:lnTo>
                  <a:lnTo>
                    <a:pt x="907" y="5846"/>
                  </a:lnTo>
                  <a:lnTo>
                    <a:pt x="1064" y="5877"/>
                  </a:lnTo>
                  <a:lnTo>
                    <a:pt x="1439" y="5877"/>
                  </a:lnTo>
                  <a:lnTo>
                    <a:pt x="1626" y="5815"/>
                  </a:lnTo>
                  <a:lnTo>
                    <a:pt x="1814" y="5752"/>
                  </a:lnTo>
                  <a:lnTo>
                    <a:pt x="2033" y="5658"/>
                  </a:lnTo>
                  <a:lnTo>
                    <a:pt x="2251" y="5502"/>
                  </a:lnTo>
                  <a:lnTo>
                    <a:pt x="2439" y="5346"/>
                  </a:lnTo>
                  <a:lnTo>
                    <a:pt x="2626" y="5158"/>
                  </a:lnTo>
                  <a:lnTo>
                    <a:pt x="2814" y="4971"/>
                  </a:lnTo>
                  <a:lnTo>
                    <a:pt x="3158" y="4533"/>
                  </a:lnTo>
                  <a:lnTo>
                    <a:pt x="3470" y="4033"/>
                  </a:lnTo>
                  <a:lnTo>
                    <a:pt x="3721" y="3470"/>
                  </a:lnTo>
                  <a:lnTo>
                    <a:pt x="3908" y="2908"/>
                  </a:lnTo>
                  <a:lnTo>
                    <a:pt x="4033" y="2345"/>
                  </a:lnTo>
                  <a:lnTo>
                    <a:pt x="4064" y="2064"/>
                  </a:lnTo>
                  <a:lnTo>
                    <a:pt x="4064" y="1783"/>
                  </a:lnTo>
                  <a:lnTo>
                    <a:pt x="4064" y="1501"/>
                  </a:lnTo>
                  <a:lnTo>
                    <a:pt x="4033" y="1251"/>
                  </a:lnTo>
                  <a:lnTo>
                    <a:pt x="3971" y="1032"/>
                  </a:lnTo>
                  <a:lnTo>
                    <a:pt x="3908" y="814"/>
                  </a:lnTo>
                  <a:lnTo>
                    <a:pt x="3814" y="626"/>
                  </a:lnTo>
                  <a:lnTo>
                    <a:pt x="3721" y="470"/>
                  </a:lnTo>
                  <a:lnTo>
                    <a:pt x="3595" y="313"/>
                  </a:lnTo>
                  <a:lnTo>
                    <a:pt x="3470" y="188"/>
                  </a:lnTo>
                  <a:lnTo>
                    <a:pt x="3314" y="95"/>
                  </a:lnTo>
                  <a:lnTo>
                    <a:pt x="3158" y="32"/>
                  </a:lnTo>
                  <a:lnTo>
                    <a:pt x="3002" y="1"/>
                  </a:lnTo>
                  <a:close/>
                </a:path>
              </a:pathLst>
            </a:custGeom>
            <a:solidFill>
              <a:srgbClr val="ffffff"/>
            </a:solidFill>
            <a:ln w="0">
              <a:noFill/>
            </a:ln>
          </p:spPr>
          <p:style>
            <a:lnRef idx="0"/>
            <a:fillRef idx="0"/>
            <a:effectRef idx="0"/>
            <a:fontRef idx="minor"/>
          </p:style>
        </p:sp>
        <p:sp>
          <p:nvSpPr>
            <p:cNvPr id="175" name="CustomShape 24"/>
            <p:cNvSpPr/>
            <p:nvPr/>
          </p:nvSpPr>
          <p:spPr>
            <a:xfrm>
              <a:off x="4332240" y="3801960"/>
              <a:ext cx="312840" cy="397800"/>
            </a:xfrm>
            <a:custGeom>
              <a:avLst/>
              <a:gdLst/>
              <a:ahLst/>
              <a:rect l="l" t="t" r="r" b="b"/>
              <a:pathLst>
                <a:path w="3502" h="5128">
                  <a:moveTo>
                    <a:pt x="2438" y="1"/>
                  </a:moveTo>
                  <a:lnTo>
                    <a:pt x="2282" y="32"/>
                  </a:lnTo>
                  <a:lnTo>
                    <a:pt x="2094" y="63"/>
                  </a:lnTo>
                  <a:lnTo>
                    <a:pt x="1938" y="126"/>
                  </a:lnTo>
                  <a:lnTo>
                    <a:pt x="1751" y="220"/>
                  </a:lnTo>
                  <a:lnTo>
                    <a:pt x="1563" y="345"/>
                  </a:lnTo>
                  <a:lnTo>
                    <a:pt x="1407" y="470"/>
                  </a:lnTo>
                  <a:lnTo>
                    <a:pt x="1063" y="814"/>
                  </a:lnTo>
                  <a:lnTo>
                    <a:pt x="782" y="1189"/>
                  </a:lnTo>
                  <a:lnTo>
                    <a:pt x="500" y="1626"/>
                  </a:lnTo>
                  <a:lnTo>
                    <a:pt x="313" y="2095"/>
                  </a:lnTo>
                  <a:lnTo>
                    <a:pt x="125" y="2595"/>
                  </a:lnTo>
                  <a:lnTo>
                    <a:pt x="31" y="3095"/>
                  </a:lnTo>
                  <a:lnTo>
                    <a:pt x="0" y="3564"/>
                  </a:lnTo>
                  <a:lnTo>
                    <a:pt x="0" y="3814"/>
                  </a:lnTo>
                  <a:lnTo>
                    <a:pt x="31" y="4033"/>
                  </a:lnTo>
                  <a:lnTo>
                    <a:pt x="63" y="4221"/>
                  </a:lnTo>
                  <a:lnTo>
                    <a:pt x="125" y="4408"/>
                  </a:lnTo>
                  <a:lnTo>
                    <a:pt x="219" y="4565"/>
                  </a:lnTo>
                  <a:lnTo>
                    <a:pt x="313" y="4721"/>
                  </a:lnTo>
                  <a:lnTo>
                    <a:pt x="407" y="4846"/>
                  </a:lnTo>
                  <a:lnTo>
                    <a:pt x="500" y="4940"/>
                  </a:lnTo>
                  <a:lnTo>
                    <a:pt x="625" y="5002"/>
                  </a:lnTo>
                  <a:lnTo>
                    <a:pt x="782" y="5065"/>
                  </a:lnTo>
                  <a:lnTo>
                    <a:pt x="907" y="5096"/>
                  </a:lnTo>
                  <a:lnTo>
                    <a:pt x="1063" y="5127"/>
                  </a:lnTo>
                  <a:lnTo>
                    <a:pt x="1219" y="5096"/>
                  </a:lnTo>
                  <a:lnTo>
                    <a:pt x="1407" y="5065"/>
                  </a:lnTo>
                  <a:lnTo>
                    <a:pt x="1563" y="5002"/>
                  </a:lnTo>
                  <a:lnTo>
                    <a:pt x="1751" y="4908"/>
                  </a:lnTo>
                  <a:lnTo>
                    <a:pt x="1938" y="4783"/>
                  </a:lnTo>
                  <a:lnTo>
                    <a:pt x="2094" y="4658"/>
                  </a:lnTo>
                  <a:lnTo>
                    <a:pt x="2438" y="4314"/>
                  </a:lnTo>
                  <a:lnTo>
                    <a:pt x="2751" y="3939"/>
                  </a:lnTo>
                  <a:lnTo>
                    <a:pt x="3001" y="3502"/>
                  </a:lnTo>
                  <a:lnTo>
                    <a:pt x="3220" y="3033"/>
                  </a:lnTo>
                  <a:lnTo>
                    <a:pt x="3376" y="2533"/>
                  </a:lnTo>
                  <a:lnTo>
                    <a:pt x="3470" y="2033"/>
                  </a:lnTo>
                  <a:lnTo>
                    <a:pt x="3501" y="1564"/>
                  </a:lnTo>
                  <a:lnTo>
                    <a:pt x="3501" y="1314"/>
                  </a:lnTo>
                  <a:lnTo>
                    <a:pt x="3470" y="1095"/>
                  </a:lnTo>
                  <a:lnTo>
                    <a:pt x="3439" y="907"/>
                  </a:lnTo>
                  <a:lnTo>
                    <a:pt x="3376" y="720"/>
                  </a:lnTo>
                  <a:lnTo>
                    <a:pt x="3282" y="564"/>
                  </a:lnTo>
                  <a:lnTo>
                    <a:pt x="3220" y="407"/>
                  </a:lnTo>
                  <a:lnTo>
                    <a:pt x="3095" y="282"/>
                  </a:lnTo>
                  <a:lnTo>
                    <a:pt x="3001" y="188"/>
                  </a:lnTo>
                  <a:lnTo>
                    <a:pt x="2876" y="126"/>
                  </a:lnTo>
                  <a:lnTo>
                    <a:pt x="2751" y="63"/>
                  </a:lnTo>
                  <a:lnTo>
                    <a:pt x="2595" y="32"/>
                  </a:lnTo>
                  <a:lnTo>
                    <a:pt x="2438" y="1"/>
                  </a:lnTo>
                  <a:close/>
                </a:path>
              </a:pathLst>
            </a:custGeom>
            <a:solidFill>
              <a:srgbClr val="133d3a"/>
            </a:solidFill>
            <a:ln w="0">
              <a:noFill/>
            </a:ln>
          </p:spPr>
          <p:style>
            <a:lnRef idx="0"/>
            <a:fillRef idx="0"/>
            <a:effectRef idx="0"/>
            <a:fontRef idx="minor"/>
          </p:style>
        </p:sp>
        <p:sp>
          <p:nvSpPr>
            <p:cNvPr id="176" name="CustomShape 25"/>
            <p:cNvSpPr/>
            <p:nvPr/>
          </p:nvSpPr>
          <p:spPr>
            <a:xfrm>
              <a:off x="4317840" y="3790080"/>
              <a:ext cx="341280" cy="421560"/>
            </a:xfrm>
            <a:custGeom>
              <a:avLst/>
              <a:gdLst/>
              <a:ahLst/>
              <a:rect l="l" t="t" r="r" b="b"/>
              <a:pathLst>
                <a:path w="3815" h="5440">
                  <a:moveTo>
                    <a:pt x="3095" y="1"/>
                  </a:moveTo>
                  <a:lnTo>
                    <a:pt x="2439" y="1251"/>
                  </a:lnTo>
                  <a:lnTo>
                    <a:pt x="2345" y="1345"/>
                  </a:lnTo>
                  <a:lnTo>
                    <a:pt x="2251" y="1376"/>
                  </a:lnTo>
                  <a:lnTo>
                    <a:pt x="2220" y="1376"/>
                  </a:lnTo>
                  <a:lnTo>
                    <a:pt x="2189" y="1345"/>
                  </a:lnTo>
                  <a:lnTo>
                    <a:pt x="2158" y="1251"/>
                  </a:lnTo>
                  <a:lnTo>
                    <a:pt x="2158" y="32"/>
                  </a:lnTo>
                  <a:lnTo>
                    <a:pt x="1658" y="313"/>
                  </a:lnTo>
                  <a:lnTo>
                    <a:pt x="1658" y="1532"/>
                  </a:lnTo>
                  <a:lnTo>
                    <a:pt x="1626" y="1689"/>
                  </a:lnTo>
                  <a:lnTo>
                    <a:pt x="1564" y="1782"/>
                  </a:lnTo>
                  <a:lnTo>
                    <a:pt x="1470" y="1845"/>
                  </a:lnTo>
                  <a:lnTo>
                    <a:pt x="1439" y="1876"/>
                  </a:lnTo>
                  <a:lnTo>
                    <a:pt x="1376" y="1845"/>
                  </a:lnTo>
                  <a:lnTo>
                    <a:pt x="751" y="1345"/>
                  </a:lnTo>
                  <a:lnTo>
                    <a:pt x="376" y="2032"/>
                  </a:lnTo>
                  <a:lnTo>
                    <a:pt x="1032" y="2532"/>
                  </a:lnTo>
                  <a:lnTo>
                    <a:pt x="1064" y="2564"/>
                  </a:lnTo>
                  <a:lnTo>
                    <a:pt x="1064" y="2626"/>
                  </a:lnTo>
                  <a:lnTo>
                    <a:pt x="1064" y="2751"/>
                  </a:lnTo>
                  <a:lnTo>
                    <a:pt x="1001" y="2876"/>
                  </a:lnTo>
                  <a:lnTo>
                    <a:pt x="907" y="2970"/>
                  </a:lnTo>
                  <a:lnTo>
                    <a:pt x="1" y="3470"/>
                  </a:lnTo>
                  <a:lnTo>
                    <a:pt x="1" y="4158"/>
                  </a:lnTo>
                  <a:lnTo>
                    <a:pt x="907" y="3627"/>
                  </a:lnTo>
                  <a:lnTo>
                    <a:pt x="1001" y="3627"/>
                  </a:lnTo>
                  <a:lnTo>
                    <a:pt x="1064" y="3689"/>
                  </a:lnTo>
                  <a:lnTo>
                    <a:pt x="1064" y="3783"/>
                  </a:lnTo>
                  <a:lnTo>
                    <a:pt x="1032" y="3939"/>
                  </a:lnTo>
                  <a:lnTo>
                    <a:pt x="376" y="5158"/>
                  </a:lnTo>
                  <a:lnTo>
                    <a:pt x="751" y="5439"/>
                  </a:lnTo>
                  <a:lnTo>
                    <a:pt x="1376" y="4189"/>
                  </a:lnTo>
                  <a:lnTo>
                    <a:pt x="1470" y="4095"/>
                  </a:lnTo>
                  <a:lnTo>
                    <a:pt x="1564" y="4064"/>
                  </a:lnTo>
                  <a:lnTo>
                    <a:pt x="1595" y="4064"/>
                  </a:lnTo>
                  <a:lnTo>
                    <a:pt x="1626" y="4095"/>
                  </a:lnTo>
                  <a:lnTo>
                    <a:pt x="1658" y="4189"/>
                  </a:lnTo>
                  <a:lnTo>
                    <a:pt x="1658" y="5408"/>
                  </a:lnTo>
                  <a:lnTo>
                    <a:pt x="2158" y="5127"/>
                  </a:lnTo>
                  <a:lnTo>
                    <a:pt x="2158" y="3908"/>
                  </a:lnTo>
                  <a:lnTo>
                    <a:pt x="2189" y="3752"/>
                  </a:lnTo>
                  <a:lnTo>
                    <a:pt x="2251" y="3658"/>
                  </a:lnTo>
                  <a:lnTo>
                    <a:pt x="2345" y="3595"/>
                  </a:lnTo>
                  <a:lnTo>
                    <a:pt x="2408" y="3564"/>
                  </a:lnTo>
                  <a:lnTo>
                    <a:pt x="2439" y="3595"/>
                  </a:lnTo>
                  <a:lnTo>
                    <a:pt x="3095" y="4095"/>
                  </a:lnTo>
                  <a:lnTo>
                    <a:pt x="3439" y="3408"/>
                  </a:lnTo>
                  <a:lnTo>
                    <a:pt x="2783" y="2908"/>
                  </a:lnTo>
                  <a:lnTo>
                    <a:pt x="2752" y="2876"/>
                  </a:lnTo>
                  <a:lnTo>
                    <a:pt x="2752" y="2814"/>
                  </a:lnTo>
                  <a:lnTo>
                    <a:pt x="2752" y="2689"/>
                  </a:lnTo>
                  <a:lnTo>
                    <a:pt x="2814" y="2564"/>
                  </a:lnTo>
                  <a:lnTo>
                    <a:pt x="2908" y="2470"/>
                  </a:lnTo>
                  <a:lnTo>
                    <a:pt x="3814" y="1970"/>
                  </a:lnTo>
                  <a:lnTo>
                    <a:pt x="3814" y="1282"/>
                  </a:lnTo>
                  <a:lnTo>
                    <a:pt x="2908" y="1814"/>
                  </a:lnTo>
                  <a:lnTo>
                    <a:pt x="2814" y="1814"/>
                  </a:lnTo>
                  <a:lnTo>
                    <a:pt x="2752" y="1751"/>
                  </a:lnTo>
                  <a:lnTo>
                    <a:pt x="2752" y="1657"/>
                  </a:lnTo>
                  <a:lnTo>
                    <a:pt x="2783" y="1501"/>
                  </a:lnTo>
                  <a:lnTo>
                    <a:pt x="3439" y="282"/>
                  </a:lnTo>
                  <a:lnTo>
                    <a:pt x="3095" y="1"/>
                  </a:lnTo>
                  <a:close/>
                </a:path>
              </a:pathLst>
            </a:custGeom>
            <a:solidFill>
              <a:srgbClr val="ffffff"/>
            </a:solidFill>
            <a:ln w="0">
              <a:noFill/>
            </a:ln>
          </p:spPr>
          <p:style>
            <a:lnRef idx="0"/>
            <a:fillRef idx="0"/>
            <a:effectRef idx="0"/>
            <a:fontRef idx="minor"/>
          </p:style>
        </p:sp>
        <p:sp>
          <p:nvSpPr>
            <p:cNvPr id="177" name="CustomShape 26"/>
            <p:cNvSpPr/>
            <p:nvPr/>
          </p:nvSpPr>
          <p:spPr>
            <a:xfrm>
              <a:off x="4447800" y="3951360"/>
              <a:ext cx="81360" cy="99360"/>
            </a:xfrm>
            <a:custGeom>
              <a:avLst/>
              <a:gdLst/>
              <a:ahLst/>
              <a:rect l="l" t="t" r="r" b="b"/>
              <a:pathLst>
                <a:path w="939" h="1314">
                  <a:moveTo>
                    <a:pt x="563" y="1"/>
                  </a:moveTo>
                  <a:lnTo>
                    <a:pt x="470" y="32"/>
                  </a:lnTo>
                  <a:lnTo>
                    <a:pt x="376" y="94"/>
                  </a:lnTo>
                  <a:lnTo>
                    <a:pt x="282" y="188"/>
                  </a:lnTo>
                  <a:lnTo>
                    <a:pt x="157" y="407"/>
                  </a:lnTo>
                  <a:lnTo>
                    <a:pt x="63" y="657"/>
                  </a:lnTo>
                  <a:lnTo>
                    <a:pt x="1" y="938"/>
                  </a:lnTo>
                  <a:lnTo>
                    <a:pt x="32" y="1032"/>
                  </a:lnTo>
                  <a:lnTo>
                    <a:pt x="63" y="1157"/>
                  </a:lnTo>
                  <a:lnTo>
                    <a:pt x="95" y="1220"/>
                  </a:lnTo>
                  <a:lnTo>
                    <a:pt x="157" y="1282"/>
                  </a:lnTo>
                  <a:lnTo>
                    <a:pt x="220" y="1313"/>
                  </a:lnTo>
                  <a:lnTo>
                    <a:pt x="376" y="1313"/>
                  </a:lnTo>
                  <a:lnTo>
                    <a:pt x="470" y="1282"/>
                  </a:lnTo>
                  <a:lnTo>
                    <a:pt x="563" y="1220"/>
                  </a:lnTo>
                  <a:lnTo>
                    <a:pt x="657" y="1126"/>
                  </a:lnTo>
                  <a:lnTo>
                    <a:pt x="813" y="907"/>
                  </a:lnTo>
                  <a:lnTo>
                    <a:pt x="907" y="657"/>
                  </a:lnTo>
                  <a:lnTo>
                    <a:pt x="938" y="376"/>
                  </a:lnTo>
                  <a:lnTo>
                    <a:pt x="938" y="282"/>
                  </a:lnTo>
                  <a:lnTo>
                    <a:pt x="907" y="157"/>
                  </a:lnTo>
                  <a:lnTo>
                    <a:pt x="845" y="94"/>
                  </a:lnTo>
                  <a:lnTo>
                    <a:pt x="813" y="32"/>
                  </a:lnTo>
                  <a:lnTo>
                    <a:pt x="720" y="1"/>
                  </a:lnTo>
                  <a:close/>
                </a:path>
              </a:pathLst>
            </a:custGeom>
            <a:solidFill>
              <a:srgbClr val="133d3a"/>
            </a:solidFill>
            <a:ln w="0">
              <a:noFill/>
            </a:ln>
          </p:spPr>
          <p:style>
            <a:lnRef idx="0"/>
            <a:fillRef idx="0"/>
            <a:effectRef idx="0"/>
            <a:fontRef idx="minor"/>
          </p:style>
        </p:sp>
        <p:sp>
          <p:nvSpPr>
            <p:cNvPr id="178" name="CustomShape 27"/>
            <p:cNvSpPr/>
            <p:nvPr/>
          </p:nvSpPr>
          <p:spPr>
            <a:xfrm>
              <a:off x="2905200" y="3250080"/>
              <a:ext cx="621000" cy="409680"/>
            </a:xfrm>
            <a:custGeom>
              <a:avLst/>
              <a:gdLst/>
              <a:ahLst/>
              <a:rect l="l" t="t" r="r" b="b"/>
              <a:pathLst>
                <a:path w="6909" h="5284">
                  <a:moveTo>
                    <a:pt x="438" y="1"/>
                  </a:moveTo>
                  <a:lnTo>
                    <a:pt x="313" y="32"/>
                  </a:lnTo>
                  <a:lnTo>
                    <a:pt x="219" y="63"/>
                  </a:lnTo>
                  <a:lnTo>
                    <a:pt x="125" y="126"/>
                  </a:lnTo>
                  <a:lnTo>
                    <a:pt x="63" y="220"/>
                  </a:lnTo>
                  <a:lnTo>
                    <a:pt x="0" y="313"/>
                  </a:lnTo>
                  <a:lnTo>
                    <a:pt x="0" y="438"/>
                  </a:lnTo>
                  <a:lnTo>
                    <a:pt x="0" y="938"/>
                  </a:lnTo>
                  <a:lnTo>
                    <a:pt x="63" y="1501"/>
                  </a:lnTo>
                  <a:lnTo>
                    <a:pt x="188" y="2095"/>
                  </a:lnTo>
                  <a:lnTo>
                    <a:pt x="282" y="2376"/>
                  </a:lnTo>
                  <a:lnTo>
                    <a:pt x="375" y="2689"/>
                  </a:lnTo>
                  <a:lnTo>
                    <a:pt x="500" y="2939"/>
                  </a:lnTo>
                  <a:lnTo>
                    <a:pt x="657" y="3189"/>
                  </a:lnTo>
                  <a:lnTo>
                    <a:pt x="844" y="3408"/>
                  </a:lnTo>
                  <a:lnTo>
                    <a:pt x="1063" y="3627"/>
                  </a:lnTo>
                  <a:lnTo>
                    <a:pt x="1282" y="3877"/>
                  </a:lnTo>
                  <a:lnTo>
                    <a:pt x="1532" y="4064"/>
                  </a:lnTo>
                  <a:lnTo>
                    <a:pt x="2094" y="4471"/>
                  </a:lnTo>
                  <a:lnTo>
                    <a:pt x="2688" y="4783"/>
                  </a:lnTo>
                  <a:lnTo>
                    <a:pt x="3282" y="5033"/>
                  </a:lnTo>
                  <a:lnTo>
                    <a:pt x="3564" y="5127"/>
                  </a:lnTo>
                  <a:lnTo>
                    <a:pt x="3876" y="5189"/>
                  </a:lnTo>
                  <a:lnTo>
                    <a:pt x="4157" y="5252"/>
                  </a:lnTo>
                  <a:lnTo>
                    <a:pt x="4408" y="5283"/>
                  </a:lnTo>
                  <a:lnTo>
                    <a:pt x="4720" y="5283"/>
                  </a:lnTo>
                  <a:lnTo>
                    <a:pt x="5033" y="5221"/>
                  </a:lnTo>
                  <a:lnTo>
                    <a:pt x="5345" y="5158"/>
                  </a:lnTo>
                  <a:lnTo>
                    <a:pt x="5627" y="5033"/>
                  </a:lnTo>
                  <a:lnTo>
                    <a:pt x="5908" y="4908"/>
                  </a:lnTo>
                  <a:lnTo>
                    <a:pt x="6189" y="4783"/>
                  </a:lnTo>
                  <a:lnTo>
                    <a:pt x="6658" y="4502"/>
                  </a:lnTo>
                  <a:lnTo>
                    <a:pt x="6783" y="4377"/>
                  </a:lnTo>
                  <a:lnTo>
                    <a:pt x="6846" y="4252"/>
                  </a:lnTo>
                  <a:lnTo>
                    <a:pt x="6908" y="4127"/>
                  </a:lnTo>
                  <a:lnTo>
                    <a:pt x="6908" y="4002"/>
                  </a:lnTo>
                  <a:lnTo>
                    <a:pt x="6877" y="3845"/>
                  </a:lnTo>
                  <a:lnTo>
                    <a:pt x="6814" y="3720"/>
                  </a:lnTo>
                  <a:lnTo>
                    <a:pt x="6752" y="3595"/>
                  </a:lnTo>
                  <a:lnTo>
                    <a:pt x="6627" y="3502"/>
                  </a:lnTo>
                  <a:lnTo>
                    <a:pt x="657" y="63"/>
                  </a:lnTo>
                  <a:lnTo>
                    <a:pt x="532" y="32"/>
                  </a:lnTo>
                  <a:lnTo>
                    <a:pt x="438" y="1"/>
                  </a:lnTo>
                  <a:close/>
                </a:path>
              </a:pathLst>
            </a:custGeom>
            <a:solidFill>
              <a:srgbClr val="0c2624"/>
            </a:solidFill>
            <a:ln w="0">
              <a:noFill/>
            </a:ln>
          </p:spPr>
          <p:style>
            <a:lnRef idx="0"/>
            <a:fillRef idx="0"/>
            <a:effectRef idx="0"/>
            <a:fontRef idx="minor"/>
          </p:style>
        </p:sp>
        <p:sp>
          <p:nvSpPr>
            <p:cNvPr id="179" name="CustomShape 28"/>
            <p:cNvSpPr/>
            <p:nvPr/>
          </p:nvSpPr>
          <p:spPr>
            <a:xfrm>
              <a:off x="4626000" y="1719000"/>
              <a:ext cx="1477080" cy="1290960"/>
            </a:xfrm>
            <a:custGeom>
              <a:avLst/>
              <a:gdLst/>
              <a:ahLst/>
              <a:rect l="l" t="t" r="r" b="b"/>
              <a:pathLst>
                <a:path w="16380" h="16567">
                  <a:moveTo>
                    <a:pt x="15536" y="0"/>
                  </a:moveTo>
                  <a:lnTo>
                    <a:pt x="15286" y="32"/>
                  </a:lnTo>
                  <a:lnTo>
                    <a:pt x="15161" y="63"/>
                  </a:lnTo>
                  <a:lnTo>
                    <a:pt x="15036" y="125"/>
                  </a:lnTo>
                  <a:lnTo>
                    <a:pt x="8941" y="3657"/>
                  </a:lnTo>
                  <a:lnTo>
                    <a:pt x="8128" y="4158"/>
                  </a:lnTo>
                  <a:lnTo>
                    <a:pt x="7378" y="4689"/>
                  </a:lnTo>
                  <a:lnTo>
                    <a:pt x="6659" y="5314"/>
                  </a:lnTo>
                  <a:lnTo>
                    <a:pt x="6002" y="5970"/>
                  </a:lnTo>
                  <a:lnTo>
                    <a:pt x="5377" y="6658"/>
                  </a:lnTo>
                  <a:lnTo>
                    <a:pt x="4815" y="7408"/>
                  </a:lnTo>
                  <a:lnTo>
                    <a:pt x="4314" y="8190"/>
                  </a:lnTo>
                  <a:lnTo>
                    <a:pt x="3846" y="9002"/>
                  </a:lnTo>
                  <a:lnTo>
                    <a:pt x="1" y="16567"/>
                  </a:lnTo>
                  <a:lnTo>
                    <a:pt x="15848" y="6721"/>
                  </a:lnTo>
                  <a:lnTo>
                    <a:pt x="16380" y="969"/>
                  </a:lnTo>
                  <a:lnTo>
                    <a:pt x="16380" y="844"/>
                  </a:lnTo>
                  <a:lnTo>
                    <a:pt x="16349" y="719"/>
                  </a:lnTo>
                  <a:lnTo>
                    <a:pt x="16286" y="500"/>
                  </a:lnTo>
                  <a:lnTo>
                    <a:pt x="16161" y="282"/>
                  </a:lnTo>
                  <a:lnTo>
                    <a:pt x="15973" y="157"/>
                  </a:lnTo>
                  <a:lnTo>
                    <a:pt x="15755" y="32"/>
                  </a:lnTo>
                  <a:lnTo>
                    <a:pt x="15536" y="0"/>
                  </a:lnTo>
                  <a:close/>
                </a:path>
              </a:pathLst>
            </a:custGeom>
            <a:solidFill>
              <a:srgbClr val="0c2624"/>
            </a:solidFill>
            <a:ln w="0">
              <a:noFill/>
            </a:ln>
          </p:spPr>
          <p:style>
            <a:lnRef idx="0"/>
            <a:fillRef idx="0"/>
            <a:effectRef idx="0"/>
            <a:fontRef idx="minor"/>
          </p:style>
        </p:sp>
        <p:sp>
          <p:nvSpPr>
            <p:cNvPr id="180" name="CustomShape 29"/>
            <p:cNvSpPr/>
            <p:nvPr/>
          </p:nvSpPr>
          <p:spPr>
            <a:xfrm>
              <a:off x="4699440" y="2244240"/>
              <a:ext cx="1355760" cy="1474200"/>
            </a:xfrm>
            <a:custGeom>
              <a:avLst/>
              <a:gdLst/>
              <a:ahLst/>
              <a:rect l="l" t="t" r="r" b="b"/>
              <a:pathLst>
                <a:path w="15036" h="18912">
                  <a:moveTo>
                    <a:pt x="15035" y="1"/>
                  </a:moveTo>
                  <a:lnTo>
                    <a:pt x="14160" y="595"/>
                  </a:lnTo>
                  <a:lnTo>
                    <a:pt x="12941" y="10659"/>
                  </a:lnTo>
                  <a:lnTo>
                    <a:pt x="1" y="18099"/>
                  </a:lnTo>
                  <a:lnTo>
                    <a:pt x="282" y="18411"/>
                  </a:lnTo>
                  <a:lnTo>
                    <a:pt x="438" y="18661"/>
                  </a:lnTo>
                  <a:lnTo>
                    <a:pt x="595" y="18911"/>
                  </a:lnTo>
                  <a:lnTo>
                    <a:pt x="13691" y="11347"/>
                  </a:lnTo>
                  <a:lnTo>
                    <a:pt x="15035" y="1"/>
                  </a:lnTo>
                  <a:close/>
                </a:path>
              </a:pathLst>
            </a:custGeom>
            <a:solidFill>
              <a:srgbClr val="03c8df"/>
            </a:solidFill>
            <a:ln w="0">
              <a:noFill/>
            </a:ln>
          </p:spPr>
          <p:style>
            <a:lnRef idx="0"/>
            <a:fillRef idx="0"/>
            <a:effectRef idx="0"/>
            <a:fontRef idx="minor"/>
          </p:style>
        </p:sp>
        <p:sp>
          <p:nvSpPr>
            <p:cNvPr id="181" name="CustomShape 30"/>
            <p:cNvSpPr/>
            <p:nvPr/>
          </p:nvSpPr>
          <p:spPr>
            <a:xfrm>
              <a:off x="4668120" y="2700720"/>
              <a:ext cx="1092960" cy="568440"/>
            </a:xfrm>
            <a:custGeom>
              <a:avLst/>
              <a:gdLst/>
              <a:ahLst/>
              <a:rect l="l" t="t" r="r" b="b"/>
              <a:pathLst>
                <a:path w="12129" h="7316">
                  <a:moveTo>
                    <a:pt x="12129" y="1"/>
                  </a:moveTo>
                  <a:lnTo>
                    <a:pt x="563" y="6033"/>
                  </a:lnTo>
                  <a:lnTo>
                    <a:pt x="1" y="7002"/>
                  </a:lnTo>
                  <a:lnTo>
                    <a:pt x="563" y="7315"/>
                  </a:lnTo>
                  <a:lnTo>
                    <a:pt x="12129" y="1"/>
                  </a:lnTo>
                  <a:close/>
                </a:path>
              </a:pathLst>
            </a:custGeom>
            <a:solidFill>
              <a:srgbClr val="03c8df"/>
            </a:solidFill>
            <a:ln w="0">
              <a:noFill/>
            </a:ln>
          </p:spPr>
          <p:style>
            <a:lnRef idx="0"/>
            <a:fillRef idx="0"/>
            <a:effectRef idx="0"/>
            <a:fontRef idx="minor"/>
          </p:style>
        </p:sp>
        <p:sp>
          <p:nvSpPr>
            <p:cNvPr id="182" name="CustomShape 31"/>
            <p:cNvSpPr/>
            <p:nvPr/>
          </p:nvSpPr>
          <p:spPr>
            <a:xfrm>
              <a:off x="4574880" y="3169800"/>
              <a:ext cx="185760" cy="152640"/>
            </a:xfrm>
            <a:custGeom>
              <a:avLst/>
              <a:gdLst/>
              <a:ahLst/>
              <a:rect l="l" t="t" r="r" b="b"/>
              <a:pathLst>
                <a:path w="2095" h="2001">
                  <a:moveTo>
                    <a:pt x="1657" y="0"/>
                  </a:moveTo>
                  <a:lnTo>
                    <a:pt x="1563" y="63"/>
                  </a:lnTo>
                  <a:lnTo>
                    <a:pt x="282" y="813"/>
                  </a:lnTo>
                  <a:lnTo>
                    <a:pt x="157" y="875"/>
                  </a:lnTo>
                  <a:lnTo>
                    <a:pt x="63" y="1000"/>
                  </a:lnTo>
                  <a:lnTo>
                    <a:pt x="32" y="1126"/>
                  </a:lnTo>
                  <a:lnTo>
                    <a:pt x="0" y="1282"/>
                  </a:lnTo>
                  <a:lnTo>
                    <a:pt x="0" y="1563"/>
                  </a:lnTo>
                  <a:lnTo>
                    <a:pt x="0" y="1688"/>
                  </a:lnTo>
                  <a:lnTo>
                    <a:pt x="32" y="1813"/>
                  </a:lnTo>
                  <a:lnTo>
                    <a:pt x="94" y="1907"/>
                  </a:lnTo>
                  <a:lnTo>
                    <a:pt x="157" y="1969"/>
                  </a:lnTo>
                  <a:lnTo>
                    <a:pt x="219" y="2001"/>
                  </a:lnTo>
                  <a:lnTo>
                    <a:pt x="407" y="2001"/>
                  </a:lnTo>
                  <a:lnTo>
                    <a:pt x="532" y="1938"/>
                  </a:lnTo>
                  <a:lnTo>
                    <a:pt x="1813" y="1219"/>
                  </a:lnTo>
                  <a:lnTo>
                    <a:pt x="1907" y="1126"/>
                  </a:lnTo>
                  <a:lnTo>
                    <a:pt x="2001" y="1000"/>
                  </a:lnTo>
                  <a:lnTo>
                    <a:pt x="2063" y="875"/>
                  </a:lnTo>
                  <a:lnTo>
                    <a:pt x="2095" y="719"/>
                  </a:lnTo>
                  <a:lnTo>
                    <a:pt x="2095" y="438"/>
                  </a:lnTo>
                  <a:lnTo>
                    <a:pt x="2063" y="313"/>
                  </a:lnTo>
                  <a:lnTo>
                    <a:pt x="2032" y="188"/>
                  </a:lnTo>
                  <a:lnTo>
                    <a:pt x="2001" y="125"/>
                  </a:lnTo>
                  <a:lnTo>
                    <a:pt x="1938" y="31"/>
                  </a:lnTo>
                  <a:lnTo>
                    <a:pt x="1845" y="0"/>
                  </a:lnTo>
                  <a:close/>
                </a:path>
              </a:pathLst>
            </a:custGeom>
            <a:solidFill>
              <a:srgbClr val="f3ea00"/>
            </a:solidFill>
            <a:ln w="0">
              <a:noFill/>
            </a:ln>
          </p:spPr>
          <p:style>
            <a:lnRef idx="0"/>
            <a:fillRef idx="0"/>
            <a:effectRef idx="0"/>
            <a:fontRef idx="minor"/>
          </p:style>
        </p:sp>
        <p:sp>
          <p:nvSpPr>
            <p:cNvPr id="183" name="CustomShape 32"/>
            <p:cNvSpPr/>
            <p:nvPr/>
          </p:nvSpPr>
          <p:spPr>
            <a:xfrm>
              <a:off x="2905200" y="3042720"/>
              <a:ext cx="818640" cy="419400"/>
            </a:xfrm>
            <a:custGeom>
              <a:avLst/>
              <a:gdLst/>
              <a:ahLst/>
              <a:rect l="l" t="t" r="r" b="b"/>
              <a:pathLst>
                <a:path w="9097" h="5409">
                  <a:moveTo>
                    <a:pt x="313" y="1"/>
                  </a:moveTo>
                  <a:lnTo>
                    <a:pt x="0" y="220"/>
                  </a:lnTo>
                  <a:lnTo>
                    <a:pt x="94" y="407"/>
                  </a:lnTo>
                  <a:lnTo>
                    <a:pt x="469" y="876"/>
                  </a:lnTo>
                  <a:lnTo>
                    <a:pt x="750" y="1189"/>
                  </a:lnTo>
                  <a:lnTo>
                    <a:pt x="1125" y="1564"/>
                  </a:lnTo>
                  <a:lnTo>
                    <a:pt x="1532" y="1939"/>
                  </a:lnTo>
                  <a:lnTo>
                    <a:pt x="2032" y="2376"/>
                  </a:lnTo>
                  <a:lnTo>
                    <a:pt x="2626" y="2783"/>
                  </a:lnTo>
                  <a:lnTo>
                    <a:pt x="3282" y="3220"/>
                  </a:lnTo>
                  <a:lnTo>
                    <a:pt x="4032" y="3658"/>
                  </a:lnTo>
                  <a:lnTo>
                    <a:pt x="4845" y="4096"/>
                  </a:lnTo>
                  <a:lnTo>
                    <a:pt x="5752" y="4471"/>
                  </a:lnTo>
                  <a:lnTo>
                    <a:pt x="6752" y="4846"/>
                  </a:lnTo>
                  <a:lnTo>
                    <a:pt x="7846" y="5158"/>
                  </a:lnTo>
                  <a:lnTo>
                    <a:pt x="8408" y="5283"/>
                  </a:lnTo>
                  <a:lnTo>
                    <a:pt x="9034" y="5408"/>
                  </a:lnTo>
                  <a:lnTo>
                    <a:pt x="9096" y="5033"/>
                  </a:lnTo>
                  <a:lnTo>
                    <a:pt x="8502" y="4908"/>
                  </a:lnTo>
                  <a:lnTo>
                    <a:pt x="7940" y="4783"/>
                  </a:lnTo>
                  <a:lnTo>
                    <a:pt x="6877" y="4471"/>
                  </a:lnTo>
                  <a:lnTo>
                    <a:pt x="5908" y="4127"/>
                  </a:lnTo>
                  <a:lnTo>
                    <a:pt x="5001" y="3720"/>
                  </a:lnTo>
                  <a:lnTo>
                    <a:pt x="4220" y="3314"/>
                  </a:lnTo>
                  <a:lnTo>
                    <a:pt x="3501" y="2908"/>
                  </a:lnTo>
                  <a:lnTo>
                    <a:pt x="2845" y="2470"/>
                  </a:lnTo>
                  <a:lnTo>
                    <a:pt x="2282" y="2064"/>
                  </a:lnTo>
                  <a:lnTo>
                    <a:pt x="1813" y="1657"/>
                  </a:lnTo>
                  <a:lnTo>
                    <a:pt x="1376" y="1282"/>
                  </a:lnTo>
                  <a:lnTo>
                    <a:pt x="1063" y="907"/>
                  </a:lnTo>
                  <a:lnTo>
                    <a:pt x="782" y="626"/>
                  </a:lnTo>
                  <a:lnTo>
                    <a:pt x="438" y="157"/>
                  </a:lnTo>
                  <a:lnTo>
                    <a:pt x="344" y="63"/>
                  </a:lnTo>
                  <a:lnTo>
                    <a:pt x="313" y="32"/>
                  </a:lnTo>
                  <a:lnTo>
                    <a:pt x="313" y="1"/>
                  </a:lnTo>
                  <a:close/>
                </a:path>
              </a:pathLst>
            </a:custGeom>
            <a:solidFill>
              <a:srgbClr val="03c8df"/>
            </a:solidFill>
            <a:ln w="0">
              <a:noFill/>
            </a:ln>
          </p:spPr>
          <p:style>
            <a:lnRef idx="0"/>
            <a:fillRef idx="0"/>
            <a:effectRef idx="0"/>
            <a:fontRef idx="minor"/>
          </p:style>
        </p:sp>
        <p:sp>
          <p:nvSpPr>
            <p:cNvPr id="184" name="CustomShape 33"/>
            <p:cNvSpPr/>
            <p:nvPr/>
          </p:nvSpPr>
          <p:spPr>
            <a:xfrm>
              <a:off x="4611600" y="2881440"/>
              <a:ext cx="312840" cy="192240"/>
            </a:xfrm>
            <a:custGeom>
              <a:avLst/>
              <a:gdLst/>
              <a:ahLst/>
              <a:rect l="l" t="t" r="r" b="b"/>
              <a:pathLst>
                <a:path w="3502" h="2502">
                  <a:moveTo>
                    <a:pt x="1345" y="1"/>
                  </a:moveTo>
                  <a:lnTo>
                    <a:pt x="1157" y="32"/>
                  </a:lnTo>
                  <a:lnTo>
                    <a:pt x="1001" y="63"/>
                  </a:lnTo>
                  <a:lnTo>
                    <a:pt x="813" y="126"/>
                  </a:lnTo>
                  <a:lnTo>
                    <a:pt x="657" y="188"/>
                  </a:lnTo>
                  <a:lnTo>
                    <a:pt x="532" y="282"/>
                  </a:lnTo>
                  <a:lnTo>
                    <a:pt x="407" y="407"/>
                  </a:lnTo>
                  <a:lnTo>
                    <a:pt x="282" y="532"/>
                  </a:lnTo>
                  <a:lnTo>
                    <a:pt x="188" y="657"/>
                  </a:lnTo>
                  <a:lnTo>
                    <a:pt x="94" y="845"/>
                  </a:lnTo>
                  <a:lnTo>
                    <a:pt x="32" y="1001"/>
                  </a:lnTo>
                  <a:lnTo>
                    <a:pt x="1" y="1189"/>
                  </a:lnTo>
                  <a:lnTo>
                    <a:pt x="1" y="1376"/>
                  </a:lnTo>
                  <a:lnTo>
                    <a:pt x="1" y="1501"/>
                  </a:lnTo>
                  <a:lnTo>
                    <a:pt x="63" y="1626"/>
                  </a:lnTo>
                  <a:lnTo>
                    <a:pt x="126" y="1751"/>
                  </a:lnTo>
                  <a:lnTo>
                    <a:pt x="251" y="1814"/>
                  </a:lnTo>
                  <a:lnTo>
                    <a:pt x="813" y="2158"/>
                  </a:lnTo>
                  <a:lnTo>
                    <a:pt x="1157" y="2314"/>
                  </a:lnTo>
                  <a:lnTo>
                    <a:pt x="1501" y="2439"/>
                  </a:lnTo>
                  <a:lnTo>
                    <a:pt x="1845" y="2470"/>
                  </a:lnTo>
                  <a:lnTo>
                    <a:pt x="2220" y="2501"/>
                  </a:lnTo>
                  <a:lnTo>
                    <a:pt x="2876" y="2439"/>
                  </a:lnTo>
                  <a:lnTo>
                    <a:pt x="3033" y="2408"/>
                  </a:lnTo>
                  <a:lnTo>
                    <a:pt x="3189" y="2345"/>
                  </a:lnTo>
                  <a:lnTo>
                    <a:pt x="3314" y="2251"/>
                  </a:lnTo>
                  <a:lnTo>
                    <a:pt x="3408" y="2158"/>
                  </a:lnTo>
                  <a:lnTo>
                    <a:pt x="3470" y="2001"/>
                  </a:lnTo>
                  <a:lnTo>
                    <a:pt x="3501" y="1876"/>
                  </a:lnTo>
                  <a:lnTo>
                    <a:pt x="3501" y="1720"/>
                  </a:lnTo>
                  <a:lnTo>
                    <a:pt x="3470" y="1564"/>
                  </a:lnTo>
                  <a:lnTo>
                    <a:pt x="3314" y="1220"/>
                  </a:lnTo>
                  <a:lnTo>
                    <a:pt x="3095" y="939"/>
                  </a:lnTo>
                  <a:lnTo>
                    <a:pt x="2845" y="689"/>
                  </a:lnTo>
                  <a:lnTo>
                    <a:pt x="2533" y="470"/>
                  </a:lnTo>
                  <a:lnTo>
                    <a:pt x="2032" y="188"/>
                  </a:lnTo>
                  <a:lnTo>
                    <a:pt x="1876" y="95"/>
                  </a:lnTo>
                  <a:lnTo>
                    <a:pt x="1689" y="32"/>
                  </a:lnTo>
                  <a:lnTo>
                    <a:pt x="1501" y="1"/>
                  </a:lnTo>
                  <a:close/>
                </a:path>
              </a:pathLst>
            </a:custGeom>
            <a:solidFill>
              <a:srgbClr val="ffffff"/>
            </a:solidFill>
            <a:ln w="0">
              <a:noFill/>
            </a:ln>
          </p:spPr>
          <p:style>
            <a:lnRef idx="0"/>
            <a:fillRef idx="0"/>
            <a:effectRef idx="0"/>
            <a:fontRef idx="minor"/>
          </p:style>
        </p:sp>
        <p:sp>
          <p:nvSpPr>
            <p:cNvPr id="185" name="CustomShape 34"/>
            <p:cNvSpPr/>
            <p:nvPr/>
          </p:nvSpPr>
          <p:spPr>
            <a:xfrm>
              <a:off x="6228000" y="1580040"/>
              <a:ext cx="349920" cy="492480"/>
            </a:xfrm>
            <a:custGeom>
              <a:avLst/>
              <a:gdLst/>
              <a:ahLst/>
              <a:rect l="l" t="t" r="r" b="b"/>
              <a:pathLst>
                <a:path w="3909" h="6346">
                  <a:moveTo>
                    <a:pt x="501" y="1"/>
                  </a:moveTo>
                  <a:lnTo>
                    <a:pt x="1" y="4752"/>
                  </a:lnTo>
                  <a:lnTo>
                    <a:pt x="1" y="4971"/>
                  </a:lnTo>
                  <a:lnTo>
                    <a:pt x="1" y="5189"/>
                  </a:lnTo>
                  <a:lnTo>
                    <a:pt x="63" y="5377"/>
                  </a:lnTo>
                  <a:lnTo>
                    <a:pt x="126" y="5564"/>
                  </a:lnTo>
                  <a:lnTo>
                    <a:pt x="220" y="5721"/>
                  </a:lnTo>
                  <a:lnTo>
                    <a:pt x="345" y="5877"/>
                  </a:lnTo>
                  <a:lnTo>
                    <a:pt x="501" y="6002"/>
                  </a:lnTo>
                  <a:lnTo>
                    <a:pt x="657" y="6127"/>
                  </a:lnTo>
                  <a:lnTo>
                    <a:pt x="814" y="6221"/>
                  </a:lnTo>
                  <a:lnTo>
                    <a:pt x="1001" y="6283"/>
                  </a:lnTo>
                  <a:lnTo>
                    <a:pt x="1157" y="6346"/>
                  </a:lnTo>
                  <a:lnTo>
                    <a:pt x="1564" y="6346"/>
                  </a:lnTo>
                  <a:lnTo>
                    <a:pt x="1751" y="6315"/>
                  </a:lnTo>
                  <a:lnTo>
                    <a:pt x="1970" y="6252"/>
                  </a:lnTo>
                  <a:lnTo>
                    <a:pt x="2158" y="6158"/>
                  </a:lnTo>
                  <a:lnTo>
                    <a:pt x="3908" y="5158"/>
                  </a:lnTo>
                  <a:lnTo>
                    <a:pt x="3908" y="5127"/>
                  </a:lnTo>
                  <a:lnTo>
                    <a:pt x="1032" y="751"/>
                  </a:lnTo>
                  <a:lnTo>
                    <a:pt x="782" y="344"/>
                  </a:lnTo>
                  <a:lnTo>
                    <a:pt x="501" y="1"/>
                  </a:lnTo>
                  <a:close/>
                </a:path>
              </a:pathLst>
            </a:custGeom>
            <a:solidFill>
              <a:srgbClr val="0c2624"/>
            </a:solidFill>
            <a:ln w="0">
              <a:noFill/>
            </a:ln>
          </p:spPr>
          <p:style>
            <a:lnRef idx="0"/>
            <a:fillRef idx="0"/>
            <a:effectRef idx="0"/>
            <a:fontRef idx="minor"/>
          </p:style>
        </p:sp>
        <p:sp>
          <p:nvSpPr>
            <p:cNvPr id="186" name="CustomShape 35"/>
            <p:cNvSpPr/>
            <p:nvPr/>
          </p:nvSpPr>
          <p:spPr>
            <a:xfrm>
              <a:off x="3639960" y="3267360"/>
              <a:ext cx="635040" cy="255600"/>
            </a:xfrm>
            <a:custGeom>
              <a:avLst/>
              <a:gdLst/>
              <a:ahLst/>
              <a:rect l="l" t="t" r="r" b="b"/>
              <a:pathLst>
                <a:path w="7065" h="3314">
                  <a:moveTo>
                    <a:pt x="4314" y="1"/>
                  </a:moveTo>
                  <a:lnTo>
                    <a:pt x="3595" y="63"/>
                  </a:lnTo>
                  <a:lnTo>
                    <a:pt x="2907" y="157"/>
                  </a:lnTo>
                  <a:lnTo>
                    <a:pt x="2563" y="251"/>
                  </a:lnTo>
                  <a:lnTo>
                    <a:pt x="2251" y="344"/>
                  </a:lnTo>
                  <a:lnTo>
                    <a:pt x="1938" y="469"/>
                  </a:lnTo>
                  <a:lnTo>
                    <a:pt x="1657" y="594"/>
                  </a:lnTo>
                  <a:lnTo>
                    <a:pt x="1407" y="751"/>
                  </a:lnTo>
                  <a:lnTo>
                    <a:pt x="1157" y="938"/>
                  </a:lnTo>
                  <a:lnTo>
                    <a:pt x="938" y="1095"/>
                  </a:lnTo>
                  <a:lnTo>
                    <a:pt x="750" y="1282"/>
                  </a:lnTo>
                  <a:lnTo>
                    <a:pt x="406" y="1657"/>
                  </a:lnTo>
                  <a:lnTo>
                    <a:pt x="281" y="1845"/>
                  </a:lnTo>
                  <a:lnTo>
                    <a:pt x="156" y="2032"/>
                  </a:lnTo>
                  <a:lnTo>
                    <a:pt x="63" y="2220"/>
                  </a:lnTo>
                  <a:lnTo>
                    <a:pt x="31" y="2376"/>
                  </a:lnTo>
                  <a:lnTo>
                    <a:pt x="0" y="2532"/>
                  </a:lnTo>
                  <a:lnTo>
                    <a:pt x="0" y="2689"/>
                  </a:lnTo>
                  <a:lnTo>
                    <a:pt x="31" y="2814"/>
                  </a:lnTo>
                  <a:lnTo>
                    <a:pt x="94" y="2907"/>
                  </a:lnTo>
                  <a:lnTo>
                    <a:pt x="219" y="2970"/>
                  </a:lnTo>
                  <a:lnTo>
                    <a:pt x="375" y="3064"/>
                  </a:lnTo>
                  <a:lnTo>
                    <a:pt x="594" y="3126"/>
                  </a:lnTo>
                  <a:lnTo>
                    <a:pt x="844" y="3189"/>
                  </a:lnTo>
                  <a:lnTo>
                    <a:pt x="1469" y="3251"/>
                  </a:lnTo>
                  <a:lnTo>
                    <a:pt x="2188" y="3314"/>
                  </a:lnTo>
                  <a:lnTo>
                    <a:pt x="2938" y="3283"/>
                  </a:lnTo>
                  <a:lnTo>
                    <a:pt x="3689" y="3220"/>
                  </a:lnTo>
                  <a:lnTo>
                    <a:pt x="4064" y="3158"/>
                  </a:lnTo>
                  <a:lnTo>
                    <a:pt x="4407" y="3095"/>
                  </a:lnTo>
                  <a:lnTo>
                    <a:pt x="4751" y="3001"/>
                  </a:lnTo>
                  <a:lnTo>
                    <a:pt x="5033" y="2907"/>
                  </a:lnTo>
                  <a:lnTo>
                    <a:pt x="5314" y="2782"/>
                  </a:lnTo>
                  <a:lnTo>
                    <a:pt x="5595" y="2595"/>
                  </a:lnTo>
                  <a:lnTo>
                    <a:pt x="5845" y="2407"/>
                  </a:lnTo>
                  <a:lnTo>
                    <a:pt x="6095" y="2220"/>
                  </a:lnTo>
                  <a:lnTo>
                    <a:pt x="6314" y="2001"/>
                  </a:lnTo>
                  <a:lnTo>
                    <a:pt x="6502" y="1751"/>
                  </a:lnTo>
                  <a:lnTo>
                    <a:pt x="6689" y="1532"/>
                  </a:lnTo>
                  <a:lnTo>
                    <a:pt x="6846" y="1282"/>
                  </a:lnTo>
                  <a:lnTo>
                    <a:pt x="6939" y="1063"/>
                  </a:lnTo>
                  <a:lnTo>
                    <a:pt x="7033" y="844"/>
                  </a:lnTo>
                  <a:lnTo>
                    <a:pt x="7064" y="657"/>
                  </a:lnTo>
                  <a:lnTo>
                    <a:pt x="7064" y="469"/>
                  </a:lnTo>
                  <a:lnTo>
                    <a:pt x="7002" y="313"/>
                  </a:lnTo>
                  <a:lnTo>
                    <a:pt x="6908" y="188"/>
                  </a:lnTo>
                  <a:lnTo>
                    <a:pt x="6752" y="126"/>
                  </a:lnTo>
                  <a:lnTo>
                    <a:pt x="6533" y="94"/>
                  </a:lnTo>
                  <a:lnTo>
                    <a:pt x="6095" y="32"/>
                  </a:lnTo>
                  <a:lnTo>
                    <a:pt x="5595" y="1"/>
                  </a:lnTo>
                  <a:close/>
                </a:path>
              </a:pathLst>
            </a:custGeom>
            <a:solidFill>
              <a:srgbClr val="ffffff"/>
            </a:solidFill>
            <a:ln w="0">
              <a:noFill/>
            </a:ln>
          </p:spPr>
          <p:style>
            <a:lnRef idx="0"/>
            <a:fillRef idx="0"/>
            <a:effectRef idx="0"/>
            <a:fontRef idx="minor"/>
          </p:style>
        </p:sp>
        <p:sp>
          <p:nvSpPr>
            <p:cNvPr id="187" name="CustomShape 36"/>
            <p:cNvSpPr/>
            <p:nvPr/>
          </p:nvSpPr>
          <p:spPr>
            <a:xfrm>
              <a:off x="2803320" y="2534760"/>
              <a:ext cx="168840" cy="551520"/>
            </a:xfrm>
            <a:custGeom>
              <a:avLst/>
              <a:gdLst/>
              <a:ahLst/>
              <a:rect l="l" t="t" r="r" b="b"/>
              <a:pathLst>
                <a:path w="1908" h="7096">
                  <a:moveTo>
                    <a:pt x="1908" y="0"/>
                  </a:moveTo>
                  <a:lnTo>
                    <a:pt x="1658" y="250"/>
                  </a:lnTo>
                  <a:lnTo>
                    <a:pt x="1408" y="532"/>
                  </a:lnTo>
                  <a:lnTo>
                    <a:pt x="1095" y="938"/>
                  </a:lnTo>
                  <a:lnTo>
                    <a:pt x="782" y="1438"/>
                  </a:lnTo>
                  <a:lnTo>
                    <a:pt x="470" y="2001"/>
                  </a:lnTo>
                  <a:lnTo>
                    <a:pt x="345" y="2313"/>
                  </a:lnTo>
                  <a:lnTo>
                    <a:pt x="220" y="2657"/>
                  </a:lnTo>
                  <a:lnTo>
                    <a:pt x="126" y="3001"/>
                  </a:lnTo>
                  <a:lnTo>
                    <a:pt x="63" y="3376"/>
                  </a:lnTo>
                  <a:lnTo>
                    <a:pt x="1" y="4064"/>
                  </a:lnTo>
                  <a:lnTo>
                    <a:pt x="1" y="4689"/>
                  </a:lnTo>
                  <a:lnTo>
                    <a:pt x="32" y="5220"/>
                  </a:lnTo>
                  <a:lnTo>
                    <a:pt x="157" y="5689"/>
                  </a:lnTo>
                  <a:lnTo>
                    <a:pt x="282" y="6096"/>
                  </a:lnTo>
                  <a:lnTo>
                    <a:pt x="470" y="6439"/>
                  </a:lnTo>
                  <a:lnTo>
                    <a:pt x="657" y="6689"/>
                  </a:lnTo>
                  <a:lnTo>
                    <a:pt x="845" y="6908"/>
                  </a:lnTo>
                  <a:lnTo>
                    <a:pt x="1032" y="7033"/>
                  </a:lnTo>
                  <a:lnTo>
                    <a:pt x="1189" y="7096"/>
                  </a:lnTo>
                  <a:lnTo>
                    <a:pt x="1345" y="7096"/>
                  </a:lnTo>
                  <a:lnTo>
                    <a:pt x="1501" y="7033"/>
                  </a:lnTo>
                  <a:lnTo>
                    <a:pt x="1595" y="6908"/>
                  </a:lnTo>
                  <a:lnTo>
                    <a:pt x="1689" y="6752"/>
                  </a:lnTo>
                  <a:lnTo>
                    <a:pt x="1720" y="6564"/>
                  </a:lnTo>
                  <a:lnTo>
                    <a:pt x="1751" y="6346"/>
                  </a:lnTo>
                  <a:lnTo>
                    <a:pt x="1908" y="0"/>
                  </a:lnTo>
                  <a:close/>
                </a:path>
              </a:pathLst>
            </a:custGeom>
            <a:solidFill>
              <a:srgbClr val="ffffff"/>
            </a:solidFill>
            <a:ln w="0">
              <a:noFill/>
            </a:ln>
          </p:spPr>
          <p:style>
            <a:lnRef idx="0"/>
            <a:fillRef idx="0"/>
            <a:effectRef idx="0"/>
            <a:fontRef idx="minor"/>
          </p:style>
        </p:sp>
        <p:sp>
          <p:nvSpPr>
            <p:cNvPr id="188" name="CustomShape 37"/>
            <p:cNvSpPr/>
            <p:nvPr/>
          </p:nvSpPr>
          <p:spPr>
            <a:xfrm>
              <a:off x="6219360" y="2224800"/>
              <a:ext cx="168840" cy="196920"/>
            </a:xfrm>
            <a:custGeom>
              <a:avLst/>
              <a:gdLst/>
              <a:ahLst/>
              <a:rect l="l" t="t" r="r" b="b"/>
              <a:pathLst>
                <a:path w="1907" h="2564">
                  <a:moveTo>
                    <a:pt x="1063" y="1"/>
                  </a:moveTo>
                  <a:lnTo>
                    <a:pt x="938" y="32"/>
                  </a:lnTo>
                  <a:lnTo>
                    <a:pt x="782" y="94"/>
                  </a:lnTo>
                  <a:lnTo>
                    <a:pt x="625" y="219"/>
                  </a:lnTo>
                  <a:lnTo>
                    <a:pt x="469" y="344"/>
                  </a:lnTo>
                  <a:lnTo>
                    <a:pt x="344" y="532"/>
                  </a:lnTo>
                  <a:lnTo>
                    <a:pt x="219" y="720"/>
                  </a:lnTo>
                  <a:lnTo>
                    <a:pt x="125" y="938"/>
                  </a:lnTo>
                  <a:lnTo>
                    <a:pt x="63" y="1157"/>
                  </a:lnTo>
                  <a:lnTo>
                    <a:pt x="0" y="1376"/>
                  </a:lnTo>
                  <a:lnTo>
                    <a:pt x="0" y="1595"/>
                  </a:lnTo>
                  <a:lnTo>
                    <a:pt x="0" y="1814"/>
                  </a:lnTo>
                  <a:lnTo>
                    <a:pt x="63" y="2001"/>
                  </a:lnTo>
                  <a:lnTo>
                    <a:pt x="156" y="2157"/>
                  </a:lnTo>
                  <a:lnTo>
                    <a:pt x="281" y="2251"/>
                  </a:lnTo>
                  <a:lnTo>
                    <a:pt x="844" y="2564"/>
                  </a:lnTo>
                  <a:lnTo>
                    <a:pt x="1907" y="438"/>
                  </a:lnTo>
                  <a:lnTo>
                    <a:pt x="1313" y="63"/>
                  </a:lnTo>
                  <a:lnTo>
                    <a:pt x="1188" y="32"/>
                  </a:lnTo>
                  <a:lnTo>
                    <a:pt x="1063" y="1"/>
                  </a:lnTo>
                  <a:close/>
                </a:path>
              </a:pathLst>
            </a:custGeom>
            <a:solidFill>
              <a:srgbClr val="0c2624"/>
            </a:solidFill>
            <a:ln w="0">
              <a:noFill/>
            </a:ln>
          </p:spPr>
          <p:style>
            <a:lnRef idx="0"/>
            <a:fillRef idx="0"/>
            <a:effectRef idx="0"/>
            <a:fontRef idx="minor"/>
          </p:style>
        </p:sp>
        <p:sp>
          <p:nvSpPr>
            <p:cNvPr id="189" name="CustomShape 38"/>
            <p:cNvSpPr/>
            <p:nvPr/>
          </p:nvSpPr>
          <p:spPr>
            <a:xfrm>
              <a:off x="6273360" y="2251440"/>
              <a:ext cx="137520" cy="174960"/>
            </a:xfrm>
            <a:custGeom>
              <a:avLst/>
              <a:gdLst/>
              <a:ahLst/>
              <a:rect l="l" t="t" r="r" b="b"/>
              <a:pathLst>
                <a:path w="1563" h="2283">
                  <a:moveTo>
                    <a:pt x="1094" y="0"/>
                  </a:moveTo>
                  <a:lnTo>
                    <a:pt x="938" y="32"/>
                  </a:lnTo>
                  <a:lnTo>
                    <a:pt x="781" y="94"/>
                  </a:lnTo>
                  <a:lnTo>
                    <a:pt x="625" y="219"/>
                  </a:lnTo>
                  <a:lnTo>
                    <a:pt x="469" y="344"/>
                  </a:lnTo>
                  <a:lnTo>
                    <a:pt x="344" y="532"/>
                  </a:lnTo>
                  <a:lnTo>
                    <a:pt x="219" y="719"/>
                  </a:lnTo>
                  <a:lnTo>
                    <a:pt x="125" y="938"/>
                  </a:lnTo>
                  <a:lnTo>
                    <a:pt x="63" y="1157"/>
                  </a:lnTo>
                  <a:lnTo>
                    <a:pt x="0" y="1376"/>
                  </a:lnTo>
                  <a:lnTo>
                    <a:pt x="0" y="1595"/>
                  </a:lnTo>
                  <a:lnTo>
                    <a:pt x="0" y="1813"/>
                  </a:lnTo>
                  <a:lnTo>
                    <a:pt x="63" y="1970"/>
                  </a:lnTo>
                  <a:lnTo>
                    <a:pt x="125" y="2095"/>
                  </a:lnTo>
                  <a:lnTo>
                    <a:pt x="219" y="2220"/>
                  </a:lnTo>
                  <a:lnTo>
                    <a:pt x="344" y="2251"/>
                  </a:lnTo>
                  <a:lnTo>
                    <a:pt x="469" y="2282"/>
                  </a:lnTo>
                  <a:lnTo>
                    <a:pt x="625" y="2251"/>
                  </a:lnTo>
                  <a:lnTo>
                    <a:pt x="781" y="2188"/>
                  </a:lnTo>
                  <a:lnTo>
                    <a:pt x="938" y="2063"/>
                  </a:lnTo>
                  <a:lnTo>
                    <a:pt x="1094" y="1938"/>
                  </a:lnTo>
                  <a:lnTo>
                    <a:pt x="1219" y="1751"/>
                  </a:lnTo>
                  <a:lnTo>
                    <a:pt x="1344" y="1563"/>
                  </a:lnTo>
                  <a:lnTo>
                    <a:pt x="1438" y="1345"/>
                  </a:lnTo>
                  <a:lnTo>
                    <a:pt x="1500" y="1126"/>
                  </a:lnTo>
                  <a:lnTo>
                    <a:pt x="1532" y="907"/>
                  </a:lnTo>
                  <a:lnTo>
                    <a:pt x="1563" y="688"/>
                  </a:lnTo>
                  <a:lnTo>
                    <a:pt x="1532" y="501"/>
                  </a:lnTo>
                  <a:lnTo>
                    <a:pt x="1500" y="313"/>
                  </a:lnTo>
                  <a:lnTo>
                    <a:pt x="1438" y="188"/>
                  </a:lnTo>
                  <a:lnTo>
                    <a:pt x="1344" y="94"/>
                  </a:lnTo>
                  <a:lnTo>
                    <a:pt x="1219" y="32"/>
                  </a:lnTo>
                  <a:lnTo>
                    <a:pt x="1094" y="0"/>
                  </a:lnTo>
                  <a:close/>
                </a:path>
              </a:pathLst>
            </a:custGeom>
            <a:solidFill>
              <a:srgbClr val="133d3a"/>
            </a:solidFill>
            <a:ln w="0">
              <a:noFill/>
            </a:ln>
          </p:spPr>
          <p:style>
            <a:lnRef idx="0"/>
            <a:fillRef idx="0"/>
            <a:effectRef idx="0"/>
            <a:fontRef idx="minor"/>
          </p:style>
        </p:sp>
        <p:sp>
          <p:nvSpPr>
            <p:cNvPr id="190" name="CustomShape 39"/>
            <p:cNvSpPr/>
            <p:nvPr/>
          </p:nvSpPr>
          <p:spPr>
            <a:xfrm>
              <a:off x="6292800" y="2278440"/>
              <a:ext cx="98280" cy="121680"/>
            </a:xfrm>
            <a:custGeom>
              <a:avLst/>
              <a:gdLst/>
              <a:ahLst/>
              <a:rect l="l" t="t" r="r" b="b"/>
              <a:pathLst>
                <a:path w="1127" h="1595">
                  <a:moveTo>
                    <a:pt x="657" y="0"/>
                  </a:moveTo>
                  <a:lnTo>
                    <a:pt x="563" y="63"/>
                  </a:lnTo>
                  <a:lnTo>
                    <a:pt x="438" y="157"/>
                  </a:lnTo>
                  <a:lnTo>
                    <a:pt x="345" y="250"/>
                  </a:lnTo>
                  <a:lnTo>
                    <a:pt x="157" y="500"/>
                  </a:lnTo>
                  <a:lnTo>
                    <a:pt x="32" y="813"/>
                  </a:lnTo>
                  <a:lnTo>
                    <a:pt x="1" y="969"/>
                  </a:lnTo>
                  <a:lnTo>
                    <a:pt x="1" y="1126"/>
                  </a:lnTo>
                  <a:lnTo>
                    <a:pt x="1" y="1251"/>
                  </a:lnTo>
                  <a:lnTo>
                    <a:pt x="32" y="1376"/>
                  </a:lnTo>
                  <a:lnTo>
                    <a:pt x="95" y="1469"/>
                  </a:lnTo>
                  <a:lnTo>
                    <a:pt x="157" y="1563"/>
                  </a:lnTo>
                  <a:lnTo>
                    <a:pt x="251" y="1594"/>
                  </a:lnTo>
                  <a:lnTo>
                    <a:pt x="438" y="1594"/>
                  </a:lnTo>
                  <a:lnTo>
                    <a:pt x="563" y="1532"/>
                  </a:lnTo>
                  <a:lnTo>
                    <a:pt x="657" y="1469"/>
                  </a:lnTo>
                  <a:lnTo>
                    <a:pt x="782" y="1344"/>
                  </a:lnTo>
                  <a:lnTo>
                    <a:pt x="939" y="1094"/>
                  </a:lnTo>
                  <a:lnTo>
                    <a:pt x="1064" y="782"/>
                  </a:lnTo>
                  <a:lnTo>
                    <a:pt x="1095" y="625"/>
                  </a:lnTo>
                  <a:lnTo>
                    <a:pt x="1126" y="469"/>
                  </a:lnTo>
                  <a:lnTo>
                    <a:pt x="1095" y="344"/>
                  </a:lnTo>
                  <a:lnTo>
                    <a:pt x="1064" y="219"/>
                  </a:lnTo>
                  <a:lnTo>
                    <a:pt x="1032" y="125"/>
                  </a:lnTo>
                  <a:lnTo>
                    <a:pt x="939" y="63"/>
                  </a:lnTo>
                  <a:lnTo>
                    <a:pt x="876" y="0"/>
                  </a:lnTo>
                  <a:close/>
                </a:path>
              </a:pathLst>
            </a:custGeom>
            <a:solidFill>
              <a:srgbClr val="03c8df"/>
            </a:solidFill>
            <a:ln w="0">
              <a:noFill/>
            </a:ln>
          </p:spPr>
          <p:style>
            <a:lnRef idx="0"/>
            <a:fillRef idx="0"/>
            <a:effectRef idx="0"/>
            <a:fontRef idx="minor"/>
          </p:style>
        </p:sp>
        <p:sp>
          <p:nvSpPr>
            <p:cNvPr id="191" name="CustomShape 40"/>
            <p:cNvSpPr/>
            <p:nvPr/>
          </p:nvSpPr>
          <p:spPr>
            <a:xfrm>
              <a:off x="6312600" y="2300400"/>
              <a:ext cx="58680" cy="77040"/>
            </a:xfrm>
            <a:custGeom>
              <a:avLst/>
              <a:gdLst/>
              <a:ahLst/>
              <a:rect l="l" t="t" r="r" b="b"/>
              <a:pathLst>
                <a:path w="689" h="1033">
                  <a:moveTo>
                    <a:pt x="469" y="1"/>
                  </a:moveTo>
                  <a:lnTo>
                    <a:pt x="344" y="63"/>
                  </a:lnTo>
                  <a:lnTo>
                    <a:pt x="188" y="157"/>
                  </a:lnTo>
                  <a:lnTo>
                    <a:pt x="94" y="344"/>
                  </a:lnTo>
                  <a:lnTo>
                    <a:pt x="1" y="532"/>
                  </a:lnTo>
                  <a:lnTo>
                    <a:pt x="1" y="720"/>
                  </a:lnTo>
                  <a:lnTo>
                    <a:pt x="1" y="876"/>
                  </a:lnTo>
                  <a:lnTo>
                    <a:pt x="94" y="1001"/>
                  </a:lnTo>
                  <a:lnTo>
                    <a:pt x="157" y="1032"/>
                  </a:lnTo>
                  <a:lnTo>
                    <a:pt x="188" y="1032"/>
                  </a:lnTo>
                  <a:lnTo>
                    <a:pt x="344" y="1001"/>
                  </a:lnTo>
                  <a:lnTo>
                    <a:pt x="469" y="876"/>
                  </a:lnTo>
                  <a:lnTo>
                    <a:pt x="595" y="720"/>
                  </a:lnTo>
                  <a:lnTo>
                    <a:pt x="657" y="532"/>
                  </a:lnTo>
                  <a:lnTo>
                    <a:pt x="688" y="313"/>
                  </a:lnTo>
                  <a:lnTo>
                    <a:pt x="657" y="157"/>
                  </a:lnTo>
                  <a:lnTo>
                    <a:pt x="595" y="63"/>
                  </a:lnTo>
                  <a:lnTo>
                    <a:pt x="532" y="32"/>
                  </a:lnTo>
                  <a:lnTo>
                    <a:pt x="469" y="1"/>
                  </a:lnTo>
                  <a:close/>
                </a:path>
              </a:pathLst>
            </a:custGeom>
            <a:solidFill>
              <a:srgbClr val="133d3a"/>
            </a:solidFill>
            <a:ln w="0">
              <a:noFill/>
            </a:ln>
          </p:spPr>
          <p:style>
            <a:lnRef idx="0"/>
            <a:fillRef idx="0"/>
            <a:effectRef idx="0"/>
            <a:fontRef idx="minor"/>
          </p:style>
        </p:sp>
        <p:sp>
          <p:nvSpPr>
            <p:cNvPr id="192" name="CustomShape 41"/>
            <p:cNvSpPr/>
            <p:nvPr/>
          </p:nvSpPr>
          <p:spPr>
            <a:xfrm>
              <a:off x="6332400" y="2327400"/>
              <a:ext cx="16200" cy="23760"/>
            </a:xfrm>
            <a:custGeom>
              <a:avLst/>
              <a:gdLst/>
              <a:ahLst/>
              <a:rect l="l" t="t" r="r" b="b"/>
              <a:pathLst>
                <a:path w="220" h="345">
                  <a:moveTo>
                    <a:pt x="157" y="0"/>
                  </a:moveTo>
                  <a:lnTo>
                    <a:pt x="125" y="32"/>
                  </a:lnTo>
                  <a:lnTo>
                    <a:pt x="32" y="125"/>
                  </a:lnTo>
                  <a:lnTo>
                    <a:pt x="0" y="250"/>
                  </a:lnTo>
                  <a:lnTo>
                    <a:pt x="0" y="282"/>
                  </a:lnTo>
                  <a:lnTo>
                    <a:pt x="32" y="313"/>
                  </a:lnTo>
                  <a:lnTo>
                    <a:pt x="63" y="344"/>
                  </a:lnTo>
                  <a:lnTo>
                    <a:pt x="125" y="313"/>
                  </a:lnTo>
                  <a:lnTo>
                    <a:pt x="188" y="250"/>
                  </a:lnTo>
                  <a:lnTo>
                    <a:pt x="219" y="125"/>
                  </a:lnTo>
                  <a:lnTo>
                    <a:pt x="219" y="63"/>
                  </a:lnTo>
                  <a:lnTo>
                    <a:pt x="188" y="32"/>
                  </a:lnTo>
                  <a:lnTo>
                    <a:pt x="157" y="0"/>
                  </a:lnTo>
                  <a:close/>
                </a:path>
              </a:pathLst>
            </a:custGeom>
            <a:solidFill>
              <a:srgbClr val="133d3a"/>
            </a:solidFill>
            <a:ln w="0">
              <a:noFill/>
            </a:ln>
          </p:spPr>
          <p:style>
            <a:lnRef idx="0"/>
            <a:fillRef idx="0"/>
            <a:effectRef idx="0"/>
            <a:fontRef idx="minor"/>
          </p:style>
        </p:sp>
        <p:sp>
          <p:nvSpPr>
            <p:cNvPr id="193" name="CustomShape 42"/>
            <p:cNvSpPr/>
            <p:nvPr/>
          </p:nvSpPr>
          <p:spPr>
            <a:xfrm>
              <a:off x="5987880" y="2119320"/>
              <a:ext cx="1567440" cy="1841040"/>
            </a:xfrm>
            <a:custGeom>
              <a:avLst/>
              <a:gdLst/>
              <a:ahLst/>
              <a:rect l="l" t="t" r="r" b="b"/>
              <a:pathLst>
                <a:path w="17380" h="23600">
                  <a:moveTo>
                    <a:pt x="13628" y="1"/>
                  </a:moveTo>
                  <a:lnTo>
                    <a:pt x="13441" y="32"/>
                  </a:lnTo>
                  <a:lnTo>
                    <a:pt x="13253" y="63"/>
                  </a:lnTo>
                  <a:lnTo>
                    <a:pt x="13066" y="126"/>
                  </a:lnTo>
                  <a:lnTo>
                    <a:pt x="12909" y="219"/>
                  </a:lnTo>
                  <a:lnTo>
                    <a:pt x="12753" y="313"/>
                  </a:lnTo>
                  <a:lnTo>
                    <a:pt x="12597" y="438"/>
                  </a:lnTo>
                  <a:lnTo>
                    <a:pt x="12472" y="594"/>
                  </a:lnTo>
                  <a:lnTo>
                    <a:pt x="12378" y="751"/>
                  </a:lnTo>
                  <a:lnTo>
                    <a:pt x="12284" y="907"/>
                  </a:lnTo>
                  <a:lnTo>
                    <a:pt x="12222" y="1095"/>
                  </a:lnTo>
                  <a:lnTo>
                    <a:pt x="12190" y="1282"/>
                  </a:lnTo>
                  <a:lnTo>
                    <a:pt x="12159" y="1470"/>
                  </a:lnTo>
                  <a:lnTo>
                    <a:pt x="12159" y="20599"/>
                  </a:lnTo>
                  <a:lnTo>
                    <a:pt x="12159" y="20881"/>
                  </a:lnTo>
                  <a:lnTo>
                    <a:pt x="12097" y="21162"/>
                  </a:lnTo>
                  <a:lnTo>
                    <a:pt x="12003" y="21443"/>
                  </a:lnTo>
                  <a:lnTo>
                    <a:pt x="11878" y="21724"/>
                  </a:lnTo>
                  <a:lnTo>
                    <a:pt x="11690" y="21943"/>
                  </a:lnTo>
                  <a:lnTo>
                    <a:pt x="11503" y="22162"/>
                  </a:lnTo>
                  <a:lnTo>
                    <a:pt x="11284" y="22381"/>
                  </a:lnTo>
                  <a:lnTo>
                    <a:pt x="11034" y="22537"/>
                  </a:lnTo>
                  <a:lnTo>
                    <a:pt x="10784" y="22662"/>
                  </a:lnTo>
                  <a:lnTo>
                    <a:pt x="10534" y="22756"/>
                  </a:lnTo>
                  <a:lnTo>
                    <a:pt x="10284" y="22787"/>
                  </a:lnTo>
                  <a:lnTo>
                    <a:pt x="10002" y="22818"/>
                  </a:lnTo>
                  <a:lnTo>
                    <a:pt x="9721" y="22787"/>
                  </a:lnTo>
                  <a:lnTo>
                    <a:pt x="9471" y="22756"/>
                  </a:lnTo>
                  <a:lnTo>
                    <a:pt x="9190" y="22662"/>
                  </a:lnTo>
                  <a:lnTo>
                    <a:pt x="8940" y="22537"/>
                  </a:lnTo>
                  <a:lnTo>
                    <a:pt x="8252" y="22131"/>
                  </a:lnTo>
                  <a:lnTo>
                    <a:pt x="8158" y="22037"/>
                  </a:lnTo>
                  <a:lnTo>
                    <a:pt x="8064" y="21943"/>
                  </a:lnTo>
                  <a:lnTo>
                    <a:pt x="8002" y="21787"/>
                  </a:lnTo>
                  <a:lnTo>
                    <a:pt x="7971" y="21631"/>
                  </a:lnTo>
                  <a:lnTo>
                    <a:pt x="8002" y="21506"/>
                  </a:lnTo>
                  <a:lnTo>
                    <a:pt x="8064" y="21349"/>
                  </a:lnTo>
                  <a:lnTo>
                    <a:pt x="8158" y="21224"/>
                  </a:lnTo>
                  <a:lnTo>
                    <a:pt x="8252" y="21131"/>
                  </a:lnTo>
                  <a:lnTo>
                    <a:pt x="9002" y="20724"/>
                  </a:lnTo>
                  <a:lnTo>
                    <a:pt x="9127" y="20630"/>
                  </a:lnTo>
                  <a:lnTo>
                    <a:pt x="9252" y="20505"/>
                  </a:lnTo>
                  <a:lnTo>
                    <a:pt x="9377" y="20412"/>
                  </a:lnTo>
                  <a:lnTo>
                    <a:pt x="9471" y="20255"/>
                  </a:lnTo>
                  <a:lnTo>
                    <a:pt x="9534" y="20130"/>
                  </a:lnTo>
                  <a:lnTo>
                    <a:pt x="9565" y="19974"/>
                  </a:lnTo>
                  <a:lnTo>
                    <a:pt x="9627" y="19787"/>
                  </a:lnTo>
                  <a:lnTo>
                    <a:pt x="9627" y="19630"/>
                  </a:lnTo>
                  <a:lnTo>
                    <a:pt x="9627" y="19474"/>
                  </a:lnTo>
                  <a:lnTo>
                    <a:pt x="9565" y="19286"/>
                  </a:lnTo>
                  <a:lnTo>
                    <a:pt x="9534" y="19161"/>
                  </a:lnTo>
                  <a:lnTo>
                    <a:pt x="9471" y="19005"/>
                  </a:lnTo>
                  <a:lnTo>
                    <a:pt x="9377" y="18880"/>
                  </a:lnTo>
                  <a:lnTo>
                    <a:pt x="9252" y="18755"/>
                  </a:lnTo>
                  <a:lnTo>
                    <a:pt x="9127" y="18630"/>
                  </a:lnTo>
                  <a:lnTo>
                    <a:pt x="9002" y="18536"/>
                  </a:lnTo>
                  <a:lnTo>
                    <a:pt x="8721" y="18411"/>
                  </a:lnTo>
                  <a:lnTo>
                    <a:pt x="8440" y="18317"/>
                  </a:lnTo>
                  <a:lnTo>
                    <a:pt x="8158" y="18255"/>
                  </a:lnTo>
                  <a:lnTo>
                    <a:pt x="7846" y="18224"/>
                  </a:lnTo>
                  <a:lnTo>
                    <a:pt x="7564" y="18255"/>
                  </a:lnTo>
                  <a:lnTo>
                    <a:pt x="7252" y="18317"/>
                  </a:lnTo>
                  <a:lnTo>
                    <a:pt x="6970" y="18411"/>
                  </a:lnTo>
                  <a:lnTo>
                    <a:pt x="6689" y="18536"/>
                  </a:lnTo>
                  <a:lnTo>
                    <a:pt x="3407" y="20443"/>
                  </a:lnTo>
                  <a:lnTo>
                    <a:pt x="3126" y="20568"/>
                  </a:lnTo>
                  <a:lnTo>
                    <a:pt x="2844" y="20662"/>
                  </a:lnTo>
                  <a:lnTo>
                    <a:pt x="2532" y="20724"/>
                  </a:lnTo>
                  <a:lnTo>
                    <a:pt x="2219" y="20755"/>
                  </a:lnTo>
                  <a:lnTo>
                    <a:pt x="1907" y="20724"/>
                  </a:lnTo>
                  <a:lnTo>
                    <a:pt x="1625" y="20662"/>
                  </a:lnTo>
                  <a:lnTo>
                    <a:pt x="1313" y="20568"/>
                  </a:lnTo>
                  <a:lnTo>
                    <a:pt x="1032" y="20443"/>
                  </a:lnTo>
                  <a:lnTo>
                    <a:pt x="906" y="20349"/>
                  </a:lnTo>
                  <a:lnTo>
                    <a:pt x="844" y="20255"/>
                  </a:lnTo>
                  <a:lnTo>
                    <a:pt x="781" y="20130"/>
                  </a:lnTo>
                  <a:lnTo>
                    <a:pt x="781" y="19974"/>
                  </a:lnTo>
                  <a:lnTo>
                    <a:pt x="781" y="19849"/>
                  </a:lnTo>
                  <a:lnTo>
                    <a:pt x="844" y="19724"/>
                  </a:lnTo>
                  <a:lnTo>
                    <a:pt x="906" y="19599"/>
                  </a:lnTo>
                  <a:lnTo>
                    <a:pt x="1032" y="19536"/>
                  </a:lnTo>
                  <a:lnTo>
                    <a:pt x="4345" y="17630"/>
                  </a:lnTo>
                  <a:lnTo>
                    <a:pt x="4626" y="17442"/>
                  </a:lnTo>
                  <a:lnTo>
                    <a:pt x="4876" y="17223"/>
                  </a:lnTo>
                  <a:lnTo>
                    <a:pt x="5095" y="16973"/>
                  </a:lnTo>
                  <a:lnTo>
                    <a:pt x="5251" y="16692"/>
                  </a:lnTo>
                  <a:lnTo>
                    <a:pt x="5408" y="16411"/>
                  </a:lnTo>
                  <a:lnTo>
                    <a:pt x="5501" y="16098"/>
                  </a:lnTo>
                  <a:lnTo>
                    <a:pt x="5595" y="15754"/>
                  </a:lnTo>
                  <a:lnTo>
                    <a:pt x="5595" y="15442"/>
                  </a:lnTo>
                  <a:lnTo>
                    <a:pt x="5595" y="4377"/>
                  </a:lnTo>
                  <a:lnTo>
                    <a:pt x="5595" y="4127"/>
                  </a:lnTo>
                  <a:lnTo>
                    <a:pt x="5533" y="3908"/>
                  </a:lnTo>
                  <a:lnTo>
                    <a:pt x="5470" y="3689"/>
                  </a:lnTo>
                  <a:lnTo>
                    <a:pt x="5376" y="3470"/>
                  </a:lnTo>
                  <a:lnTo>
                    <a:pt x="5220" y="3283"/>
                  </a:lnTo>
                  <a:lnTo>
                    <a:pt x="5095" y="3095"/>
                  </a:lnTo>
                  <a:lnTo>
                    <a:pt x="4907" y="2939"/>
                  </a:lnTo>
                  <a:lnTo>
                    <a:pt x="4720" y="2814"/>
                  </a:lnTo>
                  <a:lnTo>
                    <a:pt x="4314" y="2564"/>
                  </a:lnTo>
                  <a:lnTo>
                    <a:pt x="4157" y="2532"/>
                  </a:lnTo>
                  <a:lnTo>
                    <a:pt x="4001" y="2532"/>
                  </a:lnTo>
                  <a:lnTo>
                    <a:pt x="3876" y="2595"/>
                  </a:lnTo>
                  <a:lnTo>
                    <a:pt x="3782" y="2720"/>
                  </a:lnTo>
                  <a:lnTo>
                    <a:pt x="3720" y="2876"/>
                  </a:lnTo>
                  <a:lnTo>
                    <a:pt x="3720" y="3001"/>
                  </a:lnTo>
                  <a:lnTo>
                    <a:pt x="3782" y="3158"/>
                  </a:lnTo>
                  <a:lnTo>
                    <a:pt x="3907" y="3251"/>
                  </a:lnTo>
                  <a:lnTo>
                    <a:pt x="4314" y="3501"/>
                  </a:lnTo>
                  <a:lnTo>
                    <a:pt x="4532" y="3658"/>
                  </a:lnTo>
                  <a:lnTo>
                    <a:pt x="4689" y="3845"/>
                  </a:lnTo>
                  <a:lnTo>
                    <a:pt x="4782" y="4095"/>
                  </a:lnTo>
                  <a:lnTo>
                    <a:pt x="4814" y="4377"/>
                  </a:lnTo>
                  <a:lnTo>
                    <a:pt x="4814" y="15442"/>
                  </a:lnTo>
                  <a:lnTo>
                    <a:pt x="4814" y="15661"/>
                  </a:lnTo>
                  <a:lnTo>
                    <a:pt x="4751" y="15879"/>
                  </a:lnTo>
                  <a:lnTo>
                    <a:pt x="4689" y="16098"/>
                  </a:lnTo>
                  <a:lnTo>
                    <a:pt x="4595" y="16317"/>
                  </a:lnTo>
                  <a:lnTo>
                    <a:pt x="4470" y="16504"/>
                  </a:lnTo>
                  <a:lnTo>
                    <a:pt x="4314" y="16661"/>
                  </a:lnTo>
                  <a:lnTo>
                    <a:pt x="4157" y="16817"/>
                  </a:lnTo>
                  <a:lnTo>
                    <a:pt x="3938" y="16942"/>
                  </a:lnTo>
                  <a:lnTo>
                    <a:pt x="656" y="18849"/>
                  </a:lnTo>
                  <a:lnTo>
                    <a:pt x="500" y="18943"/>
                  </a:lnTo>
                  <a:lnTo>
                    <a:pt x="375" y="19068"/>
                  </a:lnTo>
                  <a:lnTo>
                    <a:pt x="250" y="19193"/>
                  </a:lnTo>
                  <a:lnTo>
                    <a:pt x="156" y="19318"/>
                  </a:lnTo>
                  <a:lnTo>
                    <a:pt x="94" y="19474"/>
                  </a:lnTo>
                  <a:lnTo>
                    <a:pt x="31" y="19630"/>
                  </a:lnTo>
                  <a:lnTo>
                    <a:pt x="0" y="19818"/>
                  </a:lnTo>
                  <a:lnTo>
                    <a:pt x="0" y="19974"/>
                  </a:lnTo>
                  <a:lnTo>
                    <a:pt x="0" y="20162"/>
                  </a:lnTo>
                  <a:lnTo>
                    <a:pt x="31" y="20318"/>
                  </a:lnTo>
                  <a:lnTo>
                    <a:pt x="94" y="20474"/>
                  </a:lnTo>
                  <a:lnTo>
                    <a:pt x="156" y="20630"/>
                  </a:lnTo>
                  <a:lnTo>
                    <a:pt x="250" y="20787"/>
                  </a:lnTo>
                  <a:lnTo>
                    <a:pt x="375" y="20912"/>
                  </a:lnTo>
                  <a:lnTo>
                    <a:pt x="500" y="21006"/>
                  </a:lnTo>
                  <a:lnTo>
                    <a:pt x="656" y="21099"/>
                  </a:lnTo>
                  <a:lnTo>
                    <a:pt x="1032" y="21287"/>
                  </a:lnTo>
                  <a:lnTo>
                    <a:pt x="1407" y="21412"/>
                  </a:lnTo>
                  <a:lnTo>
                    <a:pt x="1813" y="21506"/>
                  </a:lnTo>
                  <a:lnTo>
                    <a:pt x="2219" y="21537"/>
                  </a:lnTo>
                  <a:lnTo>
                    <a:pt x="2626" y="21506"/>
                  </a:lnTo>
                  <a:lnTo>
                    <a:pt x="3032" y="21412"/>
                  </a:lnTo>
                  <a:lnTo>
                    <a:pt x="3438" y="21287"/>
                  </a:lnTo>
                  <a:lnTo>
                    <a:pt x="3813" y="21099"/>
                  </a:lnTo>
                  <a:lnTo>
                    <a:pt x="7095" y="19224"/>
                  </a:lnTo>
                  <a:lnTo>
                    <a:pt x="7283" y="19130"/>
                  </a:lnTo>
                  <a:lnTo>
                    <a:pt x="7471" y="19068"/>
                  </a:lnTo>
                  <a:lnTo>
                    <a:pt x="7658" y="19036"/>
                  </a:lnTo>
                  <a:lnTo>
                    <a:pt x="7846" y="19005"/>
                  </a:lnTo>
                  <a:lnTo>
                    <a:pt x="8033" y="19036"/>
                  </a:lnTo>
                  <a:lnTo>
                    <a:pt x="8252" y="19068"/>
                  </a:lnTo>
                  <a:lnTo>
                    <a:pt x="8440" y="19130"/>
                  </a:lnTo>
                  <a:lnTo>
                    <a:pt x="8596" y="19224"/>
                  </a:lnTo>
                  <a:lnTo>
                    <a:pt x="8721" y="19318"/>
                  </a:lnTo>
                  <a:lnTo>
                    <a:pt x="8815" y="19443"/>
                  </a:lnTo>
                  <a:lnTo>
                    <a:pt x="8846" y="19536"/>
                  </a:lnTo>
                  <a:lnTo>
                    <a:pt x="8846" y="19630"/>
                  </a:lnTo>
                  <a:lnTo>
                    <a:pt x="8846" y="19724"/>
                  </a:lnTo>
                  <a:lnTo>
                    <a:pt x="8815" y="19818"/>
                  </a:lnTo>
                  <a:lnTo>
                    <a:pt x="8721" y="19943"/>
                  </a:lnTo>
                  <a:lnTo>
                    <a:pt x="8596" y="20037"/>
                  </a:lnTo>
                  <a:lnTo>
                    <a:pt x="7877" y="20474"/>
                  </a:lnTo>
                  <a:lnTo>
                    <a:pt x="7721" y="20568"/>
                  </a:lnTo>
                  <a:lnTo>
                    <a:pt x="7596" y="20693"/>
                  </a:lnTo>
                  <a:lnTo>
                    <a:pt x="7471" y="20818"/>
                  </a:lnTo>
                  <a:lnTo>
                    <a:pt x="7377" y="20974"/>
                  </a:lnTo>
                  <a:lnTo>
                    <a:pt x="7314" y="21131"/>
                  </a:lnTo>
                  <a:lnTo>
                    <a:pt x="7252" y="21287"/>
                  </a:lnTo>
                  <a:lnTo>
                    <a:pt x="7220" y="21474"/>
                  </a:lnTo>
                  <a:lnTo>
                    <a:pt x="7189" y="21631"/>
                  </a:lnTo>
                  <a:lnTo>
                    <a:pt x="7220" y="21818"/>
                  </a:lnTo>
                  <a:lnTo>
                    <a:pt x="7252" y="22006"/>
                  </a:lnTo>
                  <a:lnTo>
                    <a:pt x="7314" y="22162"/>
                  </a:lnTo>
                  <a:lnTo>
                    <a:pt x="7377" y="22318"/>
                  </a:lnTo>
                  <a:lnTo>
                    <a:pt x="7471" y="22475"/>
                  </a:lnTo>
                  <a:lnTo>
                    <a:pt x="7596" y="22600"/>
                  </a:lnTo>
                  <a:lnTo>
                    <a:pt x="7721" y="22725"/>
                  </a:lnTo>
                  <a:lnTo>
                    <a:pt x="7877" y="22818"/>
                  </a:lnTo>
                  <a:lnTo>
                    <a:pt x="8565" y="23194"/>
                  </a:lnTo>
                  <a:lnTo>
                    <a:pt x="8908" y="23381"/>
                  </a:lnTo>
                  <a:lnTo>
                    <a:pt x="9252" y="23506"/>
                  </a:lnTo>
                  <a:lnTo>
                    <a:pt x="9627" y="23569"/>
                  </a:lnTo>
                  <a:lnTo>
                    <a:pt x="10002" y="23600"/>
                  </a:lnTo>
                  <a:lnTo>
                    <a:pt x="10377" y="23569"/>
                  </a:lnTo>
                  <a:lnTo>
                    <a:pt x="10721" y="23506"/>
                  </a:lnTo>
                  <a:lnTo>
                    <a:pt x="11096" y="23381"/>
                  </a:lnTo>
                  <a:lnTo>
                    <a:pt x="11440" y="23194"/>
                  </a:lnTo>
                  <a:lnTo>
                    <a:pt x="11753" y="22975"/>
                  </a:lnTo>
                  <a:lnTo>
                    <a:pt x="12065" y="22725"/>
                  </a:lnTo>
                  <a:lnTo>
                    <a:pt x="12315" y="22412"/>
                  </a:lnTo>
                  <a:lnTo>
                    <a:pt x="12534" y="22100"/>
                  </a:lnTo>
                  <a:lnTo>
                    <a:pt x="12722" y="21756"/>
                  </a:lnTo>
                  <a:lnTo>
                    <a:pt x="12847" y="21381"/>
                  </a:lnTo>
                  <a:lnTo>
                    <a:pt x="12909" y="20974"/>
                  </a:lnTo>
                  <a:lnTo>
                    <a:pt x="12941" y="20599"/>
                  </a:lnTo>
                  <a:lnTo>
                    <a:pt x="12941" y="1470"/>
                  </a:lnTo>
                  <a:lnTo>
                    <a:pt x="12972" y="1282"/>
                  </a:lnTo>
                  <a:lnTo>
                    <a:pt x="13034" y="1126"/>
                  </a:lnTo>
                  <a:lnTo>
                    <a:pt x="13159" y="1001"/>
                  </a:lnTo>
                  <a:lnTo>
                    <a:pt x="13284" y="876"/>
                  </a:lnTo>
                  <a:lnTo>
                    <a:pt x="13472" y="813"/>
                  </a:lnTo>
                  <a:lnTo>
                    <a:pt x="13628" y="782"/>
                  </a:lnTo>
                  <a:lnTo>
                    <a:pt x="13816" y="813"/>
                  </a:lnTo>
                  <a:lnTo>
                    <a:pt x="13972" y="876"/>
                  </a:lnTo>
                  <a:lnTo>
                    <a:pt x="16785" y="2501"/>
                  </a:lnTo>
                  <a:lnTo>
                    <a:pt x="16942" y="2564"/>
                  </a:lnTo>
                  <a:lnTo>
                    <a:pt x="17098" y="2532"/>
                  </a:lnTo>
                  <a:lnTo>
                    <a:pt x="17223" y="2470"/>
                  </a:lnTo>
                  <a:lnTo>
                    <a:pt x="17317" y="2376"/>
                  </a:lnTo>
                  <a:lnTo>
                    <a:pt x="17379" y="2220"/>
                  </a:lnTo>
                  <a:lnTo>
                    <a:pt x="17348" y="2064"/>
                  </a:lnTo>
                  <a:lnTo>
                    <a:pt x="17285" y="1938"/>
                  </a:lnTo>
                  <a:lnTo>
                    <a:pt x="17192" y="1845"/>
                  </a:lnTo>
                  <a:lnTo>
                    <a:pt x="14378" y="219"/>
                  </a:lnTo>
                  <a:lnTo>
                    <a:pt x="14191" y="126"/>
                  </a:lnTo>
                  <a:lnTo>
                    <a:pt x="14003" y="63"/>
                  </a:lnTo>
                  <a:lnTo>
                    <a:pt x="13816" y="32"/>
                  </a:lnTo>
                  <a:lnTo>
                    <a:pt x="13628" y="1"/>
                  </a:lnTo>
                  <a:close/>
                </a:path>
              </a:pathLst>
            </a:custGeom>
            <a:solidFill>
              <a:srgbClr val="0c2624"/>
            </a:solidFill>
            <a:ln w="0">
              <a:noFill/>
            </a:ln>
          </p:spPr>
          <p:style>
            <a:lnRef idx="0"/>
            <a:fillRef idx="0"/>
            <a:effectRef idx="0"/>
            <a:fontRef idx="minor"/>
          </p:style>
        </p:sp>
        <p:sp>
          <p:nvSpPr>
            <p:cNvPr id="194" name="CustomShape 43"/>
            <p:cNvSpPr/>
            <p:nvPr/>
          </p:nvSpPr>
          <p:spPr>
            <a:xfrm>
              <a:off x="7211160" y="1509120"/>
              <a:ext cx="1612800" cy="3093480"/>
            </a:xfrm>
            <a:custGeom>
              <a:avLst/>
              <a:gdLst/>
              <a:ahLst/>
              <a:rect l="l" t="t" r="r" b="b"/>
              <a:pathLst>
                <a:path w="17880" h="39635">
                  <a:moveTo>
                    <a:pt x="4189" y="0"/>
                  </a:moveTo>
                  <a:lnTo>
                    <a:pt x="3908" y="63"/>
                  </a:lnTo>
                  <a:lnTo>
                    <a:pt x="3626" y="156"/>
                  </a:lnTo>
                  <a:lnTo>
                    <a:pt x="3345" y="313"/>
                  </a:lnTo>
                  <a:lnTo>
                    <a:pt x="2970" y="532"/>
                  </a:lnTo>
                  <a:lnTo>
                    <a:pt x="2595" y="782"/>
                  </a:lnTo>
                  <a:lnTo>
                    <a:pt x="2251" y="1063"/>
                  </a:lnTo>
                  <a:lnTo>
                    <a:pt x="1938" y="1375"/>
                  </a:lnTo>
                  <a:lnTo>
                    <a:pt x="1657" y="1688"/>
                  </a:lnTo>
                  <a:lnTo>
                    <a:pt x="1376" y="2032"/>
                  </a:lnTo>
                  <a:lnTo>
                    <a:pt x="1126" y="2376"/>
                  </a:lnTo>
                  <a:lnTo>
                    <a:pt x="907" y="2751"/>
                  </a:lnTo>
                  <a:lnTo>
                    <a:pt x="688" y="3126"/>
                  </a:lnTo>
                  <a:lnTo>
                    <a:pt x="532" y="3501"/>
                  </a:lnTo>
                  <a:lnTo>
                    <a:pt x="376" y="3907"/>
                  </a:lnTo>
                  <a:lnTo>
                    <a:pt x="251" y="4345"/>
                  </a:lnTo>
                  <a:lnTo>
                    <a:pt x="125" y="4751"/>
                  </a:lnTo>
                  <a:lnTo>
                    <a:pt x="63" y="5189"/>
                  </a:lnTo>
                  <a:lnTo>
                    <a:pt x="32" y="5627"/>
                  </a:lnTo>
                  <a:lnTo>
                    <a:pt x="0" y="6064"/>
                  </a:lnTo>
                  <a:lnTo>
                    <a:pt x="0" y="32539"/>
                  </a:lnTo>
                  <a:lnTo>
                    <a:pt x="12253" y="39635"/>
                  </a:lnTo>
                  <a:lnTo>
                    <a:pt x="17880" y="7408"/>
                  </a:lnTo>
                  <a:lnTo>
                    <a:pt x="5627" y="313"/>
                  </a:lnTo>
                  <a:lnTo>
                    <a:pt x="5564" y="281"/>
                  </a:lnTo>
                  <a:lnTo>
                    <a:pt x="5533" y="281"/>
                  </a:lnTo>
                  <a:lnTo>
                    <a:pt x="5283" y="156"/>
                  </a:lnTo>
                  <a:lnTo>
                    <a:pt x="5033" y="63"/>
                  </a:lnTo>
                  <a:lnTo>
                    <a:pt x="4752" y="31"/>
                  </a:lnTo>
                  <a:lnTo>
                    <a:pt x="4470" y="0"/>
                  </a:lnTo>
                  <a:close/>
                </a:path>
              </a:pathLst>
            </a:custGeom>
            <a:solidFill>
              <a:srgbClr val="f2f2f2"/>
            </a:solidFill>
            <a:ln w="0">
              <a:noFill/>
            </a:ln>
          </p:spPr>
          <p:style>
            <a:lnRef idx="0"/>
            <a:fillRef idx="0"/>
            <a:effectRef idx="0"/>
            <a:fontRef idx="minor"/>
          </p:style>
        </p:sp>
        <p:sp>
          <p:nvSpPr>
            <p:cNvPr id="195" name="CustomShape 44"/>
            <p:cNvSpPr/>
            <p:nvPr/>
          </p:nvSpPr>
          <p:spPr>
            <a:xfrm>
              <a:off x="8318880" y="2063520"/>
              <a:ext cx="604080" cy="2539080"/>
            </a:xfrm>
            <a:custGeom>
              <a:avLst/>
              <a:gdLst/>
              <a:ahLst/>
              <a:rect l="l" t="t" r="r" b="b"/>
              <a:pathLst>
                <a:path w="6721" h="32540">
                  <a:moveTo>
                    <a:pt x="4189" y="1"/>
                  </a:moveTo>
                  <a:lnTo>
                    <a:pt x="3908" y="63"/>
                  </a:lnTo>
                  <a:lnTo>
                    <a:pt x="3626" y="157"/>
                  </a:lnTo>
                  <a:lnTo>
                    <a:pt x="3345" y="313"/>
                  </a:lnTo>
                  <a:lnTo>
                    <a:pt x="2939" y="532"/>
                  </a:lnTo>
                  <a:lnTo>
                    <a:pt x="2595" y="782"/>
                  </a:lnTo>
                  <a:lnTo>
                    <a:pt x="2251" y="1063"/>
                  </a:lnTo>
                  <a:lnTo>
                    <a:pt x="1938" y="1376"/>
                  </a:lnTo>
                  <a:lnTo>
                    <a:pt x="1657" y="1689"/>
                  </a:lnTo>
                  <a:lnTo>
                    <a:pt x="1376" y="2032"/>
                  </a:lnTo>
                  <a:lnTo>
                    <a:pt x="1126" y="2376"/>
                  </a:lnTo>
                  <a:lnTo>
                    <a:pt x="907" y="2751"/>
                  </a:lnTo>
                  <a:lnTo>
                    <a:pt x="688" y="3126"/>
                  </a:lnTo>
                  <a:lnTo>
                    <a:pt x="500" y="3501"/>
                  </a:lnTo>
                  <a:lnTo>
                    <a:pt x="344" y="3908"/>
                  </a:lnTo>
                  <a:lnTo>
                    <a:pt x="219" y="4345"/>
                  </a:lnTo>
                  <a:lnTo>
                    <a:pt x="125" y="4752"/>
                  </a:lnTo>
                  <a:lnTo>
                    <a:pt x="63" y="5189"/>
                  </a:lnTo>
                  <a:lnTo>
                    <a:pt x="0" y="5627"/>
                  </a:lnTo>
                  <a:lnTo>
                    <a:pt x="0" y="6065"/>
                  </a:lnTo>
                  <a:lnTo>
                    <a:pt x="0" y="32540"/>
                  </a:lnTo>
                  <a:lnTo>
                    <a:pt x="6721" y="28664"/>
                  </a:lnTo>
                  <a:lnTo>
                    <a:pt x="6721" y="2251"/>
                  </a:lnTo>
                  <a:lnTo>
                    <a:pt x="6689" y="1939"/>
                  </a:lnTo>
                  <a:lnTo>
                    <a:pt x="6627" y="1626"/>
                  </a:lnTo>
                  <a:lnTo>
                    <a:pt x="6533" y="1345"/>
                  </a:lnTo>
                  <a:lnTo>
                    <a:pt x="6408" y="1095"/>
                  </a:lnTo>
                  <a:lnTo>
                    <a:pt x="6221" y="845"/>
                  </a:lnTo>
                  <a:lnTo>
                    <a:pt x="6033" y="657"/>
                  </a:lnTo>
                  <a:lnTo>
                    <a:pt x="5814" y="469"/>
                  </a:lnTo>
                  <a:lnTo>
                    <a:pt x="5595" y="313"/>
                  </a:lnTo>
                  <a:lnTo>
                    <a:pt x="5345" y="188"/>
                  </a:lnTo>
                  <a:lnTo>
                    <a:pt x="5064" y="94"/>
                  </a:lnTo>
                  <a:lnTo>
                    <a:pt x="4783" y="32"/>
                  </a:lnTo>
                  <a:lnTo>
                    <a:pt x="4501" y="1"/>
                  </a:lnTo>
                  <a:close/>
                </a:path>
              </a:pathLst>
            </a:custGeom>
            <a:solidFill>
              <a:srgbClr val="d9d9d9"/>
            </a:solidFill>
            <a:ln w="0">
              <a:noFill/>
            </a:ln>
          </p:spPr>
          <p:style>
            <a:lnRef idx="0"/>
            <a:fillRef idx="0"/>
            <a:effectRef idx="0"/>
            <a:fontRef idx="minor"/>
          </p:style>
        </p:sp>
        <p:sp>
          <p:nvSpPr>
            <p:cNvPr id="196" name="CustomShape 45"/>
            <p:cNvSpPr/>
            <p:nvPr/>
          </p:nvSpPr>
          <p:spPr>
            <a:xfrm>
              <a:off x="7296120" y="2034000"/>
              <a:ext cx="954360" cy="1318320"/>
            </a:xfrm>
            <a:custGeom>
              <a:avLst/>
              <a:gdLst/>
              <a:ahLst/>
              <a:rect l="l" t="t" r="r" b="b"/>
              <a:pathLst>
                <a:path w="10597" h="16911">
                  <a:moveTo>
                    <a:pt x="0" y="1"/>
                  </a:moveTo>
                  <a:lnTo>
                    <a:pt x="0" y="10878"/>
                  </a:lnTo>
                  <a:lnTo>
                    <a:pt x="10596" y="16911"/>
                  </a:lnTo>
                  <a:lnTo>
                    <a:pt x="10596" y="6064"/>
                  </a:lnTo>
                  <a:lnTo>
                    <a:pt x="0" y="1"/>
                  </a:lnTo>
                  <a:close/>
                </a:path>
              </a:pathLst>
            </a:custGeom>
            <a:solidFill>
              <a:srgbClr val="0c2624"/>
            </a:solidFill>
            <a:ln w="0">
              <a:noFill/>
            </a:ln>
          </p:spPr>
          <p:style>
            <a:lnRef idx="0"/>
            <a:fillRef idx="0"/>
            <a:effectRef idx="0"/>
            <a:fontRef idx="minor"/>
          </p:style>
        </p:sp>
        <p:sp>
          <p:nvSpPr>
            <p:cNvPr id="197" name="CustomShape 46"/>
            <p:cNvSpPr/>
            <p:nvPr/>
          </p:nvSpPr>
          <p:spPr>
            <a:xfrm>
              <a:off x="7954200" y="2424600"/>
              <a:ext cx="250920" cy="160560"/>
            </a:xfrm>
            <a:custGeom>
              <a:avLst/>
              <a:gdLst/>
              <a:ahLst/>
              <a:rect l="l" t="t" r="r" b="b"/>
              <a:pathLst>
                <a:path w="2814" h="2095">
                  <a:moveTo>
                    <a:pt x="281" y="1"/>
                  </a:moveTo>
                  <a:lnTo>
                    <a:pt x="156" y="63"/>
                  </a:lnTo>
                  <a:lnTo>
                    <a:pt x="63" y="157"/>
                  </a:lnTo>
                  <a:lnTo>
                    <a:pt x="31" y="220"/>
                  </a:lnTo>
                  <a:lnTo>
                    <a:pt x="0" y="282"/>
                  </a:lnTo>
                  <a:lnTo>
                    <a:pt x="31" y="470"/>
                  </a:lnTo>
                  <a:lnTo>
                    <a:pt x="94" y="626"/>
                  </a:lnTo>
                  <a:lnTo>
                    <a:pt x="219" y="751"/>
                  </a:lnTo>
                  <a:lnTo>
                    <a:pt x="344" y="876"/>
                  </a:lnTo>
                  <a:lnTo>
                    <a:pt x="2407" y="2064"/>
                  </a:lnTo>
                  <a:lnTo>
                    <a:pt x="2501" y="2095"/>
                  </a:lnTo>
                  <a:lnTo>
                    <a:pt x="2563" y="2095"/>
                  </a:lnTo>
                  <a:lnTo>
                    <a:pt x="2688" y="2064"/>
                  </a:lnTo>
                  <a:lnTo>
                    <a:pt x="2782" y="1970"/>
                  </a:lnTo>
                  <a:lnTo>
                    <a:pt x="2813" y="1907"/>
                  </a:lnTo>
                  <a:lnTo>
                    <a:pt x="2813" y="1845"/>
                  </a:lnTo>
                  <a:lnTo>
                    <a:pt x="2813" y="1657"/>
                  </a:lnTo>
                  <a:lnTo>
                    <a:pt x="2720" y="1501"/>
                  </a:lnTo>
                  <a:lnTo>
                    <a:pt x="2626" y="1345"/>
                  </a:lnTo>
                  <a:lnTo>
                    <a:pt x="2469" y="1251"/>
                  </a:lnTo>
                  <a:lnTo>
                    <a:pt x="406" y="63"/>
                  </a:lnTo>
                  <a:lnTo>
                    <a:pt x="344" y="32"/>
                  </a:lnTo>
                  <a:lnTo>
                    <a:pt x="281" y="1"/>
                  </a:lnTo>
                  <a:close/>
                </a:path>
              </a:pathLst>
            </a:custGeom>
            <a:solidFill>
              <a:srgbClr val="81e552"/>
            </a:solidFill>
            <a:ln w="0">
              <a:noFill/>
            </a:ln>
          </p:spPr>
          <p:style>
            <a:lnRef idx="0"/>
            <a:fillRef idx="0"/>
            <a:effectRef idx="0"/>
            <a:fontRef idx="minor"/>
          </p:style>
        </p:sp>
        <p:sp>
          <p:nvSpPr>
            <p:cNvPr id="198" name="CustomShape 47"/>
            <p:cNvSpPr/>
            <p:nvPr/>
          </p:nvSpPr>
          <p:spPr>
            <a:xfrm>
              <a:off x="7539120" y="2859840"/>
              <a:ext cx="408960" cy="236160"/>
            </a:xfrm>
            <a:custGeom>
              <a:avLst/>
              <a:gdLst/>
              <a:ahLst/>
              <a:rect l="l" t="t" r="r" b="b"/>
              <a:pathLst>
                <a:path w="4564" h="3064">
                  <a:moveTo>
                    <a:pt x="250" y="1"/>
                  </a:moveTo>
                  <a:lnTo>
                    <a:pt x="125" y="32"/>
                  </a:lnTo>
                  <a:lnTo>
                    <a:pt x="32" y="126"/>
                  </a:lnTo>
                  <a:lnTo>
                    <a:pt x="0" y="188"/>
                  </a:lnTo>
                  <a:lnTo>
                    <a:pt x="0" y="251"/>
                  </a:lnTo>
                  <a:lnTo>
                    <a:pt x="0" y="438"/>
                  </a:lnTo>
                  <a:lnTo>
                    <a:pt x="94" y="594"/>
                  </a:lnTo>
                  <a:lnTo>
                    <a:pt x="188" y="751"/>
                  </a:lnTo>
                  <a:lnTo>
                    <a:pt x="344" y="844"/>
                  </a:lnTo>
                  <a:lnTo>
                    <a:pt x="4158" y="3033"/>
                  </a:lnTo>
                  <a:lnTo>
                    <a:pt x="4251" y="3033"/>
                  </a:lnTo>
                  <a:lnTo>
                    <a:pt x="4314" y="3064"/>
                  </a:lnTo>
                  <a:lnTo>
                    <a:pt x="4439" y="3033"/>
                  </a:lnTo>
                  <a:lnTo>
                    <a:pt x="4533" y="2907"/>
                  </a:lnTo>
                  <a:lnTo>
                    <a:pt x="4564" y="2845"/>
                  </a:lnTo>
                  <a:lnTo>
                    <a:pt x="4564" y="2782"/>
                  </a:lnTo>
                  <a:lnTo>
                    <a:pt x="4564" y="2595"/>
                  </a:lnTo>
                  <a:lnTo>
                    <a:pt x="4470" y="2439"/>
                  </a:lnTo>
                  <a:lnTo>
                    <a:pt x="4376" y="2314"/>
                  </a:lnTo>
                  <a:lnTo>
                    <a:pt x="4220" y="2189"/>
                  </a:lnTo>
                  <a:lnTo>
                    <a:pt x="375" y="32"/>
                  </a:lnTo>
                  <a:lnTo>
                    <a:pt x="313" y="1"/>
                  </a:lnTo>
                  <a:close/>
                </a:path>
              </a:pathLst>
            </a:custGeom>
            <a:solidFill>
              <a:srgbClr val="81e552"/>
            </a:solidFill>
            <a:ln w="0">
              <a:noFill/>
            </a:ln>
          </p:spPr>
          <p:style>
            <a:lnRef idx="0"/>
            <a:fillRef idx="0"/>
            <a:effectRef idx="0"/>
            <a:fontRef idx="minor"/>
          </p:style>
        </p:sp>
        <p:sp>
          <p:nvSpPr>
            <p:cNvPr id="199" name="CustomShape 48"/>
            <p:cNvSpPr/>
            <p:nvPr/>
          </p:nvSpPr>
          <p:spPr>
            <a:xfrm>
              <a:off x="7349760" y="3057480"/>
              <a:ext cx="784800" cy="419400"/>
            </a:xfrm>
            <a:custGeom>
              <a:avLst/>
              <a:gdLst/>
              <a:ahLst/>
              <a:rect l="l" t="t" r="r" b="b"/>
              <a:pathLst>
                <a:path w="8721" h="5408">
                  <a:moveTo>
                    <a:pt x="281" y="0"/>
                  </a:moveTo>
                  <a:lnTo>
                    <a:pt x="156" y="32"/>
                  </a:lnTo>
                  <a:lnTo>
                    <a:pt x="63" y="125"/>
                  </a:lnTo>
                  <a:lnTo>
                    <a:pt x="31" y="188"/>
                  </a:lnTo>
                  <a:lnTo>
                    <a:pt x="0" y="250"/>
                  </a:lnTo>
                  <a:lnTo>
                    <a:pt x="31" y="438"/>
                  </a:lnTo>
                  <a:lnTo>
                    <a:pt x="94" y="594"/>
                  </a:lnTo>
                  <a:lnTo>
                    <a:pt x="219" y="751"/>
                  </a:lnTo>
                  <a:lnTo>
                    <a:pt x="344" y="844"/>
                  </a:lnTo>
                  <a:lnTo>
                    <a:pt x="8346" y="5377"/>
                  </a:lnTo>
                  <a:lnTo>
                    <a:pt x="8408" y="5377"/>
                  </a:lnTo>
                  <a:lnTo>
                    <a:pt x="8471" y="5408"/>
                  </a:lnTo>
                  <a:lnTo>
                    <a:pt x="8596" y="5377"/>
                  </a:lnTo>
                  <a:lnTo>
                    <a:pt x="8690" y="5283"/>
                  </a:lnTo>
                  <a:lnTo>
                    <a:pt x="8721" y="5189"/>
                  </a:lnTo>
                  <a:lnTo>
                    <a:pt x="8721" y="5127"/>
                  </a:lnTo>
                  <a:lnTo>
                    <a:pt x="8721" y="4939"/>
                  </a:lnTo>
                  <a:lnTo>
                    <a:pt x="8658" y="4783"/>
                  </a:lnTo>
                  <a:lnTo>
                    <a:pt x="8533" y="4658"/>
                  </a:lnTo>
                  <a:lnTo>
                    <a:pt x="8408" y="4533"/>
                  </a:lnTo>
                  <a:lnTo>
                    <a:pt x="406" y="32"/>
                  </a:lnTo>
                  <a:lnTo>
                    <a:pt x="344" y="0"/>
                  </a:lnTo>
                  <a:close/>
                </a:path>
              </a:pathLst>
            </a:custGeom>
            <a:solidFill>
              <a:srgbClr val="59bd2f"/>
            </a:solidFill>
            <a:ln w="0">
              <a:noFill/>
            </a:ln>
          </p:spPr>
          <p:style>
            <a:lnRef idx="0"/>
            <a:fillRef idx="0"/>
            <a:effectRef idx="0"/>
            <a:fontRef idx="minor"/>
          </p:style>
        </p:sp>
        <p:sp>
          <p:nvSpPr>
            <p:cNvPr id="200" name="CustomShape 49"/>
            <p:cNvSpPr/>
            <p:nvPr/>
          </p:nvSpPr>
          <p:spPr>
            <a:xfrm>
              <a:off x="7570080" y="2532240"/>
              <a:ext cx="347040" cy="219240"/>
            </a:xfrm>
            <a:custGeom>
              <a:avLst/>
              <a:gdLst/>
              <a:ahLst/>
              <a:rect l="l" t="t" r="r" b="b"/>
              <a:pathLst>
                <a:path w="3877" h="2845">
                  <a:moveTo>
                    <a:pt x="3876" y="0"/>
                  </a:moveTo>
                  <a:lnTo>
                    <a:pt x="813" y="781"/>
                  </a:lnTo>
                  <a:lnTo>
                    <a:pt x="1719" y="1282"/>
                  </a:lnTo>
                  <a:lnTo>
                    <a:pt x="0" y="2844"/>
                  </a:lnTo>
                  <a:lnTo>
                    <a:pt x="3032" y="2063"/>
                  </a:lnTo>
                  <a:lnTo>
                    <a:pt x="2157" y="1532"/>
                  </a:lnTo>
                  <a:lnTo>
                    <a:pt x="3876" y="0"/>
                  </a:lnTo>
                  <a:close/>
                </a:path>
              </a:pathLst>
            </a:custGeom>
            <a:solidFill>
              <a:srgbClr val="f3ea00"/>
            </a:solidFill>
            <a:ln w="0">
              <a:noFill/>
            </a:ln>
          </p:spPr>
          <p:style>
            <a:lnRef idx="0"/>
            <a:fillRef idx="0"/>
            <a:effectRef idx="0"/>
            <a:fontRef idx="minor"/>
          </p:style>
        </p:sp>
        <p:sp>
          <p:nvSpPr>
            <p:cNvPr id="201" name="CustomShape 50"/>
            <p:cNvSpPr/>
            <p:nvPr/>
          </p:nvSpPr>
          <p:spPr>
            <a:xfrm>
              <a:off x="7360920" y="2131920"/>
              <a:ext cx="92520" cy="133560"/>
            </a:xfrm>
            <a:custGeom>
              <a:avLst/>
              <a:gdLst/>
              <a:ahLst/>
              <a:rect l="l" t="t" r="r" b="b"/>
              <a:pathLst>
                <a:path w="1063" h="1752">
                  <a:moveTo>
                    <a:pt x="94" y="1"/>
                  </a:moveTo>
                  <a:lnTo>
                    <a:pt x="31" y="63"/>
                  </a:lnTo>
                  <a:lnTo>
                    <a:pt x="0" y="157"/>
                  </a:lnTo>
                  <a:lnTo>
                    <a:pt x="0" y="939"/>
                  </a:lnTo>
                  <a:lnTo>
                    <a:pt x="31" y="1095"/>
                  </a:lnTo>
                  <a:lnTo>
                    <a:pt x="94" y="1220"/>
                  </a:lnTo>
                  <a:lnTo>
                    <a:pt x="156" y="1314"/>
                  </a:lnTo>
                  <a:lnTo>
                    <a:pt x="281" y="1407"/>
                  </a:lnTo>
                  <a:lnTo>
                    <a:pt x="813" y="1720"/>
                  </a:lnTo>
                  <a:lnTo>
                    <a:pt x="907" y="1751"/>
                  </a:lnTo>
                  <a:lnTo>
                    <a:pt x="969" y="1720"/>
                  </a:lnTo>
                  <a:lnTo>
                    <a:pt x="1032" y="1657"/>
                  </a:lnTo>
                  <a:lnTo>
                    <a:pt x="1063" y="1595"/>
                  </a:lnTo>
                  <a:lnTo>
                    <a:pt x="1063" y="782"/>
                  </a:lnTo>
                  <a:lnTo>
                    <a:pt x="1032" y="657"/>
                  </a:lnTo>
                  <a:lnTo>
                    <a:pt x="969" y="501"/>
                  </a:lnTo>
                  <a:lnTo>
                    <a:pt x="907" y="407"/>
                  </a:lnTo>
                  <a:lnTo>
                    <a:pt x="782" y="313"/>
                  </a:lnTo>
                  <a:lnTo>
                    <a:pt x="250" y="1"/>
                  </a:lnTo>
                  <a:close/>
                </a:path>
              </a:pathLst>
            </a:custGeom>
            <a:solidFill>
              <a:srgbClr val="81e552"/>
            </a:solidFill>
            <a:ln w="0">
              <a:noFill/>
            </a:ln>
          </p:spPr>
          <p:style>
            <a:lnRef idx="0"/>
            <a:fillRef idx="0"/>
            <a:effectRef idx="0"/>
            <a:fontRef idx="minor"/>
          </p:style>
        </p:sp>
        <p:sp>
          <p:nvSpPr>
            <p:cNvPr id="202" name="CustomShape 51"/>
            <p:cNvSpPr/>
            <p:nvPr/>
          </p:nvSpPr>
          <p:spPr>
            <a:xfrm>
              <a:off x="7360920" y="2288160"/>
              <a:ext cx="92520" cy="133560"/>
            </a:xfrm>
            <a:custGeom>
              <a:avLst/>
              <a:gdLst/>
              <a:ahLst/>
              <a:rect l="l" t="t" r="r" b="b"/>
              <a:pathLst>
                <a:path w="1063" h="1751">
                  <a:moveTo>
                    <a:pt x="156" y="0"/>
                  </a:moveTo>
                  <a:lnTo>
                    <a:pt x="94" y="32"/>
                  </a:lnTo>
                  <a:lnTo>
                    <a:pt x="31" y="94"/>
                  </a:lnTo>
                  <a:lnTo>
                    <a:pt x="0" y="157"/>
                  </a:lnTo>
                  <a:lnTo>
                    <a:pt x="0" y="969"/>
                  </a:lnTo>
                  <a:lnTo>
                    <a:pt x="31" y="1126"/>
                  </a:lnTo>
                  <a:lnTo>
                    <a:pt x="94" y="1251"/>
                  </a:lnTo>
                  <a:lnTo>
                    <a:pt x="156" y="1344"/>
                  </a:lnTo>
                  <a:lnTo>
                    <a:pt x="281" y="1438"/>
                  </a:lnTo>
                  <a:lnTo>
                    <a:pt x="813" y="1751"/>
                  </a:lnTo>
                  <a:lnTo>
                    <a:pt x="969" y="1751"/>
                  </a:lnTo>
                  <a:lnTo>
                    <a:pt x="1032" y="1688"/>
                  </a:lnTo>
                  <a:lnTo>
                    <a:pt x="1063" y="1594"/>
                  </a:lnTo>
                  <a:lnTo>
                    <a:pt x="1063" y="813"/>
                  </a:lnTo>
                  <a:lnTo>
                    <a:pt x="1032" y="657"/>
                  </a:lnTo>
                  <a:lnTo>
                    <a:pt x="969" y="532"/>
                  </a:lnTo>
                  <a:lnTo>
                    <a:pt x="907" y="438"/>
                  </a:lnTo>
                  <a:lnTo>
                    <a:pt x="782" y="344"/>
                  </a:lnTo>
                  <a:lnTo>
                    <a:pt x="250" y="32"/>
                  </a:lnTo>
                  <a:lnTo>
                    <a:pt x="156" y="0"/>
                  </a:lnTo>
                  <a:close/>
                </a:path>
              </a:pathLst>
            </a:custGeom>
            <a:solidFill>
              <a:srgbClr val="81e552"/>
            </a:solidFill>
            <a:ln w="0">
              <a:noFill/>
            </a:ln>
          </p:spPr>
          <p:style>
            <a:lnRef idx="0"/>
            <a:fillRef idx="0"/>
            <a:effectRef idx="0"/>
            <a:fontRef idx="minor"/>
          </p:style>
        </p:sp>
      </p:grpSp>
      <p:sp>
        <p:nvSpPr>
          <p:cNvPr id="203" name="CustomShape 52"/>
          <p:cNvSpPr/>
          <p:nvPr/>
        </p:nvSpPr>
        <p:spPr>
          <a:xfrm>
            <a:off x="228600" y="3886200"/>
            <a:ext cx="1825560" cy="599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Times New Roman"/>
                <a:ea typeface="DejaVu Sans"/>
              </a:rPr>
              <a:t>Presented by:</a:t>
            </a:r>
            <a:endParaRPr b="0" lang="en-US" sz="1800" spc="-1" strike="noStrike">
              <a:latin typeface="Arial"/>
            </a:endParaRPr>
          </a:p>
          <a:p>
            <a:pPr>
              <a:lnSpc>
                <a:spcPct val="100000"/>
              </a:lnSpc>
            </a:pPr>
            <a:r>
              <a:rPr b="0" lang="en-US" sz="1800" spc="-1" strike="noStrike">
                <a:solidFill>
                  <a:srgbClr val="000000"/>
                </a:solidFill>
                <a:latin typeface="Times New Roman"/>
                <a:ea typeface="DejaVu Sans"/>
              </a:rPr>
              <a:t>Dhruvi Bavaria</a:t>
            </a:r>
            <a:endParaRPr b="0" lang="en-US" sz="1800" spc="-1" strike="noStrike">
              <a:latin typeface="Arial"/>
            </a:endParaRPr>
          </a:p>
          <a:p>
            <a:pPr>
              <a:lnSpc>
                <a:spcPct val="100000"/>
              </a:lnSpc>
            </a:pPr>
            <a:r>
              <a:rPr b="0" lang="en-US" sz="1800" spc="-1" strike="noStrike">
                <a:solidFill>
                  <a:srgbClr val="000000"/>
                </a:solidFill>
                <a:latin typeface="Times New Roman"/>
                <a:ea typeface="DejaVu Sans"/>
              </a:rPr>
              <a:t>Sweta Mandani</a:t>
            </a:r>
            <a:endParaRPr b="0" lang="en-US" sz="1800" spc="-1" strike="noStrike">
              <a:latin typeface="Arial"/>
            </a:endParaRPr>
          </a:p>
        </p:txBody>
      </p:sp>
      <p:sp>
        <p:nvSpPr>
          <p:cNvPr id="204" name="CustomShape 53"/>
          <p:cNvSpPr/>
          <p:nvPr/>
        </p:nvSpPr>
        <p:spPr>
          <a:xfrm>
            <a:off x="2286000" y="4114800"/>
            <a:ext cx="1826640" cy="5947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Times New Roman"/>
                <a:ea typeface="DejaVu Sans"/>
              </a:rPr>
              <a:t>Guided By:</a:t>
            </a:r>
            <a:endParaRPr b="0" lang="en-US" sz="1800" spc="-1" strike="noStrike">
              <a:latin typeface="Arial"/>
            </a:endParaRPr>
          </a:p>
          <a:p>
            <a:pPr>
              <a:lnSpc>
                <a:spcPct val="100000"/>
              </a:lnSpc>
            </a:pPr>
            <a:r>
              <a:rPr b="0" lang="en-US" sz="1800" spc="-1" strike="noStrike">
                <a:solidFill>
                  <a:srgbClr val="000000"/>
                </a:solidFill>
                <a:latin typeface="Times New Roman"/>
                <a:ea typeface="DejaVu Sans"/>
              </a:rPr>
              <a:t>Saumil Trivedi</a:t>
            </a:r>
            <a:endParaRPr b="0" lang="en-US" sz="1800" spc="-1" strike="noStrike">
              <a:latin typeface="Arial"/>
            </a:endParaRPr>
          </a:p>
        </p:txBody>
      </p:sp>
      <p:pic>
        <p:nvPicPr>
          <p:cNvPr id="205" name="" descr=""/>
          <p:cNvPicPr/>
          <p:nvPr/>
        </p:nvPicPr>
        <p:blipFill>
          <a:blip r:embed="rId1"/>
          <a:stretch/>
        </p:blipFill>
        <p:spPr>
          <a:xfrm>
            <a:off x="5943600" y="228960"/>
            <a:ext cx="2741760" cy="4557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a202"/>
        </a:solidFill>
      </p:bgPr>
    </p:bg>
    <p:spTree>
      <p:nvGrpSpPr>
        <p:cNvPr id="1" name=""/>
        <p:cNvGrpSpPr/>
        <p:nvPr/>
      </p:nvGrpSpPr>
      <p:grpSpPr>
        <a:xfrm>
          <a:off x="0" y="0"/>
          <a:ext cx="0" cy="0"/>
          <a:chOff x="0" y="0"/>
          <a:chExt cx="0" cy="0"/>
        </a:xfrm>
      </p:grpSpPr>
      <p:grpSp>
        <p:nvGrpSpPr>
          <p:cNvPr id="206" name="Group 1"/>
          <p:cNvGrpSpPr/>
          <p:nvPr/>
        </p:nvGrpSpPr>
        <p:grpSpPr>
          <a:xfrm>
            <a:off x="1012680" y="1583280"/>
            <a:ext cx="1881000" cy="663120"/>
            <a:chOff x="1012680" y="1583280"/>
            <a:chExt cx="1881000" cy="663120"/>
          </a:xfrm>
        </p:grpSpPr>
        <p:sp>
          <p:nvSpPr>
            <p:cNvPr id="207" name="CustomShape 2"/>
            <p:cNvSpPr/>
            <p:nvPr/>
          </p:nvSpPr>
          <p:spPr>
            <a:xfrm>
              <a:off x="1012680" y="1855800"/>
              <a:ext cx="1881000" cy="390600"/>
            </a:xfrm>
            <a:prstGeom prst="rect">
              <a:avLst/>
            </a:prstGeom>
            <a:noFill/>
            <a:ln w="0">
              <a:noFill/>
            </a:ln>
          </p:spPr>
          <p:style>
            <a:lnRef idx="0"/>
            <a:fillRef idx="0"/>
            <a:effectRef idx="0"/>
            <a:fontRef idx="minor"/>
          </p:style>
        </p:sp>
        <p:sp>
          <p:nvSpPr>
            <p:cNvPr id="208" name="CustomShape 3"/>
            <p:cNvSpPr/>
            <p:nvPr/>
          </p:nvSpPr>
          <p:spPr>
            <a:xfrm>
              <a:off x="1012680" y="1583280"/>
              <a:ext cx="1881000" cy="333360"/>
            </a:xfrm>
            <a:prstGeom prst="rect">
              <a:avLst/>
            </a:prstGeom>
            <a:noFill/>
            <a:ln w="0">
              <a:noFill/>
            </a:ln>
          </p:spPr>
          <p:style>
            <a:lnRef idx="0"/>
            <a:fillRef idx="0"/>
            <a:effectRef idx="0"/>
            <a:fontRef idx="minor"/>
          </p:style>
        </p:sp>
      </p:grpSp>
      <p:grpSp>
        <p:nvGrpSpPr>
          <p:cNvPr id="209" name="Group 4"/>
          <p:cNvGrpSpPr/>
          <p:nvPr/>
        </p:nvGrpSpPr>
        <p:grpSpPr>
          <a:xfrm>
            <a:off x="859320" y="2516400"/>
            <a:ext cx="1881000" cy="846360"/>
            <a:chOff x="859320" y="2516400"/>
            <a:chExt cx="1881000" cy="846360"/>
          </a:xfrm>
        </p:grpSpPr>
        <p:sp>
          <p:nvSpPr>
            <p:cNvPr id="210" name="CustomShape 5"/>
            <p:cNvSpPr/>
            <p:nvPr/>
          </p:nvSpPr>
          <p:spPr>
            <a:xfrm>
              <a:off x="859320" y="2516400"/>
              <a:ext cx="1881000" cy="426240"/>
            </a:xfrm>
            <a:prstGeom prst="rect">
              <a:avLst/>
            </a:prstGeom>
            <a:noFill/>
            <a:ln w="0">
              <a:noFill/>
            </a:ln>
          </p:spPr>
          <p:style>
            <a:lnRef idx="0"/>
            <a:fillRef idx="0"/>
            <a:effectRef idx="0"/>
            <a:fontRef idx="minor"/>
          </p:style>
        </p:sp>
        <p:sp>
          <p:nvSpPr>
            <p:cNvPr id="211" name="CustomShape 6"/>
            <p:cNvSpPr/>
            <p:nvPr/>
          </p:nvSpPr>
          <p:spPr>
            <a:xfrm>
              <a:off x="859320" y="2863440"/>
              <a:ext cx="1881000" cy="499320"/>
            </a:xfrm>
            <a:prstGeom prst="rect">
              <a:avLst/>
            </a:prstGeom>
            <a:noFill/>
            <a:ln w="0">
              <a:noFill/>
            </a:ln>
          </p:spPr>
          <p:style>
            <a:lnRef idx="0"/>
            <a:fillRef idx="0"/>
            <a:effectRef idx="0"/>
            <a:fontRef idx="minor"/>
          </p:style>
        </p:sp>
      </p:grpSp>
      <p:sp>
        <p:nvSpPr>
          <p:cNvPr id="212" name="CustomShape 7"/>
          <p:cNvSpPr/>
          <p:nvPr/>
        </p:nvSpPr>
        <p:spPr>
          <a:xfrm>
            <a:off x="457200" y="411480"/>
            <a:ext cx="8226000" cy="4784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1" lang="en" sz="2800" spc="-1" strike="noStrike">
                <a:solidFill>
                  <a:srgbClr val="000000"/>
                </a:solidFill>
                <a:latin typeface="Times New Roman"/>
                <a:ea typeface="Fira Sans"/>
              </a:rPr>
              <a:t>CONTENT</a:t>
            </a:r>
            <a:endParaRPr b="0" lang="en-US" sz="2800" spc="-1" strike="noStrike">
              <a:latin typeface="Arial"/>
            </a:endParaRPr>
          </a:p>
        </p:txBody>
      </p:sp>
      <p:grpSp>
        <p:nvGrpSpPr>
          <p:cNvPr id="213" name="Group 8"/>
          <p:cNvGrpSpPr/>
          <p:nvPr/>
        </p:nvGrpSpPr>
        <p:grpSpPr>
          <a:xfrm>
            <a:off x="5294880" y="1371600"/>
            <a:ext cx="2867040" cy="2922480"/>
            <a:chOff x="5294880" y="1371600"/>
            <a:chExt cx="2867040" cy="2922480"/>
          </a:xfrm>
        </p:grpSpPr>
        <p:sp>
          <p:nvSpPr>
            <p:cNvPr id="214" name="CustomShape 9"/>
            <p:cNvSpPr/>
            <p:nvPr/>
          </p:nvSpPr>
          <p:spPr>
            <a:xfrm>
              <a:off x="5616000" y="1959840"/>
              <a:ext cx="2006280" cy="2008080"/>
            </a:xfrm>
            <a:custGeom>
              <a:avLst/>
              <a:gdLst/>
              <a:ahLst/>
              <a:rect l="l" t="t" r="r" b="b"/>
              <a:pathLst>
                <a:path w="27789" h="27789">
                  <a:moveTo>
                    <a:pt x="13191" y="1"/>
                  </a:moveTo>
                  <a:lnTo>
                    <a:pt x="12504" y="63"/>
                  </a:lnTo>
                  <a:lnTo>
                    <a:pt x="11785" y="157"/>
                  </a:lnTo>
                  <a:lnTo>
                    <a:pt x="11097" y="282"/>
                  </a:lnTo>
                  <a:lnTo>
                    <a:pt x="10441" y="438"/>
                  </a:lnTo>
                  <a:lnTo>
                    <a:pt x="9784" y="626"/>
                  </a:lnTo>
                  <a:lnTo>
                    <a:pt x="9128" y="845"/>
                  </a:lnTo>
                  <a:lnTo>
                    <a:pt x="8503" y="1095"/>
                  </a:lnTo>
                  <a:lnTo>
                    <a:pt x="7878" y="1345"/>
                  </a:lnTo>
                  <a:lnTo>
                    <a:pt x="7284" y="1657"/>
                  </a:lnTo>
                  <a:lnTo>
                    <a:pt x="6690" y="2001"/>
                  </a:lnTo>
                  <a:lnTo>
                    <a:pt x="6127" y="2345"/>
                  </a:lnTo>
                  <a:lnTo>
                    <a:pt x="5596" y="2751"/>
                  </a:lnTo>
                  <a:lnTo>
                    <a:pt x="5064" y="3158"/>
                  </a:lnTo>
                  <a:lnTo>
                    <a:pt x="4564" y="3595"/>
                  </a:lnTo>
                  <a:lnTo>
                    <a:pt x="4095" y="4064"/>
                  </a:lnTo>
                  <a:lnTo>
                    <a:pt x="3627" y="4533"/>
                  </a:lnTo>
                  <a:lnTo>
                    <a:pt x="3189" y="5033"/>
                  </a:lnTo>
                  <a:lnTo>
                    <a:pt x="2783" y="5564"/>
                  </a:lnTo>
                  <a:lnTo>
                    <a:pt x="2376" y="6127"/>
                  </a:lnTo>
                  <a:lnTo>
                    <a:pt x="2032" y="6690"/>
                  </a:lnTo>
                  <a:lnTo>
                    <a:pt x="1689" y="7252"/>
                  </a:lnTo>
                  <a:lnTo>
                    <a:pt x="1376" y="7846"/>
                  </a:lnTo>
                  <a:lnTo>
                    <a:pt x="1095" y="8471"/>
                  </a:lnTo>
                  <a:lnTo>
                    <a:pt x="845" y="9097"/>
                  </a:lnTo>
                  <a:lnTo>
                    <a:pt x="626" y="9753"/>
                  </a:lnTo>
                  <a:lnTo>
                    <a:pt x="438" y="10409"/>
                  </a:lnTo>
                  <a:lnTo>
                    <a:pt x="313" y="11066"/>
                  </a:lnTo>
                  <a:lnTo>
                    <a:pt x="188" y="11753"/>
                  </a:lnTo>
                  <a:lnTo>
                    <a:pt x="94" y="12472"/>
                  </a:lnTo>
                  <a:lnTo>
                    <a:pt x="32" y="13160"/>
                  </a:lnTo>
                  <a:lnTo>
                    <a:pt x="1" y="13879"/>
                  </a:lnTo>
                  <a:lnTo>
                    <a:pt x="32" y="14598"/>
                  </a:lnTo>
                  <a:lnTo>
                    <a:pt x="94" y="15317"/>
                  </a:lnTo>
                  <a:lnTo>
                    <a:pt x="188" y="16004"/>
                  </a:lnTo>
                  <a:lnTo>
                    <a:pt x="313" y="16692"/>
                  </a:lnTo>
                  <a:lnTo>
                    <a:pt x="438" y="17349"/>
                  </a:lnTo>
                  <a:lnTo>
                    <a:pt x="626" y="18005"/>
                  </a:lnTo>
                  <a:lnTo>
                    <a:pt x="845" y="18661"/>
                  </a:lnTo>
                  <a:lnTo>
                    <a:pt x="1095" y="19286"/>
                  </a:lnTo>
                  <a:lnTo>
                    <a:pt x="1376" y="19912"/>
                  </a:lnTo>
                  <a:lnTo>
                    <a:pt x="1689" y="20506"/>
                  </a:lnTo>
                  <a:lnTo>
                    <a:pt x="2032" y="21099"/>
                  </a:lnTo>
                  <a:lnTo>
                    <a:pt x="2376" y="21662"/>
                  </a:lnTo>
                  <a:lnTo>
                    <a:pt x="2783" y="22193"/>
                  </a:lnTo>
                  <a:lnTo>
                    <a:pt x="3189" y="22725"/>
                  </a:lnTo>
                  <a:lnTo>
                    <a:pt x="3627" y="23225"/>
                  </a:lnTo>
                  <a:lnTo>
                    <a:pt x="4095" y="23694"/>
                  </a:lnTo>
                  <a:lnTo>
                    <a:pt x="4564" y="24163"/>
                  </a:lnTo>
                  <a:lnTo>
                    <a:pt x="5064" y="24600"/>
                  </a:lnTo>
                  <a:lnTo>
                    <a:pt x="5596" y="25007"/>
                  </a:lnTo>
                  <a:lnTo>
                    <a:pt x="6127" y="25413"/>
                  </a:lnTo>
                  <a:lnTo>
                    <a:pt x="6690" y="25757"/>
                  </a:lnTo>
                  <a:lnTo>
                    <a:pt x="7284" y="26101"/>
                  </a:lnTo>
                  <a:lnTo>
                    <a:pt x="7878" y="26413"/>
                  </a:lnTo>
                  <a:lnTo>
                    <a:pt x="8503" y="26694"/>
                  </a:lnTo>
                  <a:lnTo>
                    <a:pt x="9128" y="26945"/>
                  </a:lnTo>
                  <a:lnTo>
                    <a:pt x="9784" y="27163"/>
                  </a:lnTo>
                  <a:lnTo>
                    <a:pt x="10441" y="27351"/>
                  </a:lnTo>
                  <a:lnTo>
                    <a:pt x="11097" y="27507"/>
                  </a:lnTo>
                  <a:lnTo>
                    <a:pt x="11785" y="27601"/>
                  </a:lnTo>
                  <a:lnTo>
                    <a:pt x="12504" y="27695"/>
                  </a:lnTo>
                  <a:lnTo>
                    <a:pt x="13191" y="27757"/>
                  </a:lnTo>
                  <a:lnTo>
                    <a:pt x="13910" y="27788"/>
                  </a:lnTo>
                  <a:lnTo>
                    <a:pt x="14629" y="27757"/>
                  </a:lnTo>
                  <a:lnTo>
                    <a:pt x="15317" y="27695"/>
                  </a:lnTo>
                  <a:lnTo>
                    <a:pt x="16036" y="27601"/>
                  </a:lnTo>
                  <a:lnTo>
                    <a:pt x="16723" y="27507"/>
                  </a:lnTo>
                  <a:lnTo>
                    <a:pt x="17380" y="27351"/>
                  </a:lnTo>
                  <a:lnTo>
                    <a:pt x="18036" y="27163"/>
                  </a:lnTo>
                  <a:lnTo>
                    <a:pt x="18693" y="26945"/>
                  </a:lnTo>
                  <a:lnTo>
                    <a:pt x="19318" y="26694"/>
                  </a:lnTo>
                  <a:lnTo>
                    <a:pt x="19943" y="26413"/>
                  </a:lnTo>
                  <a:lnTo>
                    <a:pt x="20537" y="26101"/>
                  </a:lnTo>
                  <a:lnTo>
                    <a:pt x="21099" y="25757"/>
                  </a:lnTo>
                  <a:lnTo>
                    <a:pt x="21662" y="25413"/>
                  </a:lnTo>
                  <a:lnTo>
                    <a:pt x="22225" y="25007"/>
                  </a:lnTo>
                  <a:lnTo>
                    <a:pt x="22756" y="24600"/>
                  </a:lnTo>
                  <a:lnTo>
                    <a:pt x="23256" y="24163"/>
                  </a:lnTo>
                  <a:lnTo>
                    <a:pt x="23725" y="23694"/>
                  </a:lnTo>
                  <a:lnTo>
                    <a:pt x="24194" y="23225"/>
                  </a:lnTo>
                  <a:lnTo>
                    <a:pt x="24631" y="22725"/>
                  </a:lnTo>
                  <a:lnTo>
                    <a:pt x="25038" y="22193"/>
                  </a:lnTo>
                  <a:lnTo>
                    <a:pt x="25444" y="21662"/>
                  </a:lnTo>
                  <a:lnTo>
                    <a:pt x="25788" y="21099"/>
                  </a:lnTo>
                  <a:lnTo>
                    <a:pt x="26132" y="20506"/>
                  </a:lnTo>
                  <a:lnTo>
                    <a:pt x="26444" y="19912"/>
                  </a:lnTo>
                  <a:lnTo>
                    <a:pt x="26726" y="19286"/>
                  </a:lnTo>
                  <a:lnTo>
                    <a:pt x="26945" y="18661"/>
                  </a:lnTo>
                  <a:lnTo>
                    <a:pt x="27163" y="18005"/>
                  </a:lnTo>
                  <a:lnTo>
                    <a:pt x="27351" y="17349"/>
                  </a:lnTo>
                  <a:lnTo>
                    <a:pt x="27507" y="16692"/>
                  </a:lnTo>
                  <a:lnTo>
                    <a:pt x="27632" y="16004"/>
                  </a:lnTo>
                  <a:lnTo>
                    <a:pt x="27726" y="15317"/>
                  </a:lnTo>
                  <a:lnTo>
                    <a:pt x="27788" y="14598"/>
                  </a:lnTo>
                  <a:lnTo>
                    <a:pt x="27788" y="13879"/>
                  </a:lnTo>
                  <a:lnTo>
                    <a:pt x="27788" y="13160"/>
                  </a:lnTo>
                  <a:lnTo>
                    <a:pt x="27726" y="12472"/>
                  </a:lnTo>
                  <a:lnTo>
                    <a:pt x="27632" y="11753"/>
                  </a:lnTo>
                  <a:lnTo>
                    <a:pt x="27507" y="11066"/>
                  </a:lnTo>
                  <a:lnTo>
                    <a:pt x="27351" y="10409"/>
                  </a:lnTo>
                  <a:lnTo>
                    <a:pt x="27163" y="9753"/>
                  </a:lnTo>
                  <a:lnTo>
                    <a:pt x="26945" y="9097"/>
                  </a:lnTo>
                  <a:lnTo>
                    <a:pt x="26726" y="8471"/>
                  </a:lnTo>
                  <a:lnTo>
                    <a:pt x="26444" y="7846"/>
                  </a:lnTo>
                  <a:lnTo>
                    <a:pt x="26132" y="7252"/>
                  </a:lnTo>
                  <a:lnTo>
                    <a:pt x="25788" y="6690"/>
                  </a:lnTo>
                  <a:lnTo>
                    <a:pt x="25444" y="6127"/>
                  </a:lnTo>
                  <a:lnTo>
                    <a:pt x="25038" y="5564"/>
                  </a:lnTo>
                  <a:lnTo>
                    <a:pt x="24631" y="5033"/>
                  </a:lnTo>
                  <a:lnTo>
                    <a:pt x="24194" y="4533"/>
                  </a:lnTo>
                  <a:lnTo>
                    <a:pt x="23725" y="4064"/>
                  </a:lnTo>
                  <a:lnTo>
                    <a:pt x="23256" y="3595"/>
                  </a:lnTo>
                  <a:lnTo>
                    <a:pt x="22756" y="3158"/>
                  </a:lnTo>
                  <a:lnTo>
                    <a:pt x="22225" y="2751"/>
                  </a:lnTo>
                  <a:lnTo>
                    <a:pt x="21662" y="2345"/>
                  </a:lnTo>
                  <a:lnTo>
                    <a:pt x="21099" y="2001"/>
                  </a:lnTo>
                  <a:lnTo>
                    <a:pt x="20537" y="1657"/>
                  </a:lnTo>
                  <a:lnTo>
                    <a:pt x="19943" y="1345"/>
                  </a:lnTo>
                  <a:lnTo>
                    <a:pt x="19318" y="1095"/>
                  </a:lnTo>
                  <a:lnTo>
                    <a:pt x="18693" y="845"/>
                  </a:lnTo>
                  <a:lnTo>
                    <a:pt x="18036" y="626"/>
                  </a:lnTo>
                  <a:lnTo>
                    <a:pt x="17380" y="438"/>
                  </a:lnTo>
                  <a:lnTo>
                    <a:pt x="16723" y="282"/>
                  </a:lnTo>
                  <a:lnTo>
                    <a:pt x="16036" y="157"/>
                  </a:lnTo>
                  <a:lnTo>
                    <a:pt x="15317" y="63"/>
                  </a:lnTo>
                  <a:lnTo>
                    <a:pt x="14629" y="1"/>
                  </a:lnTo>
                  <a:close/>
                </a:path>
              </a:pathLst>
            </a:custGeom>
            <a:solidFill>
              <a:srgbClr val="ffffff"/>
            </a:solidFill>
            <a:ln w="0">
              <a:noFill/>
            </a:ln>
          </p:spPr>
          <p:style>
            <a:lnRef idx="0"/>
            <a:fillRef idx="0"/>
            <a:effectRef idx="0"/>
            <a:fontRef idx="minor"/>
          </p:style>
        </p:sp>
        <p:sp>
          <p:nvSpPr>
            <p:cNvPr id="215" name="CustomShape 10"/>
            <p:cNvSpPr/>
            <p:nvPr/>
          </p:nvSpPr>
          <p:spPr>
            <a:xfrm>
              <a:off x="5616000" y="1959840"/>
              <a:ext cx="2006280" cy="2008080"/>
            </a:xfrm>
            <a:custGeom>
              <a:avLst/>
              <a:gdLst/>
              <a:ahLst/>
              <a:rect l="l" t="t" r="r" b="b"/>
              <a:pathLst>
                <a:path w="27789" h="27789">
                  <a:moveTo>
                    <a:pt x="27788" y="13879"/>
                  </a:moveTo>
                  <a:lnTo>
                    <a:pt x="27788" y="13879"/>
                  </a:lnTo>
                  <a:lnTo>
                    <a:pt x="27788" y="14598"/>
                  </a:lnTo>
                  <a:lnTo>
                    <a:pt x="27726" y="15317"/>
                  </a:lnTo>
                  <a:lnTo>
                    <a:pt x="27632" y="16004"/>
                  </a:lnTo>
                  <a:lnTo>
                    <a:pt x="27507" y="16692"/>
                  </a:lnTo>
                  <a:lnTo>
                    <a:pt x="27351" y="17349"/>
                  </a:lnTo>
                  <a:lnTo>
                    <a:pt x="27163" y="18005"/>
                  </a:lnTo>
                  <a:lnTo>
                    <a:pt x="26945" y="18661"/>
                  </a:lnTo>
                  <a:lnTo>
                    <a:pt x="26726" y="19286"/>
                  </a:lnTo>
                  <a:lnTo>
                    <a:pt x="26444" y="19912"/>
                  </a:lnTo>
                  <a:lnTo>
                    <a:pt x="26132" y="20506"/>
                  </a:lnTo>
                  <a:lnTo>
                    <a:pt x="25788" y="21099"/>
                  </a:lnTo>
                  <a:lnTo>
                    <a:pt x="25444" y="21662"/>
                  </a:lnTo>
                  <a:lnTo>
                    <a:pt x="25038" y="22193"/>
                  </a:lnTo>
                  <a:lnTo>
                    <a:pt x="24631" y="22725"/>
                  </a:lnTo>
                  <a:lnTo>
                    <a:pt x="24194" y="23225"/>
                  </a:lnTo>
                  <a:lnTo>
                    <a:pt x="23725" y="23694"/>
                  </a:lnTo>
                  <a:lnTo>
                    <a:pt x="23256" y="24163"/>
                  </a:lnTo>
                  <a:lnTo>
                    <a:pt x="22756" y="24600"/>
                  </a:lnTo>
                  <a:lnTo>
                    <a:pt x="22225" y="25007"/>
                  </a:lnTo>
                  <a:lnTo>
                    <a:pt x="21662" y="25413"/>
                  </a:lnTo>
                  <a:lnTo>
                    <a:pt x="21099" y="25757"/>
                  </a:lnTo>
                  <a:lnTo>
                    <a:pt x="20537" y="26101"/>
                  </a:lnTo>
                  <a:lnTo>
                    <a:pt x="19943" y="26413"/>
                  </a:lnTo>
                  <a:lnTo>
                    <a:pt x="19318" y="26694"/>
                  </a:lnTo>
                  <a:lnTo>
                    <a:pt x="18693" y="26945"/>
                  </a:lnTo>
                  <a:lnTo>
                    <a:pt x="18036" y="27163"/>
                  </a:lnTo>
                  <a:lnTo>
                    <a:pt x="17380" y="27351"/>
                  </a:lnTo>
                  <a:lnTo>
                    <a:pt x="16723" y="27507"/>
                  </a:lnTo>
                  <a:lnTo>
                    <a:pt x="16036" y="27601"/>
                  </a:lnTo>
                  <a:lnTo>
                    <a:pt x="15317" y="27695"/>
                  </a:lnTo>
                  <a:lnTo>
                    <a:pt x="14629" y="27757"/>
                  </a:lnTo>
                  <a:lnTo>
                    <a:pt x="13910" y="27788"/>
                  </a:lnTo>
                  <a:lnTo>
                    <a:pt x="13910" y="27788"/>
                  </a:lnTo>
                  <a:lnTo>
                    <a:pt x="13191" y="27757"/>
                  </a:lnTo>
                  <a:lnTo>
                    <a:pt x="12504" y="27695"/>
                  </a:lnTo>
                  <a:lnTo>
                    <a:pt x="11785" y="27601"/>
                  </a:lnTo>
                  <a:lnTo>
                    <a:pt x="11097" y="27507"/>
                  </a:lnTo>
                  <a:lnTo>
                    <a:pt x="10441" y="27351"/>
                  </a:lnTo>
                  <a:lnTo>
                    <a:pt x="9784" y="27163"/>
                  </a:lnTo>
                  <a:lnTo>
                    <a:pt x="9128" y="26945"/>
                  </a:lnTo>
                  <a:lnTo>
                    <a:pt x="8503" y="26694"/>
                  </a:lnTo>
                  <a:lnTo>
                    <a:pt x="7878" y="26413"/>
                  </a:lnTo>
                  <a:lnTo>
                    <a:pt x="7284" y="26101"/>
                  </a:lnTo>
                  <a:lnTo>
                    <a:pt x="6690" y="25757"/>
                  </a:lnTo>
                  <a:lnTo>
                    <a:pt x="6127" y="25413"/>
                  </a:lnTo>
                  <a:lnTo>
                    <a:pt x="5596" y="25007"/>
                  </a:lnTo>
                  <a:lnTo>
                    <a:pt x="5064" y="24600"/>
                  </a:lnTo>
                  <a:lnTo>
                    <a:pt x="4564" y="24163"/>
                  </a:lnTo>
                  <a:lnTo>
                    <a:pt x="4095" y="23694"/>
                  </a:lnTo>
                  <a:lnTo>
                    <a:pt x="3627" y="23225"/>
                  </a:lnTo>
                  <a:lnTo>
                    <a:pt x="3189" y="22725"/>
                  </a:lnTo>
                  <a:lnTo>
                    <a:pt x="2783" y="22193"/>
                  </a:lnTo>
                  <a:lnTo>
                    <a:pt x="2376" y="21662"/>
                  </a:lnTo>
                  <a:lnTo>
                    <a:pt x="2032" y="21099"/>
                  </a:lnTo>
                  <a:lnTo>
                    <a:pt x="1689" y="20506"/>
                  </a:lnTo>
                  <a:lnTo>
                    <a:pt x="1376" y="19912"/>
                  </a:lnTo>
                  <a:lnTo>
                    <a:pt x="1095" y="19286"/>
                  </a:lnTo>
                  <a:lnTo>
                    <a:pt x="845" y="18661"/>
                  </a:lnTo>
                  <a:lnTo>
                    <a:pt x="626" y="18005"/>
                  </a:lnTo>
                  <a:lnTo>
                    <a:pt x="438" y="17349"/>
                  </a:lnTo>
                  <a:lnTo>
                    <a:pt x="313" y="16692"/>
                  </a:lnTo>
                  <a:lnTo>
                    <a:pt x="188" y="16004"/>
                  </a:lnTo>
                  <a:lnTo>
                    <a:pt x="94" y="15317"/>
                  </a:lnTo>
                  <a:lnTo>
                    <a:pt x="32" y="14598"/>
                  </a:lnTo>
                  <a:lnTo>
                    <a:pt x="1" y="13879"/>
                  </a:lnTo>
                  <a:lnTo>
                    <a:pt x="1" y="13879"/>
                  </a:lnTo>
                  <a:lnTo>
                    <a:pt x="32" y="13160"/>
                  </a:lnTo>
                  <a:lnTo>
                    <a:pt x="94" y="12472"/>
                  </a:lnTo>
                  <a:lnTo>
                    <a:pt x="188" y="11753"/>
                  </a:lnTo>
                  <a:lnTo>
                    <a:pt x="313" y="11066"/>
                  </a:lnTo>
                  <a:lnTo>
                    <a:pt x="438" y="10409"/>
                  </a:lnTo>
                  <a:lnTo>
                    <a:pt x="626" y="9753"/>
                  </a:lnTo>
                  <a:lnTo>
                    <a:pt x="845" y="9097"/>
                  </a:lnTo>
                  <a:lnTo>
                    <a:pt x="1095" y="8471"/>
                  </a:lnTo>
                  <a:lnTo>
                    <a:pt x="1376" y="7846"/>
                  </a:lnTo>
                  <a:lnTo>
                    <a:pt x="1689" y="7252"/>
                  </a:lnTo>
                  <a:lnTo>
                    <a:pt x="2032" y="6690"/>
                  </a:lnTo>
                  <a:lnTo>
                    <a:pt x="2376" y="6127"/>
                  </a:lnTo>
                  <a:lnTo>
                    <a:pt x="2783" y="5564"/>
                  </a:lnTo>
                  <a:lnTo>
                    <a:pt x="3189" y="5033"/>
                  </a:lnTo>
                  <a:lnTo>
                    <a:pt x="3627" y="4533"/>
                  </a:lnTo>
                  <a:lnTo>
                    <a:pt x="4095" y="4064"/>
                  </a:lnTo>
                  <a:lnTo>
                    <a:pt x="4564" y="3595"/>
                  </a:lnTo>
                  <a:lnTo>
                    <a:pt x="5064" y="3158"/>
                  </a:lnTo>
                  <a:lnTo>
                    <a:pt x="5596" y="2751"/>
                  </a:lnTo>
                  <a:lnTo>
                    <a:pt x="6127" y="2345"/>
                  </a:lnTo>
                  <a:lnTo>
                    <a:pt x="6690" y="2001"/>
                  </a:lnTo>
                  <a:lnTo>
                    <a:pt x="7284" y="1657"/>
                  </a:lnTo>
                  <a:lnTo>
                    <a:pt x="7878" y="1345"/>
                  </a:lnTo>
                  <a:lnTo>
                    <a:pt x="8503" y="1095"/>
                  </a:lnTo>
                  <a:lnTo>
                    <a:pt x="9128" y="845"/>
                  </a:lnTo>
                  <a:lnTo>
                    <a:pt x="9784" y="626"/>
                  </a:lnTo>
                  <a:lnTo>
                    <a:pt x="10441" y="438"/>
                  </a:lnTo>
                  <a:lnTo>
                    <a:pt x="11097" y="282"/>
                  </a:lnTo>
                  <a:lnTo>
                    <a:pt x="11785" y="157"/>
                  </a:lnTo>
                  <a:lnTo>
                    <a:pt x="12504" y="63"/>
                  </a:lnTo>
                  <a:lnTo>
                    <a:pt x="13191" y="1"/>
                  </a:lnTo>
                  <a:lnTo>
                    <a:pt x="13910" y="1"/>
                  </a:lnTo>
                  <a:lnTo>
                    <a:pt x="13910" y="1"/>
                  </a:lnTo>
                  <a:lnTo>
                    <a:pt x="14629" y="1"/>
                  </a:lnTo>
                  <a:lnTo>
                    <a:pt x="15317" y="63"/>
                  </a:lnTo>
                  <a:lnTo>
                    <a:pt x="16036" y="157"/>
                  </a:lnTo>
                  <a:lnTo>
                    <a:pt x="16723" y="282"/>
                  </a:lnTo>
                  <a:lnTo>
                    <a:pt x="17380" y="438"/>
                  </a:lnTo>
                  <a:lnTo>
                    <a:pt x="18036" y="626"/>
                  </a:lnTo>
                  <a:lnTo>
                    <a:pt x="18693" y="845"/>
                  </a:lnTo>
                  <a:lnTo>
                    <a:pt x="19318" y="1095"/>
                  </a:lnTo>
                  <a:lnTo>
                    <a:pt x="19943" y="1345"/>
                  </a:lnTo>
                  <a:lnTo>
                    <a:pt x="20537" y="1657"/>
                  </a:lnTo>
                  <a:lnTo>
                    <a:pt x="21099" y="2001"/>
                  </a:lnTo>
                  <a:lnTo>
                    <a:pt x="21662" y="2345"/>
                  </a:lnTo>
                  <a:lnTo>
                    <a:pt x="22225" y="2751"/>
                  </a:lnTo>
                  <a:lnTo>
                    <a:pt x="22756" y="3158"/>
                  </a:lnTo>
                  <a:lnTo>
                    <a:pt x="23256" y="3595"/>
                  </a:lnTo>
                  <a:lnTo>
                    <a:pt x="23725" y="4064"/>
                  </a:lnTo>
                  <a:lnTo>
                    <a:pt x="24194" y="4533"/>
                  </a:lnTo>
                  <a:lnTo>
                    <a:pt x="24631" y="5033"/>
                  </a:lnTo>
                  <a:lnTo>
                    <a:pt x="25038" y="5564"/>
                  </a:lnTo>
                  <a:lnTo>
                    <a:pt x="25444" y="6127"/>
                  </a:lnTo>
                  <a:lnTo>
                    <a:pt x="25788" y="6690"/>
                  </a:lnTo>
                  <a:lnTo>
                    <a:pt x="26132" y="7252"/>
                  </a:lnTo>
                  <a:lnTo>
                    <a:pt x="26444" y="7846"/>
                  </a:lnTo>
                  <a:lnTo>
                    <a:pt x="26726" y="8471"/>
                  </a:lnTo>
                  <a:lnTo>
                    <a:pt x="26945" y="9097"/>
                  </a:lnTo>
                  <a:lnTo>
                    <a:pt x="27163" y="9753"/>
                  </a:lnTo>
                  <a:lnTo>
                    <a:pt x="27351" y="10409"/>
                  </a:lnTo>
                  <a:lnTo>
                    <a:pt x="27507" y="11066"/>
                  </a:lnTo>
                  <a:lnTo>
                    <a:pt x="27632" y="11753"/>
                  </a:lnTo>
                  <a:lnTo>
                    <a:pt x="27726" y="12472"/>
                  </a:lnTo>
                  <a:lnTo>
                    <a:pt x="27788" y="13160"/>
                  </a:lnTo>
                  <a:lnTo>
                    <a:pt x="27788" y="13879"/>
                  </a:lnTo>
                </a:path>
              </a:pathLst>
            </a:custGeom>
            <a:noFill/>
            <a:ln w="0">
              <a:noFill/>
            </a:ln>
          </p:spPr>
          <p:style>
            <a:lnRef idx="0"/>
            <a:fillRef idx="0"/>
            <a:effectRef idx="0"/>
            <a:fontRef idx="minor"/>
          </p:style>
        </p:sp>
        <p:sp>
          <p:nvSpPr>
            <p:cNvPr id="216" name="CustomShape 11"/>
            <p:cNvSpPr/>
            <p:nvPr/>
          </p:nvSpPr>
          <p:spPr>
            <a:xfrm>
              <a:off x="5672520" y="2014200"/>
              <a:ext cx="1895400" cy="1897200"/>
            </a:xfrm>
            <a:custGeom>
              <a:avLst/>
              <a:gdLst/>
              <a:ahLst/>
              <a:rect l="l" t="t" r="r" b="b"/>
              <a:pathLst>
                <a:path w="26257" h="26258">
                  <a:moveTo>
                    <a:pt x="13128" y="1"/>
                  </a:moveTo>
                  <a:lnTo>
                    <a:pt x="12441" y="32"/>
                  </a:lnTo>
                  <a:lnTo>
                    <a:pt x="11784" y="63"/>
                  </a:lnTo>
                  <a:lnTo>
                    <a:pt x="11128" y="157"/>
                  </a:lnTo>
                  <a:lnTo>
                    <a:pt x="10471" y="282"/>
                  </a:lnTo>
                  <a:lnTo>
                    <a:pt x="9846" y="407"/>
                  </a:lnTo>
                  <a:lnTo>
                    <a:pt x="9221" y="595"/>
                  </a:lnTo>
                  <a:lnTo>
                    <a:pt x="8627" y="813"/>
                  </a:lnTo>
                  <a:lnTo>
                    <a:pt x="8033" y="1032"/>
                  </a:lnTo>
                  <a:lnTo>
                    <a:pt x="7439" y="1314"/>
                  </a:lnTo>
                  <a:lnTo>
                    <a:pt x="6877" y="1595"/>
                  </a:lnTo>
                  <a:lnTo>
                    <a:pt x="6314" y="1908"/>
                  </a:lnTo>
                  <a:lnTo>
                    <a:pt x="5783" y="2251"/>
                  </a:lnTo>
                  <a:lnTo>
                    <a:pt x="5283" y="2626"/>
                  </a:lnTo>
                  <a:lnTo>
                    <a:pt x="4782" y="3002"/>
                  </a:lnTo>
                  <a:lnTo>
                    <a:pt x="4314" y="3408"/>
                  </a:lnTo>
                  <a:lnTo>
                    <a:pt x="3845" y="3845"/>
                  </a:lnTo>
                  <a:lnTo>
                    <a:pt x="3407" y="4314"/>
                  </a:lnTo>
                  <a:lnTo>
                    <a:pt x="3001" y="4783"/>
                  </a:lnTo>
                  <a:lnTo>
                    <a:pt x="2626" y="5283"/>
                  </a:lnTo>
                  <a:lnTo>
                    <a:pt x="2251" y="5783"/>
                  </a:lnTo>
                  <a:lnTo>
                    <a:pt x="1907" y="6315"/>
                  </a:lnTo>
                  <a:lnTo>
                    <a:pt x="1594" y="6877"/>
                  </a:lnTo>
                  <a:lnTo>
                    <a:pt x="1282" y="7440"/>
                  </a:lnTo>
                  <a:lnTo>
                    <a:pt x="1032" y="8034"/>
                  </a:lnTo>
                  <a:lnTo>
                    <a:pt x="813" y="8628"/>
                  </a:lnTo>
                  <a:lnTo>
                    <a:pt x="594" y="9222"/>
                  </a:lnTo>
                  <a:lnTo>
                    <a:pt x="406" y="9847"/>
                  </a:lnTo>
                  <a:lnTo>
                    <a:pt x="281" y="10472"/>
                  </a:lnTo>
                  <a:lnTo>
                    <a:pt x="156" y="11128"/>
                  </a:lnTo>
                  <a:lnTo>
                    <a:pt x="63" y="11785"/>
                  </a:lnTo>
                  <a:lnTo>
                    <a:pt x="31" y="12441"/>
                  </a:lnTo>
                  <a:lnTo>
                    <a:pt x="0" y="13129"/>
                  </a:lnTo>
                  <a:lnTo>
                    <a:pt x="31" y="13817"/>
                  </a:lnTo>
                  <a:lnTo>
                    <a:pt x="63" y="14473"/>
                  </a:lnTo>
                  <a:lnTo>
                    <a:pt x="156" y="15129"/>
                  </a:lnTo>
                  <a:lnTo>
                    <a:pt x="281" y="15786"/>
                  </a:lnTo>
                  <a:lnTo>
                    <a:pt x="406" y="16411"/>
                  </a:lnTo>
                  <a:lnTo>
                    <a:pt x="594" y="17036"/>
                  </a:lnTo>
                  <a:lnTo>
                    <a:pt x="813" y="17630"/>
                  </a:lnTo>
                  <a:lnTo>
                    <a:pt x="1032" y="18255"/>
                  </a:lnTo>
                  <a:lnTo>
                    <a:pt x="1282" y="18818"/>
                  </a:lnTo>
                  <a:lnTo>
                    <a:pt x="1594" y="19380"/>
                  </a:lnTo>
                  <a:lnTo>
                    <a:pt x="1907" y="19943"/>
                  </a:lnTo>
                  <a:lnTo>
                    <a:pt x="2251" y="20474"/>
                  </a:lnTo>
                  <a:lnTo>
                    <a:pt x="2626" y="20975"/>
                  </a:lnTo>
                  <a:lnTo>
                    <a:pt x="3001" y="21475"/>
                  </a:lnTo>
                  <a:lnTo>
                    <a:pt x="3407" y="21944"/>
                  </a:lnTo>
                  <a:lnTo>
                    <a:pt x="3845" y="22412"/>
                  </a:lnTo>
                  <a:lnTo>
                    <a:pt x="4314" y="22850"/>
                  </a:lnTo>
                  <a:lnTo>
                    <a:pt x="4782" y="23256"/>
                  </a:lnTo>
                  <a:lnTo>
                    <a:pt x="5283" y="23663"/>
                  </a:lnTo>
                  <a:lnTo>
                    <a:pt x="5783" y="24007"/>
                  </a:lnTo>
                  <a:lnTo>
                    <a:pt x="6314" y="24350"/>
                  </a:lnTo>
                  <a:lnTo>
                    <a:pt x="6877" y="24663"/>
                  </a:lnTo>
                  <a:lnTo>
                    <a:pt x="7439" y="24976"/>
                  </a:lnTo>
                  <a:lnTo>
                    <a:pt x="8033" y="25226"/>
                  </a:lnTo>
                  <a:lnTo>
                    <a:pt x="8627" y="25444"/>
                  </a:lnTo>
                  <a:lnTo>
                    <a:pt x="9221" y="25663"/>
                  </a:lnTo>
                  <a:lnTo>
                    <a:pt x="9846" y="25851"/>
                  </a:lnTo>
                  <a:lnTo>
                    <a:pt x="10471" y="25976"/>
                  </a:lnTo>
                  <a:lnTo>
                    <a:pt x="11128" y="26101"/>
                  </a:lnTo>
                  <a:lnTo>
                    <a:pt x="11784" y="26195"/>
                  </a:lnTo>
                  <a:lnTo>
                    <a:pt x="12441" y="26226"/>
                  </a:lnTo>
                  <a:lnTo>
                    <a:pt x="13128" y="26257"/>
                  </a:lnTo>
                  <a:lnTo>
                    <a:pt x="13816" y="26226"/>
                  </a:lnTo>
                  <a:lnTo>
                    <a:pt x="14472" y="26195"/>
                  </a:lnTo>
                  <a:lnTo>
                    <a:pt x="15129" y="26101"/>
                  </a:lnTo>
                  <a:lnTo>
                    <a:pt x="15785" y="25976"/>
                  </a:lnTo>
                  <a:lnTo>
                    <a:pt x="16410" y="25851"/>
                  </a:lnTo>
                  <a:lnTo>
                    <a:pt x="17035" y="25663"/>
                  </a:lnTo>
                  <a:lnTo>
                    <a:pt x="17629" y="25444"/>
                  </a:lnTo>
                  <a:lnTo>
                    <a:pt x="18223" y="25226"/>
                  </a:lnTo>
                  <a:lnTo>
                    <a:pt x="18817" y="24976"/>
                  </a:lnTo>
                  <a:lnTo>
                    <a:pt x="19380" y="24663"/>
                  </a:lnTo>
                  <a:lnTo>
                    <a:pt x="19942" y="24350"/>
                  </a:lnTo>
                  <a:lnTo>
                    <a:pt x="20474" y="24007"/>
                  </a:lnTo>
                  <a:lnTo>
                    <a:pt x="20974" y="23663"/>
                  </a:lnTo>
                  <a:lnTo>
                    <a:pt x="21474" y="23256"/>
                  </a:lnTo>
                  <a:lnTo>
                    <a:pt x="21943" y="22850"/>
                  </a:lnTo>
                  <a:lnTo>
                    <a:pt x="22412" y="22412"/>
                  </a:lnTo>
                  <a:lnTo>
                    <a:pt x="22849" y="21944"/>
                  </a:lnTo>
                  <a:lnTo>
                    <a:pt x="23256" y="21475"/>
                  </a:lnTo>
                  <a:lnTo>
                    <a:pt x="23631" y="20975"/>
                  </a:lnTo>
                  <a:lnTo>
                    <a:pt x="24006" y="20474"/>
                  </a:lnTo>
                  <a:lnTo>
                    <a:pt x="24350" y="19943"/>
                  </a:lnTo>
                  <a:lnTo>
                    <a:pt x="24662" y="19380"/>
                  </a:lnTo>
                  <a:lnTo>
                    <a:pt x="24944" y="18818"/>
                  </a:lnTo>
                  <a:lnTo>
                    <a:pt x="25225" y="18255"/>
                  </a:lnTo>
                  <a:lnTo>
                    <a:pt x="25444" y="17630"/>
                  </a:lnTo>
                  <a:lnTo>
                    <a:pt x="25662" y="17036"/>
                  </a:lnTo>
                  <a:lnTo>
                    <a:pt x="25850" y="16411"/>
                  </a:lnTo>
                  <a:lnTo>
                    <a:pt x="25975" y="15786"/>
                  </a:lnTo>
                  <a:lnTo>
                    <a:pt x="26100" y="15129"/>
                  </a:lnTo>
                  <a:lnTo>
                    <a:pt x="26194" y="14473"/>
                  </a:lnTo>
                  <a:lnTo>
                    <a:pt x="26225" y="13817"/>
                  </a:lnTo>
                  <a:lnTo>
                    <a:pt x="26256" y="13129"/>
                  </a:lnTo>
                  <a:lnTo>
                    <a:pt x="26225" y="12441"/>
                  </a:lnTo>
                  <a:lnTo>
                    <a:pt x="26194" y="11785"/>
                  </a:lnTo>
                  <a:lnTo>
                    <a:pt x="26100" y="11128"/>
                  </a:lnTo>
                  <a:lnTo>
                    <a:pt x="25975" y="10472"/>
                  </a:lnTo>
                  <a:lnTo>
                    <a:pt x="25850" y="9847"/>
                  </a:lnTo>
                  <a:lnTo>
                    <a:pt x="25662" y="9222"/>
                  </a:lnTo>
                  <a:lnTo>
                    <a:pt x="25444" y="8628"/>
                  </a:lnTo>
                  <a:lnTo>
                    <a:pt x="25225" y="8034"/>
                  </a:lnTo>
                  <a:lnTo>
                    <a:pt x="24944" y="7440"/>
                  </a:lnTo>
                  <a:lnTo>
                    <a:pt x="24662" y="6877"/>
                  </a:lnTo>
                  <a:lnTo>
                    <a:pt x="24350" y="6315"/>
                  </a:lnTo>
                  <a:lnTo>
                    <a:pt x="24006" y="5783"/>
                  </a:lnTo>
                  <a:lnTo>
                    <a:pt x="23631" y="5283"/>
                  </a:lnTo>
                  <a:lnTo>
                    <a:pt x="23256" y="4783"/>
                  </a:lnTo>
                  <a:lnTo>
                    <a:pt x="22849" y="4314"/>
                  </a:lnTo>
                  <a:lnTo>
                    <a:pt x="22412" y="3845"/>
                  </a:lnTo>
                  <a:lnTo>
                    <a:pt x="21943" y="3408"/>
                  </a:lnTo>
                  <a:lnTo>
                    <a:pt x="21474" y="3002"/>
                  </a:lnTo>
                  <a:lnTo>
                    <a:pt x="20974" y="2626"/>
                  </a:lnTo>
                  <a:lnTo>
                    <a:pt x="20474" y="2251"/>
                  </a:lnTo>
                  <a:lnTo>
                    <a:pt x="19942" y="1908"/>
                  </a:lnTo>
                  <a:lnTo>
                    <a:pt x="19380" y="1595"/>
                  </a:lnTo>
                  <a:lnTo>
                    <a:pt x="18817" y="1314"/>
                  </a:lnTo>
                  <a:lnTo>
                    <a:pt x="18223" y="1032"/>
                  </a:lnTo>
                  <a:lnTo>
                    <a:pt x="17629" y="813"/>
                  </a:lnTo>
                  <a:lnTo>
                    <a:pt x="17035" y="595"/>
                  </a:lnTo>
                  <a:lnTo>
                    <a:pt x="16410" y="407"/>
                  </a:lnTo>
                  <a:lnTo>
                    <a:pt x="15785" y="282"/>
                  </a:lnTo>
                  <a:lnTo>
                    <a:pt x="15129" y="157"/>
                  </a:lnTo>
                  <a:lnTo>
                    <a:pt x="14472" y="63"/>
                  </a:lnTo>
                  <a:lnTo>
                    <a:pt x="13816" y="32"/>
                  </a:lnTo>
                  <a:lnTo>
                    <a:pt x="13128" y="1"/>
                  </a:lnTo>
                  <a:close/>
                </a:path>
              </a:pathLst>
            </a:custGeom>
            <a:solidFill>
              <a:srgbClr val="666666"/>
            </a:solidFill>
            <a:ln w="0">
              <a:noFill/>
            </a:ln>
          </p:spPr>
          <p:style>
            <a:lnRef idx="0"/>
            <a:fillRef idx="0"/>
            <a:effectRef idx="0"/>
            <a:fontRef idx="minor"/>
          </p:style>
        </p:sp>
        <p:sp>
          <p:nvSpPr>
            <p:cNvPr id="217" name="CustomShape 12"/>
            <p:cNvSpPr/>
            <p:nvPr/>
          </p:nvSpPr>
          <p:spPr>
            <a:xfrm>
              <a:off x="5887080" y="3426480"/>
              <a:ext cx="170640" cy="234000"/>
            </a:xfrm>
            <a:custGeom>
              <a:avLst/>
              <a:gdLst/>
              <a:ahLst/>
              <a:rect l="l" t="t" r="r" b="b"/>
              <a:pathLst>
                <a:path w="2408" h="3283">
                  <a:moveTo>
                    <a:pt x="813" y="0"/>
                  </a:moveTo>
                  <a:lnTo>
                    <a:pt x="657" y="32"/>
                  </a:lnTo>
                  <a:lnTo>
                    <a:pt x="501" y="63"/>
                  </a:lnTo>
                  <a:lnTo>
                    <a:pt x="376" y="157"/>
                  </a:lnTo>
                  <a:lnTo>
                    <a:pt x="251" y="251"/>
                  </a:lnTo>
                  <a:lnTo>
                    <a:pt x="157" y="376"/>
                  </a:lnTo>
                  <a:lnTo>
                    <a:pt x="63" y="501"/>
                  </a:lnTo>
                  <a:lnTo>
                    <a:pt x="32" y="657"/>
                  </a:lnTo>
                  <a:lnTo>
                    <a:pt x="1" y="813"/>
                  </a:lnTo>
                  <a:lnTo>
                    <a:pt x="1" y="2470"/>
                  </a:lnTo>
                  <a:lnTo>
                    <a:pt x="32" y="2626"/>
                  </a:lnTo>
                  <a:lnTo>
                    <a:pt x="63" y="2782"/>
                  </a:lnTo>
                  <a:lnTo>
                    <a:pt x="157" y="2939"/>
                  </a:lnTo>
                  <a:lnTo>
                    <a:pt x="251" y="3032"/>
                  </a:lnTo>
                  <a:lnTo>
                    <a:pt x="376" y="3126"/>
                  </a:lnTo>
                  <a:lnTo>
                    <a:pt x="501" y="3220"/>
                  </a:lnTo>
                  <a:lnTo>
                    <a:pt x="657" y="3251"/>
                  </a:lnTo>
                  <a:lnTo>
                    <a:pt x="813" y="3282"/>
                  </a:lnTo>
                  <a:lnTo>
                    <a:pt x="1595" y="3282"/>
                  </a:lnTo>
                  <a:lnTo>
                    <a:pt x="1782" y="3251"/>
                  </a:lnTo>
                  <a:lnTo>
                    <a:pt x="1907" y="3220"/>
                  </a:lnTo>
                  <a:lnTo>
                    <a:pt x="2064" y="3126"/>
                  </a:lnTo>
                  <a:lnTo>
                    <a:pt x="2157" y="3032"/>
                  </a:lnTo>
                  <a:lnTo>
                    <a:pt x="2282" y="2939"/>
                  </a:lnTo>
                  <a:lnTo>
                    <a:pt x="2345" y="2782"/>
                  </a:lnTo>
                  <a:lnTo>
                    <a:pt x="2376" y="2626"/>
                  </a:lnTo>
                  <a:lnTo>
                    <a:pt x="2407" y="2470"/>
                  </a:lnTo>
                  <a:lnTo>
                    <a:pt x="2407" y="813"/>
                  </a:lnTo>
                  <a:lnTo>
                    <a:pt x="2376" y="657"/>
                  </a:lnTo>
                  <a:lnTo>
                    <a:pt x="2345" y="501"/>
                  </a:lnTo>
                  <a:lnTo>
                    <a:pt x="2282" y="376"/>
                  </a:lnTo>
                  <a:lnTo>
                    <a:pt x="2157" y="251"/>
                  </a:lnTo>
                  <a:lnTo>
                    <a:pt x="2064" y="157"/>
                  </a:lnTo>
                  <a:lnTo>
                    <a:pt x="1907" y="63"/>
                  </a:lnTo>
                  <a:lnTo>
                    <a:pt x="1782" y="32"/>
                  </a:lnTo>
                  <a:lnTo>
                    <a:pt x="1595" y="0"/>
                  </a:lnTo>
                  <a:close/>
                </a:path>
              </a:pathLst>
            </a:custGeom>
            <a:solidFill>
              <a:srgbClr val="000000"/>
            </a:solidFill>
            <a:ln w="0">
              <a:noFill/>
            </a:ln>
          </p:spPr>
          <p:style>
            <a:lnRef idx="0"/>
            <a:fillRef idx="0"/>
            <a:effectRef idx="0"/>
            <a:fontRef idx="minor"/>
          </p:style>
        </p:sp>
        <p:sp>
          <p:nvSpPr>
            <p:cNvPr id="218" name="CustomShape 13"/>
            <p:cNvSpPr/>
            <p:nvPr/>
          </p:nvSpPr>
          <p:spPr>
            <a:xfrm>
              <a:off x="5887080" y="3426480"/>
              <a:ext cx="170640" cy="234000"/>
            </a:xfrm>
            <a:custGeom>
              <a:avLst/>
              <a:gdLst/>
              <a:ahLst/>
              <a:rect l="l" t="t" r="r" b="b"/>
              <a:pathLst>
                <a:path w="2408" h="3283">
                  <a:moveTo>
                    <a:pt x="2407" y="2470"/>
                  </a:moveTo>
                  <a:lnTo>
                    <a:pt x="2407" y="2470"/>
                  </a:lnTo>
                  <a:lnTo>
                    <a:pt x="2376" y="2626"/>
                  </a:lnTo>
                  <a:lnTo>
                    <a:pt x="2345" y="2782"/>
                  </a:lnTo>
                  <a:lnTo>
                    <a:pt x="2282" y="2939"/>
                  </a:lnTo>
                  <a:lnTo>
                    <a:pt x="2157" y="3032"/>
                  </a:lnTo>
                  <a:lnTo>
                    <a:pt x="2064" y="3126"/>
                  </a:lnTo>
                  <a:lnTo>
                    <a:pt x="1907" y="3220"/>
                  </a:lnTo>
                  <a:lnTo>
                    <a:pt x="1782" y="3251"/>
                  </a:lnTo>
                  <a:lnTo>
                    <a:pt x="1595" y="3282"/>
                  </a:lnTo>
                  <a:lnTo>
                    <a:pt x="813" y="3282"/>
                  </a:lnTo>
                  <a:lnTo>
                    <a:pt x="813" y="3282"/>
                  </a:lnTo>
                  <a:lnTo>
                    <a:pt x="657" y="3251"/>
                  </a:lnTo>
                  <a:lnTo>
                    <a:pt x="501" y="3220"/>
                  </a:lnTo>
                  <a:lnTo>
                    <a:pt x="376" y="3126"/>
                  </a:lnTo>
                  <a:lnTo>
                    <a:pt x="251" y="3032"/>
                  </a:lnTo>
                  <a:lnTo>
                    <a:pt x="157" y="2939"/>
                  </a:lnTo>
                  <a:lnTo>
                    <a:pt x="63" y="2782"/>
                  </a:lnTo>
                  <a:lnTo>
                    <a:pt x="32" y="2626"/>
                  </a:lnTo>
                  <a:lnTo>
                    <a:pt x="1" y="2470"/>
                  </a:lnTo>
                  <a:lnTo>
                    <a:pt x="1" y="813"/>
                  </a:lnTo>
                  <a:lnTo>
                    <a:pt x="1" y="813"/>
                  </a:lnTo>
                  <a:lnTo>
                    <a:pt x="32" y="657"/>
                  </a:lnTo>
                  <a:lnTo>
                    <a:pt x="63" y="501"/>
                  </a:lnTo>
                  <a:lnTo>
                    <a:pt x="157" y="376"/>
                  </a:lnTo>
                  <a:lnTo>
                    <a:pt x="251" y="251"/>
                  </a:lnTo>
                  <a:lnTo>
                    <a:pt x="376" y="157"/>
                  </a:lnTo>
                  <a:lnTo>
                    <a:pt x="501" y="63"/>
                  </a:lnTo>
                  <a:lnTo>
                    <a:pt x="657" y="32"/>
                  </a:lnTo>
                  <a:lnTo>
                    <a:pt x="813" y="0"/>
                  </a:lnTo>
                  <a:lnTo>
                    <a:pt x="1595" y="0"/>
                  </a:lnTo>
                  <a:lnTo>
                    <a:pt x="1595" y="0"/>
                  </a:lnTo>
                  <a:lnTo>
                    <a:pt x="1782" y="32"/>
                  </a:lnTo>
                  <a:lnTo>
                    <a:pt x="1907" y="63"/>
                  </a:lnTo>
                  <a:lnTo>
                    <a:pt x="2064" y="157"/>
                  </a:lnTo>
                  <a:lnTo>
                    <a:pt x="2157" y="251"/>
                  </a:lnTo>
                  <a:lnTo>
                    <a:pt x="2282" y="376"/>
                  </a:lnTo>
                  <a:lnTo>
                    <a:pt x="2345" y="501"/>
                  </a:lnTo>
                  <a:lnTo>
                    <a:pt x="2376" y="657"/>
                  </a:lnTo>
                  <a:lnTo>
                    <a:pt x="2407" y="813"/>
                  </a:lnTo>
                  <a:lnTo>
                    <a:pt x="2407" y="2470"/>
                  </a:lnTo>
                </a:path>
              </a:pathLst>
            </a:custGeom>
            <a:noFill/>
            <a:ln w="0">
              <a:noFill/>
            </a:ln>
          </p:spPr>
          <p:style>
            <a:lnRef idx="0"/>
            <a:fillRef idx="0"/>
            <a:effectRef idx="0"/>
            <a:fontRef idx="minor"/>
          </p:style>
        </p:sp>
        <p:sp>
          <p:nvSpPr>
            <p:cNvPr id="219" name="CustomShape 14"/>
            <p:cNvSpPr/>
            <p:nvPr/>
          </p:nvSpPr>
          <p:spPr>
            <a:xfrm>
              <a:off x="7191720" y="3426480"/>
              <a:ext cx="168120" cy="234000"/>
            </a:xfrm>
            <a:custGeom>
              <a:avLst/>
              <a:gdLst/>
              <a:ahLst/>
              <a:rect l="l" t="t" r="r" b="b"/>
              <a:pathLst>
                <a:path w="2376" h="3283">
                  <a:moveTo>
                    <a:pt x="782" y="0"/>
                  </a:moveTo>
                  <a:lnTo>
                    <a:pt x="625" y="32"/>
                  </a:lnTo>
                  <a:lnTo>
                    <a:pt x="469" y="63"/>
                  </a:lnTo>
                  <a:lnTo>
                    <a:pt x="344" y="157"/>
                  </a:lnTo>
                  <a:lnTo>
                    <a:pt x="219" y="251"/>
                  </a:lnTo>
                  <a:lnTo>
                    <a:pt x="125" y="376"/>
                  </a:lnTo>
                  <a:lnTo>
                    <a:pt x="63" y="501"/>
                  </a:lnTo>
                  <a:lnTo>
                    <a:pt x="0" y="657"/>
                  </a:lnTo>
                  <a:lnTo>
                    <a:pt x="0" y="813"/>
                  </a:lnTo>
                  <a:lnTo>
                    <a:pt x="0" y="2470"/>
                  </a:lnTo>
                  <a:lnTo>
                    <a:pt x="0" y="2626"/>
                  </a:lnTo>
                  <a:lnTo>
                    <a:pt x="63" y="2782"/>
                  </a:lnTo>
                  <a:lnTo>
                    <a:pt x="125" y="2939"/>
                  </a:lnTo>
                  <a:lnTo>
                    <a:pt x="219" y="3032"/>
                  </a:lnTo>
                  <a:lnTo>
                    <a:pt x="344" y="3126"/>
                  </a:lnTo>
                  <a:lnTo>
                    <a:pt x="469" y="3220"/>
                  </a:lnTo>
                  <a:lnTo>
                    <a:pt x="625" y="3251"/>
                  </a:lnTo>
                  <a:lnTo>
                    <a:pt x="782" y="3282"/>
                  </a:lnTo>
                  <a:lnTo>
                    <a:pt x="1594" y="3282"/>
                  </a:lnTo>
                  <a:lnTo>
                    <a:pt x="1750" y="3251"/>
                  </a:lnTo>
                  <a:lnTo>
                    <a:pt x="1907" y="3220"/>
                  </a:lnTo>
                  <a:lnTo>
                    <a:pt x="2032" y="3126"/>
                  </a:lnTo>
                  <a:lnTo>
                    <a:pt x="2157" y="3032"/>
                  </a:lnTo>
                  <a:lnTo>
                    <a:pt x="2251" y="2939"/>
                  </a:lnTo>
                  <a:lnTo>
                    <a:pt x="2313" y="2782"/>
                  </a:lnTo>
                  <a:lnTo>
                    <a:pt x="2376" y="2626"/>
                  </a:lnTo>
                  <a:lnTo>
                    <a:pt x="2376" y="2470"/>
                  </a:lnTo>
                  <a:lnTo>
                    <a:pt x="2376" y="813"/>
                  </a:lnTo>
                  <a:lnTo>
                    <a:pt x="2376" y="657"/>
                  </a:lnTo>
                  <a:lnTo>
                    <a:pt x="2313" y="501"/>
                  </a:lnTo>
                  <a:lnTo>
                    <a:pt x="2251" y="376"/>
                  </a:lnTo>
                  <a:lnTo>
                    <a:pt x="2157" y="251"/>
                  </a:lnTo>
                  <a:lnTo>
                    <a:pt x="2032" y="157"/>
                  </a:lnTo>
                  <a:lnTo>
                    <a:pt x="1907" y="63"/>
                  </a:lnTo>
                  <a:lnTo>
                    <a:pt x="1750" y="32"/>
                  </a:lnTo>
                  <a:lnTo>
                    <a:pt x="1594" y="0"/>
                  </a:lnTo>
                  <a:close/>
                </a:path>
              </a:pathLst>
            </a:custGeom>
            <a:solidFill>
              <a:srgbClr val="000000"/>
            </a:solidFill>
            <a:ln w="0">
              <a:noFill/>
            </a:ln>
          </p:spPr>
          <p:style>
            <a:lnRef idx="0"/>
            <a:fillRef idx="0"/>
            <a:effectRef idx="0"/>
            <a:fontRef idx="minor"/>
          </p:style>
        </p:sp>
        <p:sp>
          <p:nvSpPr>
            <p:cNvPr id="220" name="CustomShape 15"/>
            <p:cNvSpPr/>
            <p:nvPr/>
          </p:nvSpPr>
          <p:spPr>
            <a:xfrm>
              <a:off x="7191720" y="3426480"/>
              <a:ext cx="168120" cy="234000"/>
            </a:xfrm>
            <a:custGeom>
              <a:avLst/>
              <a:gdLst/>
              <a:ahLst/>
              <a:rect l="l" t="t" r="r" b="b"/>
              <a:pathLst>
                <a:path w="2376" h="3283">
                  <a:moveTo>
                    <a:pt x="2376" y="2470"/>
                  </a:moveTo>
                  <a:lnTo>
                    <a:pt x="2376" y="2470"/>
                  </a:lnTo>
                  <a:lnTo>
                    <a:pt x="2376" y="2626"/>
                  </a:lnTo>
                  <a:lnTo>
                    <a:pt x="2313" y="2782"/>
                  </a:lnTo>
                  <a:lnTo>
                    <a:pt x="2251" y="2939"/>
                  </a:lnTo>
                  <a:lnTo>
                    <a:pt x="2157" y="3032"/>
                  </a:lnTo>
                  <a:lnTo>
                    <a:pt x="2032" y="3126"/>
                  </a:lnTo>
                  <a:lnTo>
                    <a:pt x="1907" y="3220"/>
                  </a:lnTo>
                  <a:lnTo>
                    <a:pt x="1750" y="3251"/>
                  </a:lnTo>
                  <a:lnTo>
                    <a:pt x="1594" y="3282"/>
                  </a:lnTo>
                  <a:lnTo>
                    <a:pt x="782" y="3282"/>
                  </a:lnTo>
                  <a:lnTo>
                    <a:pt x="782" y="3282"/>
                  </a:lnTo>
                  <a:lnTo>
                    <a:pt x="625" y="3251"/>
                  </a:lnTo>
                  <a:lnTo>
                    <a:pt x="469" y="3220"/>
                  </a:lnTo>
                  <a:lnTo>
                    <a:pt x="344" y="3126"/>
                  </a:lnTo>
                  <a:lnTo>
                    <a:pt x="219" y="3032"/>
                  </a:lnTo>
                  <a:lnTo>
                    <a:pt x="125" y="2939"/>
                  </a:lnTo>
                  <a:lnTo>
                    <a:pt x="63" y="2782"/>
                  </a:lnTo>
                  <a:lnTo>
                    <a:pt x="0" y="2626"/>
                  </a:lnTo>
                  <a:lnTo>
                    <a:pt x="0" y="2470"/>
                  </a:lnTo>
                  <a:lnTo>
                    <a:pt x="0" y="813"/>
                  </a:lnTo>
                  <a:lnTo>
                    <a:pt x="0" y="813"/>
                  </a:lnTo>
                  <a:lnTo>
                    <a:pt x="0" y="657"/>
                  </a:lnTo>
                  <a:lnTo>
                    <a:pt x="63" y="501"/>
                  </a:lnTo>
                  <a:lnTo>
                    <a:pt x="125" y="376"/>
                  </a:lnTo>
                  <a:lnTo>
                    <a:pt x="219" y="251"/>
                  </a:lnTo>
                  <a:lnTo>
                    <a:pt x="344" y="157"/>
                  </a:lnTo>
                  <a:lnTo>
                    <a:pt x="469" y="63"/>
                  </a:lnTo>
                  <a:lnTo>
                    <a:pt x="625" y="32"/>
                  </a:lnTo>
                  <a:lnTo>
                    <a:pt x="782" y="0"/>
                  </a:lnTo>
                  <a:lnTo>
                    <a:pt x="1594" y="0"/>
                  </a:lnTo>
                  <a:lnTo>
                    <a:pt x="1594" y="0"/>
                  </a:lnTo>
                  <a:lnTo>
                    <a:pt x="1750" y="32"/>
                  </a:lnTo>
                  <a:lnTo>
                    <a:pt x="1907" y="63"/>
                  </a:lnTo>
                  <a:lnTo>
                    <a:pt x="2032" y="157"/>
                  </a:lnTo>
                  <a:lnTo>
                    <a:pt x="2157" y="251"/>
                  </a:lnTo>
                  <a:lnTo>
                    <a:pt x="2251" y="376"/>
                  </a:lnTo>
                  <a:lnTo>
                    <a:pt x="2313" y="501"/>
                  </a:lnTo>
                  <a:lnTo>
                    <a:pt x="2376" y="657"/>
                  </a:lnTo>
                  <a:lnTo>
                    <a:pt x="2376" y="813"/>
                  </a:lnTo>
                  <a:lnTo>
                    <a:pt x="2376" y="2470"/>
                  </a:lnTo>
                </a:path>
              </a:pathLst>
            </a:custGeom>
            <a:noFill/>
            <a:ln w="0">
              <a:noFill/>
            </a:ln>
          </p:spPr>
          <p:style>
            <a:lnRef idx="0"/>
            <a:fillRef idx="0"/>
            <a:effectRef idx="0"/>
            <a:fontRef idx="minor"/>
          </p:style>
        </p:sp>
        <p:sp>
          <p:nvSpPr>
            <p:cNvPr id="221" name="CustomShape 16"/>
            <p:cNvSpPr/>
            <p:nvPr/>
          </p:nvSpPr>
          <p:spPr>
            <a:xfrm>
              <a:off x="6429960" y="2270160"/>
              <a:ext cx="387720" cy="48600"/>
            </a:xfrm>
            <a:custGeom>
              <a:avLst/>
              <a:gdLst/>
              <a:ahLst/>
              <a:rect l="l" t="t" r="r" b="b"/>
              <a:pathLst>
                <a:path w="5408" h="720">
                  <a:moveTo>
                    <a:pt x="688" y="1"/>
                  </a:moveTo>
                  <a:lnTo>
                    <a:pt x="563" y="63"/>
                  </a:lnTo>
                  <a:lnTo>
                    <a:pt x="469" y="126"/>
                  </a:lnTo>
                  <a:lnTo>
                    <a:pt x="344" y="188"/>
                  </a:lnTo>
                  <a:lnTo>
                    <a:pt x="63" y="501"/>
                  </a:lnTo>
                  <a:lnTo>
                    <a:pt x="0" y="595"/>
                  </a:lnTo>
                  <a:lnTo>
                    <a:pt x="0" y="657"/>
                  </a:lnTo>
                  <a:lnTo>
                    <a:pt x="63" y="689"/>
                  </a:lnTo>
                  <a:lnTo>
                    <a:pt x="157" y="720"/>
                  </a:lnTo>
                  <a:lnTo>
                    <a:pt x="5283" y="720"/>
                  </a:lnTo>
                  <a:lnTo>
                    <a:pt x="5345" y="689"/>
                  </a:lnTo>
                  <a:lnTo>
                    <a:pt x="5408" y="657"/>
                  </a:lnTo>
                  <a:lnTo>
                    <a:pt x="5408" y="595"/>
                  </a:lnTo>
                  <a:lnTo>
                    <a:pt x="5345" y="501"/>
                  </a:lnTo>
                  <a:lnTo>
                    <a:pt x="5064" y="188"/>
                  </a:lnTo>
                  <a:lnTo>
                    <a:pt x="4970" y="126"/>
                  </a:lnTo>
                  <a:lnTo>
                    <a:pt x="4845" y="63"/>
                  </a:lnTo>
                  <a:lnTo>
                    <a:pt x="4720" y="1"/>
                  </a:lnTo>
                  <a:close/>
                </a:path>
              </a:pathLst>
            </a:custGeom>
            <a:solidFill>
              <a:srgbClr val="03c8df"/>
            </a:solidFill>
            <a:ln w="0">
              <a:noFill/>
            </a:ln>
          </p:spPr>
          <p:style>
            <a:lnRef idx="0"/>
            <a:fillRef idx="0"/>
            <a:effectRef idx="0"/>
            <a:fontRef idx="minor"/>
          </p:style>
        </p:sp>
        <p:sp>
          <p:nvSpPr>
            <p:cNvPr id="222" name="CustomShape 17"/>
            <p:cNvSpPr/>
            <p:nvPr/>
          </p:nvSpPr>
          <p:spPr>
            <a:xfrm>
              <a:off x="7239240" y="2654640"/>
              <a:ext cx="59760" cy="46080"/>
            </a:xfrm>
            <a:custGeom>
              <a:avLst/>
              <a:gdLst/>
              <a:ahLst/>
              <a:rect l="l" t="t" r="r" b="b"/>
              <a:pathLst>
                <a:path w="876" h="689">
                  <a:moveTo>
                    <a:pt x="0" y="1"/>
                  </a:moveTo>
                  <a:lnTo>
                    <a:pt x="0" y="688"/>
                  </a:lnTo>
                  <a:lnTo>
                    <a:pt x="876" y="688"/>
                  </a:lnTo>
                  <a:lnTo>
                    <a:pt x="876" y="1"/>
                  </a:lnTo>
                  <a:close/>
                </a:path>
              </a:pathLst>
            </a:custGeom>
            <a:solidFill>
              <a:srgbClr val="babcbe"/>
            </a:solidFill>
            <a:ln w="0">
              <a:noFill/>
            </a:ln>
          </p:spPr>
          <p:style>
            <a:lnRef idx="0"/>
            <a:fillRef idx="0"/>
            <a:effectRef idx="0"/>
            <a:fontRef idx="minor"/>
          </p:style>
        </p:sp>
        <p:sp>
          <p:nvSpPr>
            <p:cNvPr id="223" name="CustomShape 18"/>
            <p:cNvSpPr/>
            <p:nvPr/>
          </p:nvSpPr>
          <p:spPr>
            <a:xfrm>
              <a:off x="7284600" y="2609640"/>
              <a:ext cx="163800" cy="118440"/>
            </a:xfrm>
            <a:custGeom>
              <a:avLst/>
              <a:gdLst/>
              <a:ahLst/>
              <a:rect l="l" t="t" r="r" b="b"/>
              <a:pathLst>
                <a:path w="2314" h="1689">
                  <a:moveTo>
                    <a:pt x="282" y="1"/>
                  </a:moveTo>
                  <a:lnTo>
                    <a:pt x="157" y="32"/>
                  </a:lnTo>
                  <a:lnTo>
                    <a:pt x="63" y="94"/>
                  </a:lnTo>
                  <a:lnTo>
                    <a:pt x="32" y="188"/>
                  </a:lnTo>
                  <a:lnTo>
                    <a:pt x="1" y="282"/>
                  </a:lnTo>
                  <a:lnTo>
                    <a:pt x="1" y="1407"/>
                  </a:lnTo>
                  <a:lnTo>
                    <a:pt x="32" y="1532"/>
                  </a:lnTo>
                  <a:lnTo>
                    <a:pt x="63" y="1595"/>
                  </a:lnTo>
                  <a:lnTo>
                    <a:pt x="157" y="1657"/>
                  </a:lnTo>
                  <a:lnTo>
                    <a:pt x="282" y="1688"/>
                  </a:lnTo>
                  <a:lnTo>
                    <a:pt x="2032" y="1688"/>
                  </a:lnTo>
                  <a:lnTo>
                    <a:pt x="2126" y="1657"/>
                  </a:lnTo>
                  <a:lnTo>
                    <a:pt x="2220" y="1595"/>
                  </a:lnTo>
                  <a:lnTo>
                    <a:pt x="2282" y="1532"/>
                  </a:lnTo>
                  <a:lnTo>
                    <a:pt x="2314" y="1407"/>
                  </a:lnTo>
                  <a:lnTo>
                    <a:pt x="2314" y="282"/>
                  </a:lnTo>
                  <a:lnTo>
                    <a:pt x="2282" y="188"/>
                  </a:lnTo>
                  <a:lnTo>
                    <a:pt x="2220" y="94"/>
                  </a:lnTo>
                  <a:lnTo>
                    <a:pt x="2126" y="32"/>
                  </a:lnTo>
                  <a:lnTo>
                    <a:pt x="2032" y="1"/>
                  </a:lnTo>
                  <a:close/>
                </a:path>
              </a:pathLst>
            </a:custGeom>
            <a:solidFill>
              <a:srgbClr val="e5e5e6"/>
            </a:solidFill>
            <a:ln w="0">
              <a:noFill/>
            </a:ln>
          </p:spPr>
          <p:style>
            <a:lnRef idx="0"/>
            <a:fillRef idx="0"/>
            <a:effectRef idx="0"/>
            <a:fontRef idx="minor"/>
          </p:style>
        </p:sp>
        <p:sp>
          <p:nvSpPr>
            <p:cNvPr id="224" name="CustomShape 19"/>
            <p:cNvSpPr/>
            <p:nvPr/>
          </p:nvSpPr>
          <p:spPr>
            <a:xfrm>
              <a:off x="5948280" y="2654640"/>
              <a:ext cx="59760" cy="46080"/>
            </a:xfrm>
            <a:custGeom>
              <a:avLst/>
              <a:gdLst/>
              <a:ahLst/>
              <a:rect l="l" t="t" r="r" b="b"/>
              <a:pathLst>
                <a:path w="876" h="689">
                  <a:moveTo>
                    <a:pt x="1" y="1"/>
                  </a:moveTo>
                  <a:lnTo>
                    <a:pt x="1" y="688"/>
                  </a:lnTo>
                  <a:lnTo>
                    <a:pt x="876" y="688"/>
                  </a:lnTo>
                  <a:lnTo>
                    <a:pt x="876" y="1"/>
                  </a:lnTo>
                  <a:close/>
                </a:path>
              </a:pathLst>
            </a:custGeom>
            <a:solidFill>
              <a:srgbClr val="babcbe"/>
            </a:solidFill>
            <a:ln w="0">
              <a:noFill/>
            </a:ln>
          </p:spPr>
          <p:style>
            <a:lnRef idx="0"/>
            <a:fillRef idx="0"/>
            <a:effectRef idx="0"/>
            <a:fontRef idx="minor"/>
          </p:style>
        </p:sp>
        <p:sp>
          <p:nvSpPr>
            <p:cNvPr id="225" name="CustomShape 20"/>
            <p:cNvSpPr/>
            <p:nvPr/>
          </p:nvSpPr>
          <p:spPr>
            <a:xfrm>
              <a:off x="5799240" y="2609640"/>
              <a:ext cx="163800" cy="118440"/>
            </a:xfrm>
            <a:custGeom>
              <a:avLst/>
              <a:gdLst/>
              <a:ahLst/>
              <a:rect l="l" t="t" r="r" b="b"/>
              <a:pathLst>
                <a:path w="2314" h="1689">
                  <a:moveTo>
                    <a:pt x="282" y="1"/>
                  </a:moveTo>
                  <a:lnTo>
                    <a:pt x="188" y="32"/>
                  </a:lnTo>
                  <a:lnTo>
                    <a:pt x="94" y="94"/>
                  </a:lnTo>
                  <a:lnTo>
                    <a:pt x="32" y="188"/>
                  </a:lnTo>
                  <a:lnTo>
                    <a:pt x="1" y="282"/>
                  </a:lnTo>
                  <a:lnTo>
                    <a:pt x="1" y="1407"/>
                  </a:lnTo>
                  <a:lnTo>
                    <a:pt x="32" y="1532"/>
                  </a:lnTo>
                  <a:lnTo>
                    <a:pt x="94" y="1595"/>
                  </a:lnTo>
                  <a:lnTo>
                    <a:pt x="188" y="1657"/>
                  </a:lnTo>
                  <a:lnTo>
                    <a:pt x="282" y="1688"/>
                  </a:lnTo>
                  <a:lnTo>
                    <a:pt x="2032" y="1688"/>
                  </a:lnTo>
                  <a:lnTo>
                    <a:pt x="2157" y="1657"/>
                  </a:lnTo>
                  <a:lnTo>
                    <a:pt x="2251" y="1595"/>
                  </a:lnTo>
                  <a:lnTo>
                    <a:pt x="2282" y="1532"/>
                  </a:lnTo>
                  <a:lnTo>
                    <a:pt x="2314" y="1407"/>
                  </a:lnTo>
                  <a:lnTo>
                    <a:pt x="2314" y="282"/>
                  </a:lnTo>
                  <a:lnTo>
                    <a:pt x="2282" y="188"/>
                  </a:lnTo>
                  <a:lnTo>
                    <a:pt x="2251" y="94"/>
                  </a:lnTo>
                  <a:lnTo>
                    <a:pt x="2157" y="32"/>
                  </a:lnTo>
                  <a:lnTo>
                    <a:pt x="2032" y="1"/>
                  </a:lnTo>
                  <a:close/>
                </a:path>
              </a:pathLst>
            </a:custGeom>
            <a:solidFill>
              <a:srgbClr val="e5e5e6"/>
            </a:solidFill>
            <a:ln w="0">
              <a:noFill/>
            </a:ln>
          </p:spPr>
          <p:style>
            <a:lnRef idx="0"/>
            <a:fillRef idx="0"/>
            <a:effectRef idx="0"/>
            <a:fontRef idx="minor"/>
          </p:style>
        </p:sp>
        <p:sp>
          <p:nvSpPr>
            <p:cNvPr id="226" name="CustomShape 21"/>
            <p:cNvSpPr/>
            <p:nvPr/>
          </p:nvSpPr>
          <p:spPr>
            <a:xfrm>
              <a:off x="5844240" y="2310840"/>
              <a:ext cx="1560960" cy="1284120"/>
            </a:xfrm>
            <a:custGeom>
              <a:avLst/>
              <a:gdLst/>
              <a:ahLst/>
              <a:rect l="l" t="t" r="r" b="b"/>
              <a:pathLst>
                <a:path w="21631" h="17787">
                  <a:moveTo>
                    <a:pt x="10816" y="1"/>
                  </a:moveTo>
                  <a:lnTo>
                    <a:pt x="8190" y="63"/>
                  </a:lnTo>
                  <a:lnTo>
                    <a:pt x="6221" y="126"/>
                  </a:lnTo>
                  <a:lnTo>
                    <a:pt x="5439" y="188"/>
                  </a:lnTo>
                  <a:lnTo>
                    <a:pt x="4908" y="219"/>
                  </a:lnTo>
                  <a:lnTo>
                    <a:pt x="4752" y="282"/>
                  </a:lnTo>
                  <a:lnTo>
                    <a:pt x="4596" y="344"/>
                  </a:lnTo>
                  <a:lnTo>
                    <a:pt x="4439" y="469"/>
                  </a:lnTo>
                  <a:lnTo>
                    <a:pt x="4283" y="594"/>
                  </a:lnTo>
                  <a:lnTo>
                    <a:pt x="4033" y="876"/>
                  </a:lnTo>
                  <a:lnTo>
                    <a:pt x="3783" y="1188"/>
                  </a:lnTo>
                  <a:lnTo>
                    <a:pt x="3595" y="1501"/>
                  </a:lnTo>
                  <a:lnTo>
                    <a:pt x="3470" y="1782"/>
                  </a:lnTo>
                  <a:lnTo>
                    <a:pt x="3345" y="2032"/>
                  </a:lnTo>
                  <a:lnTo>
                    <a:pt x="1751" y="5846"/>
                  </a:lnTo>
                  <a:lnTo>
                    <a:pt x="626" y="8565"/>
                  </a:lnTo>
                  <a:lnTo>
                    <a:pt x="32" y="9909"/>
                  </a:lnTo>
                  <a:lnTo>
                    <a:pt x="1" y="10034"/>
                  </a:lnTo>
                  <a:lnTo>
                    <a:pt x="1" y="10284"/>
                  </a:lnTo>
                  <a:lnTo>
                    <a:pt x="32" y="11003"/>
                  </a:lnTo>
                  <a:lnTo>
                    <a:pt x="157" y="13160"/>
                  </a:lnTo>
                  <a:lnTo>
                    <a:pt x="345" y="15379"/>
                  </a:lnTo>
                  <a:lnTo>
                    <a:pt x="438" y="16629"/>
                  </a:lnTo>
                  <a:lnTo>
                    <a:pt x="438" y="16848"/>
                  </a:lnTo>
                  <a:lnTo>
                    <a:pt x="532" y="17067"/>
                  </a:lnTo>
                  <a:lnTo>
                    <a:pt x="626" y="17255"/>
                  </a:lnTo>
                  <a:lnTo>
                    <a:pt x="720" y="17442"/>
                  </a:lnTo>
                  <a:lnTo>
                    <a:pt x="938" y="17692"/>
                  </a:lnTo>
                  <a:lnTo>
                    <a:pt x="1032" y="17786"/>
                  </a:lnTo>
                  <a:lnTo>
                    <a:pt x="5439" y="17786"/>
                  </a:lnTo>
                  <a:lnTo>
                    <a:pt x="5690" y="17692"/>
                  </a:lnTo>
                  <a:lnTo>
                    <a:pt x="5908" y="17630"/>
                  </a:lnTo>
                  <a:lnTo>
                    <a:pt x="6190" y="17598"/>
                  </a:lnTo>
                  <a:lnTo>
                    <a:pt x="15442" y="17598"/>
                  </a:lnTo>
                  <a:lnTo>
                    <a:pt x="15692" y="17630"/>
                  </a:lnTo>
                  <a:lnTo>
                    <a:pt x="15942" y="17692"/>
                  </a:lnTo>
                  <a:lnTo>
                    <a:pt x="16161" y="17786"/>
                  </a:lnTo>
                  <a:lnTo>
                    <a:pt x="20568" y="17786"/>
                  </a:lnTo>
                  <a:lnTo>
                    <a:pt x="20662" y="17692"/>
                  </a:lnTo>
                  <a:lnTo>
                    <a:pt x="20881" y="17442"/>
                  </a:lnTo>
                  <a:lnTo>
                    <a:pt x="21006" y="17255"/>
                  </a:lnTo>
                  <a:lnTo>
                    <a:pt x="21099" y="17067"/>
                  </a:lnTo>
                  <a:lnTo>
                    <a:pt x="21162" y="16848"/>
                  </a:lnTo>
                  <a:lnTo>
                    <a:pt x="21193" y="16629"/>
                  </a:lnTo>
                  <a:lnTo>
                    <a:pt x="21287" y="15379"/>
                  </a:lnTo>
                  <a:lnTo>
                    <a:pt x="21443" y="13160"/>
                  </a:lnTo>
                  <a:lnTo>
                    <a:pt x="21600" y="11003"/>
                  </a:lnTo>
                  <a:lnTo>
                    <a:pt x="21631" y="10284"/>
                  </a:lnTo>
                  <a:lnTo>
                    <a:pt x="21600" y="10034"/>
                  </a:lnTo>
                  <a:lnTo>
                    <a:pt x="21568" y="9909"/>
                  </a:lnTo>
                  <a:lnTo>
                    <a:pt x="21006" y="8565"/>
                  </a:lnTo>
                  <a:lnTo>
                    <a:pt x="19849" y="5846"/>
                  </a:lnTo>
                  <a:lnTo>
                    <a:pt x="18255" y="2032"/>
                  </a:lnTo>
                  <a:lnTo>
                    <a:pt x="18161" y="1782"/>
                  </a:lnTo>
                  <a:lnTo>
                    <a:pt x="18005" y="1501"/>
                  </a:lnTo>
                  <a:lnTo>
                    <a:pt x="17817" y="1188"/>
                  </a:lnTo>
                  <a:lnTo>
                    <a:pt x="17599" y="876"/>
                  </a:lnTo>
                  <a:lnTo>
                    <a:pt x="17317" y="594"/>
                  </a:lnTo>
                  <a:lnTo>
                    <a:pt x="17192" y="469"/>
                  </a:lnTo>
                  <a:lnTo>
                    <a:pt x="17036" y="344"/>
                  </a:lnTo>
                  <a:lnTo>
                    <a:pt x="16880" y="282"/>
                  </a:lnTo>
                  <a:lnTo>
                    <a:pt x="16692" y="219"/>
                  </a:lnTo>
                  <a:lnTo>
                    <a:pt x="16192" y="188"/>
                  </a:lnTo>
                  <a:lnTo>
                    <a:pt x="15379" y="126"/>
                  </a:lnTo>
                  <a:lnTo>
                    <a:pt x="13410" y="63"/>
                  </a:lnTo>
                  <a:lnTo>
                    <a:pt x="10816" y="1"/>
                  </a:lnTo>
                  <a:close/>
                </a:path>
              </a:pathLst>
            </a:custGeom>
            <a:solidFill>
              <a:srgbClr val="f4f4f4"/>
            </a:solidFill>
            <a:ln w="0">
              <a:noFill/>
            </a:ln>
          </p:spPr>
          <p:style>
            <a:lnRef idx="0"/>
            <a:fillRef idx="0"/>
            <a:effectRef idx="0"/>
            <a:fontRef idx="minor"/>
          </p:style>
        </p:sp>
        <p:sp>
          <p:nvSpPr>
            <p:cNvPr id="227" name="CustomShape 22"/>
            <p:cNvSpPr/>
            <p:nvPr/>
          </p:nvSpPr>
          <p:spPr>
            <a:xfrm>
              <a:off x="5844240" y="2310840"/>
              <a:ext cx="1560960" cy="1284120"/>
            </a:xfrm>
            <a:custGeom>
              <a:avLst/>
              <a:gdLst/>
              <a:ahLst/>
              <a:rect l="l" t="t" r="r" b="b"/>
              <a:pathLst>
                <a:path w="21631" h="17787">
                  <a:moveTo>
                    <a:pt x="21568" y="9909"/>
                  </a:moveTo>
                  <a:lnTo>
                    <a:pt x="21568" y="9909"/>
                  </a:lnTo>
                  <a:lnTo>
                    <a:pt x="21006" y="8565"/>
                  </a:lnTo>
                  <a:lnTo>
                    <a:pt x="19849" y="5846"/>
                  </a:lnTo>
                  <a:lnTo>
                    <a:pt x="18255" y="2032"/>
                  </a:lnTo>
                  <a:lnTo>
                    <a:pt x="18255" y="2032"/>
                  </a:lnTo>
                  <a:lnTo>
                    <a:pt x="18161" y="1782"/>
                  </a:lnTo>
                  <a:lnTo>
                    <a:pt x="18005" y="1501"/>
                  </a:lnTo>
                  <a:lnTo>
                    <a:pt x="17817" y="1188"/>
                  </a:lnTo>
                  <a:lnTo>
                    <a:pt x="17599" y="876"/>
                  </a:lnTo>
                  <a:lnTo>
                    <a:pt x="17317" y="594"/>
                  </a:lnTo>
                  <a:lnTo>
                    <a:pt x="17192" y="469"/>
                  </a:lnTo>
                  <a:lnTo>
                    <a:pt x="17036" y="344"/>
                  </a:lnTo>
                  <a:lnTo>
                    <a:pt x="16880" y="282"/>
                  </a:lnTo>
                  <a:lnTo>
                    <a:pt x="16692" y="219"/>
                  </a:lnTo>
                  <a:lnTo>
                    <a:pt x="16692" y="219"/>
                  </a:lnTo>
                  <a:lnTo>
                    <a:pt x="16192" y="188"/>
                  </a:lnTo>
                  <a:lnTo>
                    <a:pt x="15379" y="126"/>
                  </a:lnTo>
                  <a:lnTo>
                    <a:pt x="13410" y="63"/>
                  </a:lnTo>
                  <a:lnTo>
                    <a:pt x="10816" y="1"/>
                  </a:lnTo>
                  <a:lnTo>
                    <a:pt x="10816" y="1"/>
                  </a:lnTo>
                  <a:lnTo>
                    <a:pt x="8190" y="63"/>
                  </a:lnTo>
                  <a:lnTo>
                    <a:pt x="6221" y="126"/>
                  </a:lnTo>
                  <a:lnTo>
                    <a:pt x="5439" y="188"/>
                  </a:lnTo>
                  <a:lnTo>
                    <a:pt x="4908" y="219"/>
                  </a:lnTo>
                  <a:lnTo>
                    <a:pt x="4908" y="219"/>
                  </a:lnTo>
                  <a:lnTo>
                    <a:pt x="4752" y="282"/>
                  </a:lnTo>
                  <a:lnTo>
                    <a:pt x="4596" y="344"/>
                  </a:lnTo>
                  <a:lnTo>
                    <a:pt x="4439" y="469"/>
                  </a:lnTo>
                  <a:lnTo>
                    <a:pt x="4283" y="594"/>
                  </a:lnTo>
                  <a:lnTo>
                    <a:pt x="4033" y="876"/>
                  </a:lnTo>
                  <a:lnTo>
                    <a:pt x="3783" y="1188"/>
                  </a:lnTo>
                  <a:lnTo>
                    <a:pt x="3595" y="1501"/>
                  </a:lnTo>
                  <a:lnTo>
                    <a:pt x="3470" y="1782"/>
                  </a:lnTo>
                  <a:lnTo>
                    <a:pt x="3345" y="2032"/>
                  </a:lnTo>
                  <a:lnTo>
                    <a:pt x="3345" y="2032"/>
                  </a:lnTo>
                  <a:lnTo>
                    <a:pt x="1751" y="5846"/>
                  </a:lnTo>
                  <a:lnTo>
                    <a:pt x="626" y="8565"/>
                  </a:lnTo>
                  <a:lnTo>
                    <a:pt x="32" y="9909"/>
                  </a:lnTo>
                  <a:lnTo>
                    <a:pt x="32" y="9909"/>
                  </a:lnTo>
                  <a:lnTo>
                    <a:pt x="1" y="10034"/>
                  </a:lnTo>
                  <a:lnTo>
                    <a:pt x="1" y="10284"/>
                  </a:lnTo>
                  <a:lnTo>
                    <a:pt x="32" y="11003"/>
                  </a:lnTo>
                  <a:lnTo>
                    <a:pt x="157" y="13160"/>
                  </a:lnTo>
                  <a:lnTo>
                    <a:pt x="345" y="15379"/>
                  </a:lnTo>
                  <a:lnTo>
                    <a:pt x="438" y="16629"/>
                  </a:lnTo>
                  <a:lnTo>
                    <a:pt x="438" y="16629"/>
                  </a:lnTo>
                  <a:lnTo>
                    <a:pt x="438" y="16848"/>
                  </a:lnTo>
                  <a:lnTo>
                    <a:pt x="532" y="17067"/>
                  </a:lnTo>
                  <a:lnTo>
                    <a:pt x="626" y="17255"/>
                  </a:lnTo>
                  <a:lnTo>
                    <a:pt x="720" y="17442"/>
                  </a:lnTo>
                  <a:lnTo>
                    <a:pt x="938" y="17692"/>
                  </a:lnTo>
                  <a:lnTo>
                    <a:pt x="1032" y="17786"/>
                  </a:lnTo>
                  <a:lnTo>
                    <a:pt x="5439" y="17786"/>
                  </a:lnTo>
                  <a:lnTo>
                    <a:pt x="5439" y="17786"/>
                  </a:lnTo>
                  <a:lnTo>
                    <a:pt x="5690" y="17692"/>
                  </a:lnTo>
                  <a:lnTo>
                    <a:pt x="5908" y="17630"/>
                  </a:lnTo>
                  <a:lnTo>
                    <a:pt x="6190" y="17598"/>
                  </a:lnTo>
                  <a:lnTo>
                    <a:pt x="6190" y="17598"/>
                  </a:lnTo>
                  <a:lnTo>
                    <a:pt x="10816" y="17598"/>
                  </a:lnTo>
                  <a:lnTo>
                    <a:pt x="10816" y="17598"/>
                  </a:lnTo>
                  <a:lnTo>
                    <a:pt x="15442" y="17598"/>
                  </a:lnTo>
                  <a:lnTo>
                    <a:pt x="15442" y="17598"/>
                  </a:lnTo>
                  <a:lnTo>
                    <a:pt x="15692" y="17630"/>
                  </a:lnTo>
                  <a:lnTo>
                    <a:pt x="15942" y="17692"/>
                  </a:lnTo>
                  <a:lnTo>
                    <a:pt x="16161" y="17786"/>
                  </a:lnTo>
                  <a:lnTo>
                    <a:pt x="20568" y="17786"/>
                  </a:lnTo>
                  <a:lnTo>
                    <a:pt x="20568" y="17786"/>
                  </a:lnTo>
                  <a:lnTo>
                    <a:pt x="20662" y="17692"/>
                  </a:lnTo>
                  <a:lnTo>
                    <a:pt x="20881" y="17442"/>
                  </a:lnTo>
                  <a:lnTo>
                    <a:pt x="21006" y="17255"/>
                  </a:lnTo>
                  <a:lnTo>
                    <a:pt x="21099" y="17067"/>
                  </a:lnTo>
                  <a:lnTo>
                    <a:pt x="21162" y="16848"/>
                  </a:lnTo>
                  <a:lnTo>
                    <a:pt x="21193" y="16629"/>
                  </a:lnTo>
                  <a:lnTo>
                    <a:pt x="21193" y="16629"/>
                  </a:lnTo>
                  <a:lnTo>
                    <a:pt x="21287" y="15379"/>
                  </a:lnTo>
                  <a:lnTo>
                    <a:pt x="21443" y="13160"/>
                  </a:lnTo>
                  <a:lnTo>
                    <a:pt x="21600" y="11003"/>
                  </a:lnTo>
                  <a:lnTo>
                    <a:pt x="21631" y="10284"/>
                  </a:lnTo>
                  <a:lnTo>
                    <a:pt x="21600" y="10034"/>
                  </a:lnTo>
                  <a:lnTo>
                    <a:pt x="21568" y="9909"/>
                  </a:lnTo>
                </a:path>
              </a:pathLst>
            </a:custGeom>
            <a:noFill/>
            <a:ln w="0">
              <a:noFill/>
            </a:ln>
          </p:spPr>
          <p:style>
            <a:lnRef idx="0"/>
            <a:fillRef idx="0"/>
            <a:effectRef idx="0"/>
            <a:fontRef idx="minor"/>
          </p:style>
        </p:sp>
        <p:sp>
          <p:nvSpPr>
            <p:cNvPr id="228" name="CustomShape 23"/>
            <p:cNvSpPr/>
            <p:nvPr/>
          </p:nvSpPr>
          <p:spPr>
            <a:xfrm>
              <a:off x="6063480" y="2353680"/>
              <a:ext cx="1119960" cy="351720"/>
            </a:xfrm>
            <a:custGeom>
              <a:avLst/>
              <a:gdLst/>
              <a:ahLst/>
              <a:rect l="l" t="t" r="r" b="b"/>
              <a:pathLst>
                <a:path w="15536" h="4908">
                  <a:moveTo>
                    <a:pt x="6033" y="0"/>
                  </a:moveTo>
                  <a:lnTo>
                    <a:pt x="4158" y="32"/>
                  </a:lnTo>
                  <a:lnTo>
                    <a:pt x="3314" y="94"/>
                  </a:lnTo>
                  <a:lnTo>
                    <a:pt x="2564" y="157"/>
                  </a:lnTo>
                  <a:lnTo>
                    <a:pt x="2032" y="219"/>
                  </a:lnTo>
                  <a:lnTo>
                    <a:pt x="1720" y="282"/>
                  </a:lnTo>
                  <a:lnTo>
                    <a:pt x="1626" y="376"/>
                  </a:lnTo>
                  <a:lnTo>
                    <a:pt x="1501" y="563"/>
                  </a:lnTo>
                  <a:lnTo>
                    <a:pt x="1251" y="1094"/>
                  </a:lnTo>
                  <a:lnTo>
                    <a:pt x="970" y="1845"/>
                  </a:lnTo>
                  <a:lnTo>
                    <a:pt x="688" y="2689"/>
                  </a:lnTo>
                  <a:lnTo>
                    <a:pt x="219" y="4220"/>
                  </a:lnTo>
                  <a:lnTo>
                    <a:pt x="1" y="4908"/>
                  </a:lnTo>
                  <a:lnTo>
                    <a:pt x="7784" y="4752"/>
                  </a:lnTo>
                  <a:lnTo>
                    <a:pt x="15536" y="4908"/>
                  </a:lnTo>
                  <a:lnTo>
                    <a:pt x="15348" y="4220"/>
                  </a:lnTo>
                  <a:lnTo>
                    <a:pt x="14879" y="2689"/>
                  </a:lnTo>
                  <a:lnTo>
                    <a:pt x="14598" y="1845"/>
                  </a:lnTo>
                  <a:lnTo>
                    <a:pt x="14317" y="1094"/>
                  </a:lnTo>
                  <a:lnTo>
                    <a:pt x="14035" y="563"/>
                  </a:lnTo>
                  <a:lnTo>
                    <a:pt x="13941" y="376"/>
                  </a:lnTo>
                  <a:lnTo>
                    <a:pt x="13848" y="282"/>
                  </a:lnTo>
                  <a:lnTo>
                    <a:pt x="13535" y="219"/>
                  </a:lnTo>
                  <a:lnTo>
                    <a:pt x="12972" y="157"/>
                  </a:lnTo>
                  <a:lnTo>
                    <a:pt x="12254" y="94"/>
                  </a:lnTo>
                  <a:lnTo>
                    <a:pt x="11378" y="32"/>
                  </a:lnTo>
                  <a:lnTo>
                    <a:pt x="9503" y="0"/>
                  </a:lnTo>
                  <a:lnTo>
                    <a:pt x="8596" y="0"/>
                  </a:lnTo>
                  <a:lnTo>
                    <a:pt x="7784" y="32"/>
                  </a:lnTo>
                  <a:lnTo>
                    <a:pt x="6971" y="0"/>
                  </a:lnTo>
                  <a:close/>
                </a:path>
              </a:pathLst>
            </a:custGeom>
            <a:solidFill>
              <a:srgbClr val="000000"/>
            </a:solidFill>
            <a:ln w="0">
              <a:noFill/>
            </a:ln>
          </p:spPr>
          <p:style>
            <a:lnRef idx="0"/>
            <a:fillRef idx="0"/>
            <a:effectRef idx="0"/>
            <a:fontRef idx="minor"/>
          </p:style>
        </p:sp>
        <p:sp>
          <p:nvSpPr>
            <p:cNvPr id="229" name="CustomShape 24"/>
            <p:cNvSpPr/>
            <p:nvPr/>
          </p:nvSpPr>
          <p:spPr>
            <a:xfrm>
              <a:off x="6063480" y="2353680"/>
              <a:ext cx="1119960" cy="351720"/>
            </a:xfrm>
            <a:custGeom>
              <a:avLst/>
              <a:gdLst/>
              <a:ahLst/>
              <a:rect l="l" t="t" r="r" b="b"/>
              <a:pathLst>
                <a:path w="15536" h="4908">
                  <a:moveTo>
                    <a:pt x="13848" y="282"/>
                  </a:moveTo>
                  <a:lnTo>
                    <a:pt x="13848" y="282"/>
                  </a:lnTo>
                  <a:lnTo>
                    <a:pt x="13535" y="219"/>
                  </a:lnTo>
                  <a:lnTo>
                    <a:pt x="12972" y="157"/>
                  </a:lnTo>
                  <a:lnTo>
                    <a:pt x="12254" y="94"/>
                  </a:lnTo>
                  <a:lnTo>
                    <a:pt x="11378" y="32"/>
                  </a:lnTo>
                  <a:lnTo>
                    <a:pt x="9503" y="0"/>
                  </a:lnTo>
                  <a:lnTo>
                    <a:pt x="8596" y="0"/>
                  </a:lnTo>
                  <a:lnTo>
                    <a:pt x="7784" y="32"/>
                  </a:lnTo>
                  <a:lnTo>
                    <a:pt x="7784" y="32"/>
                  </a:lnTo>
                  <a:lnTo>
                    <a:pt x="6971" y="0"/>
                  </a:lnTo>
                  <a:lnTo>
                    <a:pt x="6033" y="0"/>
                  </a:lnTo>
                  <a:lnTo>
                    <a:pt x="4158" y="32"/>
                  </a:lnTo>
                  <a:lnTo>
                    <a:pt x="3314" y="94"/>
                  </a:lnTo>
                  <a:lnTo>
                    <a:pt x="2564" y="157"/>
                  </a:lnTo>
                  <a:lnTo>
                    <a:pt x="2032" y="219"/>
                  </a:lnTo>
                  <a:lnTo>
                    <a:pt x="1720" y="282"/>
                  </a:lnTo>
                  <a:lnTo>
                    <a:pt x="1720" y="282"/>
                  </a:lnTo>
                  <a:lnTo>
                    <a:pt x="1626" y="376"/>
                  </a:lnTo>
                  <a:lnTo>
                    <a:pt x="1501" y="563"/>
                  </a:lnTo>
                  <a:lnTo>
                    <a:pt x="1251" y="1094"/>
                  </a:lnTo>
                  <a:lnTo>
                    <a:pt x="970" y="1845"/>
                  </a:lnTo>
                  <a:lnTo>
                    <a:pt x="688" y="2689"/>
                  </a:lnTo>
                  <a:lnTo>
                    <a:pt x="219" y="4220"/>
                  </a:lnTo>
                  <a:lnTo>
                    <a:pt x="1" y="4908"/>
                  </a:lnTo>
                  <a:lnTo>
                    <a:pt x="7784" y="4752"/>
                  </a:lnTo>
                  <a:lnTo>
                    <a:pt x="15536" y="4908"/>
                  </a:lnTo>
                  <a:lnTo>
                    <a:pt x="15536" y="4908"/>
                  </a:lnTo>
                  <a:lnTo>
                    <a:pt x="15348" y="4220"/>
                  </a:lnTo>
                  <a:lnTo>
                    <a:pt x="14879" y="2689"/>
                  </a:lnTo>
                  <a:lnTo>
                    <a:pt x="14598" y="1845"/>
                  </a:lnTo>
                  <a:lnTo>
                    <a:pt x="14317" y="1094"/>
                  </a:lnTo>
                  <a:lnTo>
                    <a:pt x="14035" y="563"/>
                  </a:lnTo>
                  <a:lnTo>
                    <a:pt x="13941" y="376"/>
                  </a:lnTo>
                  <a:lnTo>
                    <a:pt x="13848" y="282"/>
                  </a:lnTo>
                </a:path>
              </a:pathLst>
            </a:custGeom>
            <a:noFill/>
            <a:ln w="0">
              <a:noFill/>
            </a:ln>
          </p:spPr>
          <p:style>
            <a:lnRef idx="0"/>
            <a:fillRef idx="0"/>
            <a:effectRef idx="0"/>
            <a:fontRef idx="minor"/>
          </p:style>
        </p:sp>
        <p:sp>
          <p:nvSpPr>
            <p:cNvPr id="230" name="CustomShape 25"/>
            <p:cNvSpPr/>
            <p:nvPr/>
          </p:nvSpPr>
          <p:spPr>
            <a:xfrm>
              <a:off x="6056640" y="2575440"/>
              <a:ext cx="1133640" cy="136800"/>
            </a:xfrm>
            <a:custGeom>
              <a:avLst/>
              <a:gdLst/>
              <a:ahLst/>
              <a:rect l="l" t="t" r="r" b="b"/>
              <a:pathLst>
                <a:path w="15724" h="1939">
                  <a:moveTo>
                    <a:pt x="7878" y="1689"/>
                  </a:moveTo>
                  <a:lnTo>
                    <a:pt x="95" y="1845"/>
                  </a:lnTo>
                  <a:lnTo>
                    <a:pt x="15630" y="1845"/>
                  </a:lnTo>
                  <a:lnTo>
                    <a:pt x="7878" y="1689"/>
                  </a:lnTo>
                  <a:close/>
                  <a:moveTo>
                    <a:pt x="657" y="1"/>
                  </a:moveTo>
                  <a:lnTo>
                    <a:pt x="188" y="1345"/>
                  </a:lnTo>
                  <a:lnTo>
                    <a:pt x="1" y="1939"/>
                  </a:lnTo>
                  <a:lnTo>
                    <a:pt x="63" y="1939"/>
                  </a:lnTo>
                  <a:lnTo>
                    <a:pt x="95" y="1845"/>
                  </a:lnTo>
                  <a:lnTo>
                    <a:pt x="251" y="1282"/>
                  </a:lnTo>
                  <a:lnTo>
                    <a:pt x="657" y="1"/>
                  </a:lnTo>
                  <a:close/>
                  <a:moveTo>
                    <a:pt x="15192" y="376"/>
                  </a:moveTo>
                  <a:lnTo>
                    <a:pt x="15630" y="1845"/>
                  </a:lnTo>
                  <a:lnTo>
                    <a:pt x="15661" y="1939"/>
                  </a:lnTo>
                  <a:lnTo>
                    <a:pt x="15723" y="1939"/>
                  </a:lnTo>
                  <a:lnTo>
                    <a:pt x="15192" y="376"/>
                  </a:lnTo>
                  <a:close/>
                </a:path>
              </a:pathLst>
            </a:custGeom>
            <a:solidFill>
              <a:srgbClr val="f8f8f8"/>
            </a:solidFill>
            <a:ln w="0">
              <a:noFill/>
            </a:ln>
          </p:spPr>
          <p:style>
            <a:lnRef idx="0"/>
            <a:fillRef idx="0"/>
            <a:effectRef idx="0"/>
            <a:fontRef idx="minor"/>
          </p:style>
        </p:sp>
        <p:sp>
          <p:nvSpPr>
            <p:cNvPr id="231" name="CustomShape 26"/>
            <p:cNvSpPr/>
            <p:nvPr/>
          </p:nvSpPr>
          <p:spPr>
            <a:xfrm>
              <a:off x="6063480" y="2697840"/>
              <a:ext cx="1119960" cy="7920"/>
            </a:xfrm>
            <a:custGeom>
              <a:avLst/>
              <a:gdLst/>
              <a:ahLst/>
              <a:rect l="l" t="t" r="r" b="b"/>
              <a:pathLst>
                <a:path w="15536" h="157">
                  <a:moveTo>
                    <a:pt x="7784" y="1"/>
                  </a:moveTo>
                  <a:lnTo>
                    <a:pt x="1" y="157"/>
                  </a:lnTo>
                  <a:lnTo>
                    <a:pt x="15536" y="157"/>
                  </a:lnTo>
                  <a:lnTo>
                    <a:pt x="7784" y="1"/>
                  </a:lnTo>
                </a:path>
              </a:pathLst>
            </a:custGeom>
            <a:noFill/>
            <a:ln w="0">
              <a:noFill/>
            </a:ln>
          </p:spPr>
          <p:style>
            <a:lnRef idx="0"/>
            <a:fillRef idx="0"/>
            <a:effectRef idx="0"/>
            <a:fontRef idx="minor"/>
          </p:style>
        </p:sp>
        <p:sp>
          <p:nvSpPr>
            <p:cNvPr id="232" name="CustomShape 27"/>
            <p:cNvSpPr/>
            <p:nvPr/>
          </p:nvSpPr>
          <p:spPr>
            <a:xfrm>
              <a:off x="7155720" y="2602800"/>
              <a:ext cx="34920" cy="109440"/>
            </a:xfrm>
            <a:custGeom>
              <a:avLst/>
              <a:gdLst/>
              <a:ahLst/>
              <a:rect l="l" t="t" r="r" b="b"/>
              <a:pathLst>
                <a:path w="533" h="1564">
                  <a:moveTo>
                    <a:pt x="1" y="1"/>
                  </a:moveTo>
                  <a:lnTo>
                    <a:pt x="1" y="1"/>
                  </a:lnTo>
                  <a:lnTo>
                    <a:pt x="439" y="1470"/>
                  </a:lnTo>
                  <a:lnTo>
                    <a:pt x="439" y="1470"/>
                  </a:lnTo>
                  <a:lnTo>
                    <a:pt x="470" y="1564"/>
                  </a:lnTo>
                  <a:lnTo>
                    <a:pt x="532" y="1564"/>
                  </a:lnTo>
                  <a:lnTo>
                    <a:pt x="532" y="1564"/>
                  </a:lnTo>
                  <a:lnTo>
                    <a:pt x="1" y="1"/>
                  </a:lnTo>
                </a:path>
              </a:pathLst>
            </a:custGeom>
            <a:noFill/>
            <a:ln w="0">
              <a:noFill/>
            </a:ln>
          </p:spPr>
          <p:style>
            <a:lnRef idx="0"/>
            <a:fillRef idx="0"/>
            <a:effectRef idx="0"/>
            <a:fontRef idx="minor"/>
          </p:style>
        </p:sp>
        <p:sp>
          <p:nvSpPr>
            <p:cNvPr id="233" name="CustomShape 28"/>
            <p:cNvSpPr/>
            <p:nvPr/>
          </p:nvSpPr>
          <p:spPr>
            <a:xfrm>
              <a:off x="6056640" y="2575440"/>
              <a:ext cx="43920" cy="136800"/>
            </a:xfrm>
            <a:custGeom>
              <a:avLst/>
              <a:gdLst/>
              <a:ahLst/>
              <a:rect l="l" t="t" r="r" b="b"/>
              <a:pathLst>
                <a:path w="658" h="1939">
                  <a:moveTo>
                    <a:pt x="657" y="1"/>
                  </a:moveTo>
                  <a:lnTo>
                    <a:pt x="657" y="1"/>
                  </a:lnTo>
                  <a:lnTo>
                    <a:pt x="188" y="1345"/>
                  </a:lnTo>
                  <a:lnTo>
                    <a:pt x="1" y="1939"/>
                  </a:lnTo>
                  <a:lnTo>
                    <a:pt x="63" y="1939"/>
                  </a:lnTo>
                  <a:lnTo>
                    <a:pt x="95" y="1845"/>
                  </a:lnTo>
                  <a:lnTo>
                    <a:pt x="95" y="1845"/>
                  </a:lnTo>
                  <a:lnTo>
                    <a:pt x="251" y="1282"/>
                  </a:lnTo>
                  <a:lnTo>
                    <a:pt x="657" y="1"/>
                  </a:lnTo>
                </a:path>
              </a:pathLst>
            </a:custGeom>
            <a:noFill/>
            <a:ln w="0">
              <a:noFill/>
            </a:ln>
          </p:spPr>
          <p:style>
            <a:lnRef idx="0"/>
            <a:fillRef idx="0"/>
            <a:effectRef idx="0"/>
            <a:fontRef idx="minor"/>
          </p:style>
        </p:sp>
        <p:sp>
          <p:nvSpPr>
            <p:cNvPr id="234" name="CustomShape 29"/>
            <p:cNvSpPr/>
            <p:nvPr/>
          </p:nvSpPr>
          <p:spPr>
            <a:xfrm>
              <a:off x="6063480" y="2376360"/>
              <a:ext cx="1119960" cy="329040"/>
            </a:xfrm>
            <a:custGeom>
              <a:avLst/>
              <a:gdLst/>
              <a:ahLst/>
              <a:rect l="l" t="t" r="r" b="b"/>
              <a:pathLst>
                <a:path w="15536" h="4596">
                  <a:moveTo>
                    <a:pt x="6315" y="1"/>
                  </a:moveTo>
                  <a:lnTo>
                    <a:pt x="4846" y="32"/>
                  </a:lnTo>
                  <a:lnTo>
                    <a:pt x="3439" y="95"/>
                  </a:lnTo>
                  <a:lnTo>
                    <a:pt x="2314" y="189"/>
                  </a:lnTo>
                  <a:lnTo>
                    <a:pt x="1939" y="251"/>
                  </a:lnTo>
                  <a:lnTo>
                    <a:pt x="1720" y="314"/>
                  </a:lnTo>
                  <a:lnTo>
                    <a:pt x="1595" y="407"/>
                  </a:lnTo>
                  <a:lnTo>
                    <a:pt x="1470" y="564"/>
                  </a:lnTo>
                  <a:lnTo>
                    <a:pt x="1188" y="1158"/>
                  </a:lnTo>
                  <a:lnTo>
                    <a:pt x="876" y="1908"/>
                  </a:lnTo>
                  <a:lnTo>
                    <a:pt x="563" y="2752"/>
                  </a:lnTo>
                  <a:lnTo>
                    <a:pt x="157" y="4033"/>
                  </a:lnTo>
                  <a:lnTo>
                    <a:pt x="1" y="4596"/>
                  </a:lnTo>
                  <a:lnTo>
                    <a:pt x="7784" y="4440"/>
                  </a:lnTo>
                  <a:lnTo>
                    <a:pt x="15536" y="4596"/>
                  </a:lnTo>
                  <a:lnTo>
                    <a:pt x="15098" y="3127"/>
                  </a:lnTo>
                  <a:lnTo>
                    <a:pt x="14785" y="2189"/>
                  </a:lnTo>
                  <a:lnTo>
                    <a:pt x="14410" y="1314"/>
                  </a:lnTo>
                  <a:lnTo>
                    <a:pt x="14254" y="939"/>
                  </a:lnTo>
                  <a:lnTo>
                    <a:pt x="14098" y="626"/>
                  </a:lnTo>
                  <a:lnTo>
                    <a:pt x="13973" y="407"/>
                  </a:lnTo>
                  <a:lnTo>
                    <a:pt x="13848" y="314"/>
                  </a:lnTo>
                  <a:lnTo>
                    <a:pt x="13598" y="251"/>
                  </a:lnTo>
                  <a:lnTo>
                    <a:pt x="13223" y="189"/>
                  </a:lnTo>
                  <a:lnTo>
                    <a:pt x="12129" y="95"/>
                  </a:lnTo>
                  <a:lnTo>
                    <a:pt x="10722" y="32"/>
                  </a:lnTo>
                  <a:lnTo>
                    <a:pt x="9222" y="1"/>
                  </a:lnTo>
                  <a:lnTo>
                    <a:pt x="7784" y="32"/>
                  </a:lnTo>
                  <a:lnTo>
                    <a:pt x="6315" y="1"/>
                  </a:lnTo>
                  <a:close/>
                </a:path>
              </a:pathLst>
            </a:custGeom>
            <a:solidFill>
              <a:srgbClr val="666666"/>
            </a:solidFill>
            <a:ln w="0">
              <a:noFill/>
            </a:ln>
          </p:spPr>
          <p:style>
            <a:lnRef idx="0"/>
            <a:fillRef idx="0"/>
            <a:effectRef idx="0"/>
            <a:fontRef idx="minor"/>
          </p:style>
        </p:sp>
        <p:sp>
          <p:nvSpPr>
            <p:cNvPr id="235" name="CustomShape 30"/>
            <p:cNvSpPr/>
            <p:nvPr/>
          </p:nvSpPr>
          <p:spPr>
            <a:xfrm>
              <a:off x="6063480" y="2376360"/>
              <a:ext cx="1119960" cy="329040"/>
            </a:xfrm>
            <a:custGeom>
              <a:avLst/>
              <a:gdLst/>
              <a:ahLst/>
              <a:rect l="l" t="t" r="r" b="b"/>
              <a:pathLst>
                <a:path w="15536" h="4596">
                  <a:moveTo>
                    <a:pt x="9222" y="1"/>
                  </a:moveTo>
                  <a:lnTo>
                    <a:pt x="9222" y="1"/>
                  </a:lnTo>
                  <a:lnTo>
                    <a:pt x="7784" y="32"/>
                  </a:lnTo>
                  <a:lnTo>
                    <a:pt x="7784" y="32"/>
                  </a:lnTo>
                  <a:lnTo>
                    <a:pt x="6315" y="1"/>
                  </a:lnTo>
                  <a:lnTo>
                    <a:pt x="6315" y="1"/>
                  </a:lnTo>
                  <a:lnTo>
                    <a:pt x="4846" y="32"/>
                  </a:lnTo>
                  <a:lnTo>
                    <a:pt x="3439" y="95"/>
                  </a:lnTo>
                  <a:lnTo>
                    <a:pt x="2314" y="189"/>
                  </a:lnTo>
                  <a:lnTo>
                    <a:pt x="1939" y="251"/>
                  </a:lnTo>
                  <a:lnTo>
                    <a:pt x="1720" y="314"/>
                  </a:lnTo>
                  <a:lnTo>
                    <a:pt x="1720" y="314"/>
                  </a:lnTo>
                  <a:lnTo>
                    <a:pt x="1595" y="407"/>
                  </a:lnTo>
                  <a:lnTo>
                    <a:pt x="1470" y="564"/>
                  </a:lnTo>
                  <a:lnTo>
                    <a:pt x="1188" y="1158"/>
                  </a:lnTo>
                  <a:lnTo>
                    <a:pt x="876" y="1908"/>
                  </a:lnTo>
                  <a:lnTo>
                    <a:pt x="563" y="2752"/>
                  </a:lnTo>
                  <a:lnTo>
                    <a:pt x="563" y="2752"/>
                  </a:lnTo>
                  <a:lnTo>
                    <a:pt x="157" y="4033"/>
                  </a:lnTo>
                  <a:lnTo>
                    <a:pt x="1" y="4596"/>
                  </a:lnTo>
                  <a:lnTo>
                    <a:pt x="1" y="4596"/>
                  </a:lnTo>
                  <a:lnTo>
                    <a:pt x="7784" y="4440"/>
                  </a:lnTo>
                  <a:lnTo>
                    <a:pt x="15536" y="4596"/>
                  </a:lnTo>
                  <a:lnTo>
                    <a:pt x="15536" y="4596"/>
                  </a:lnTo>
                  <a:lnTo>
                    <a:pt x="15098" y="3127"/>
                  </a:lnTo>
                  <a:lnTo>
                    <a:pt x="15098" y="3127"/>
                  </a:lnTo>
                  <a:lnTo>
                    <a:pt x="14785" y="2189"/>
                  </a:lnTo>
                  <a:lnTo>
                    <a:pt x="14410" y="1314"/>
                  </a:lnTo>
                  <a:lnTo>
                    <a:pt x="14254" y="939"/>
                  </a:lnTo>
                  <a:lnTo>
                    <a:pt x="14098" y="626"/>
                  </a:lnTo>
                  <a:lnTo>
                    <a:pt x="13973" y="407"/>
                  </a:lnTo>
                  <a:lnTo>
                    <a:pt x="13848" y="314"/>
                  </a:lnTo>
                  <a:lnTo>
                    <a:pt x="13848" y="314"/>
                  </a:lnTo>
                  <a:lnTo>
                    <a:pt x="13598" y="251"/>
                  </a:lnTo>
                  <a:lnTo>
                    <a:pt x="13223" y="189"/>
                  </a:lnTo>
                  <a:lnTo>
                    <a:pt x="12129" y="95"/>
                  </a:lnTo>
                  <a:lnTo>
                    <a:pt x="10722" y="32"/>
                  </a:lnTo>
                  <a:lnTo>
                    <a:pt x="9222" y="1"/>
                  </a:lnTo>
                </a:path>
              </a:pathLst>
            </a:custGeom>
            <a:noFill/>
            <a:ln w="0">
              <a:noFill/>
            </a:ln>
          </p:spPr>
          <p:style>
            <a:lnRef idx="0"/>
            <a:fillRef idx="0"/>
            <a:effectRef idx="0"/>
            <a:fontRef idx="minor"/>
          </p:style>
        </p:sp>
        <p:sp>
          <p:nvSpPr>
            <p:cNvPr id="236" name="CustomShape 31"/>
            <p:cNvSpPr/>
            <p:nvPr/>
          </p:nvSpPr>
          <p:spPr>
            <a:xfrm>
              <a:off x="6063480" y="2367360"/>
              <a:ext cx="1119960" cy="338040"/>
            </a:xfrm>
            <a:custGeom>
              <a:avLst/>
              <a:gdLst/>
              <a:ahLst/>
              <a:rect l="l" t="t" r="r" b="b"/>
              <a:pathLst>
                <a:path w="15536" h="4721">
                  <a:moveTo>
                    <a:pt x="6033" y="1"/>
                  </a:moveTo>
                  <a:lnTo>
                    <a:pt x="4158" y="32"/>
                  </a:lnTo>
                  <a:lnTo>
                    <a:pt x="3314" y="95"/>
                  </a:lnTo>
                  <a:lnTo>
                    <a:pt x="2564" y="126"/>
                  </a:lnTo>
                  <a:lnTo>
                    <a:pt x="2032" y="189"/>
                  </a:lnTo>
                  <a:lnTo>
                    <a:pt x="1720" y="282"/>
                  </a:lnTo>
                  <a:lnTo>
                    <a:pt x="1626" y="376"/>
                  </a:lnTo>
                  <a:lnTo>
                    <a:pt x="1501" y="532"/>
                  </a:lnTo>
                  <a:lnTo>
                    <a:pt x="1251" y="1064"/>
                  </a:lnTo>
                  <a:lnTo>
                    <a:pt x="970" y="1783"/>
                  </a:lnTo>
                  <a:lnTo>
                    <a:pt x="688" y="2595"/>
                  </a:lnTo>
                  <a:lnTo>
                    <a:pt x="219" y="4064"/>
                  </a:lnTo>
                  <a:lnTo>
                    <a:pt x="1" y="4721"/>
                  </a:lnTo>
                  <a:lnTo>
                    <a:pt x="15536" y="4721"/>
                  </a:lnTo>
                  <a:lnTo>
                    <a:pt x="15348" y="4064"/>
                  </a:lnTo>
                  <a:lnTo>
                    <a:pt x="14879" y="2595"/>
                  </a:lnTo>
                  <a:lnTo>
                    <a:pt x="14598" y="1783"/>
                  </a:lnTo>
                  <a:lnTo>
                    <a:pt x="14317" y="1064"/>
                  </a:lnTo>
                  <a:lnTo>
                    <a:pt x="14035" y="532"/>
                  </a:lnTo>
                  <a:lnTo>
                    <a:pt x="13941" y="376"/>
                  </a:lnTo>
                  <a:lnTo>
                    <a:pt x="13848" y="282"/>
                  </a:lnTo>
                  <a:lnTo>
                    <a:pt x="13535" y="189"/>
                  </a:lnTo>
                  <a:lnTo>
                    <a:pt x="12972" y="126"/>
                  </a:lnTo>
                  <a:lnTo>
                    <a:pt x="12254" y="95"/>
                  </a:lnTo>
                  <a:lnTo>
                    <a:pt x="11378" y="32"/>
                  </a:lnTo>
                  <a:lnTo>
                    <a:pt x="9503" y="1"/>
                  </a:lnTo>
                  <a:lnTo>
                    <a:pt x="8596" y="1"/>
                  </a:lnTo>
                  <a:lnTo>
                    <a:pt x="7784" y="32"/>
                  </a:lnTo>
                  <a:lnTo>
                    <a:pt x="6971" y="1"/>
                  </a:lnTo>
                  <a:close/>
                </a:path>
              </a:pathLst>
            </a:custGeom>
            <a:solidFill>
              <a:srgbClr val="363435"/>
            </a:solidFill>
            <a:ln w="0">
              <a:noFill/>
            </a:ln>
          </p:spPr>
          <p:style>
            <a:lnRef idx="0"/>
            <a:fillRef idx="0"/>
            <a:effectRef idx="0"/>
            <a:fontRef idx="minor"/>
          </p:style>
        </p:sp>
        <p:sp>
          <p:nvSpPr>
            <p:cNvPr id="237" name="CustomShape 32"/>
            <p:cNvSpPr/>
            <p:nvPr/>
          </p:nvSpPr>
          <p:spPr>
            <a:xfrm>
              <a:off x="6287400" y="2367360"/>
              <a:ext cx="419400" cy="338040"/>
            </a:xfrm>
            <a:custGeom>
              <a:avLst/>
              <a:gdLst/>
              <a:ahLst/>
              <a:rect l="l" t="t" r="r" b="b"/>
              <a:pathLst>
                <a:path w="5846" h="4721">
                  <a:moveTo>
                    <a:pt x="1626" y="1"/>
                  </a:moveTo>
                  <a:lnTo>
                    <a:pt x="0" y="95"/>
                  </a:lnTo>
                  <a:lnTo>
                    <a:pt x="2407" y="4721"/>
                  </a:lnTo>
                  <a:lnTo>
                    <a:pt x="5845" y="4721"/>
                  </a:lnTo>
                  <a:lnTo>
                    <a:pt x="3407" y="1"/>
                  </a:lnTo>
                  <a:close/>
                </a:path>
              </a:pathLst>
            </a:custGeom>
            <a:solidFill>
              <a:srgbClr val="434244"/>
            </a:solidFill>
            <a:ln w="0">
              <a:noFill/>
            </a:ln>
          </p:spPr>
          <p:style>
            <a:lnRef idx="0"/>
            <a:fillRef idx="0"/>
            <a:effectRef idx="0"/>
            <a:fontRef idx="minor"/>
          </p:style>
        </p:sp>
        <p:sp>
          <p:nvSpPr>
            <p:cNvPr id="238" name="CustomShape 33"/>
            <p:cNvSpPr/>
            <p:nvPr/>
          </p:nvSpPr>
          <p:spPr>
            <a:xfrm>
              <a:off x="6588000" y="2367360"/>
              <a:ext cx="245160" cy="338040"/>
            </a:xfrm>
            <a:custGeom>
              <a:avLst/>
              <a:gdLst/>
              <a:ahLst/>
              <a:rect l="l" t="t" r="r" b="b"/>
              <a:pathLst>
                <a:path w="3439" h="4721">
                  <a:moveTo>
                    <a:pt x="0" y="1"/>
                  </a:moveTo>
                  <a:lnTo>
                    <a:pt x="2438" y="4721"/>
                  </a:lnTo>
                  <a:lnTo>
                    <a:pt x="3439" y="4721"/>
                  </a:lnTo>
                  <a:lnTo>
                    <a:pt x="1001" y="1"/>
                  </a:lnTo>
                  <a:lnTo>
                    <a:pt x="532" y="32"/>
                  </a:lnTo>
                  <a:lnTo>
                    <a:pt x="0" y="1"/>
                  </a:lnTo>
                  <a:close/>
                </a:path>
              </a:pathLst>
            </a:custGeom>
            <a:solidFill>
              <a:srgbClr val="434244"/>
            </a:solidFill>
            <a:ln w="0">
              <a:noFill/>
            </a:ln>
          </p:spPr>
          <p:style>
            <a:lnRef idx="0"/>
            <a:fillRef idx="0"/>
            <a:effectRef idx="0"/>
            <a:fontRef idx="minor"/>
          </p:style>
        </p:sp>
        <p:sp>
          <p:nvSpPr>
            <p:cNvPr id="239" name="CustomShape 34"/>
            <p:cNvSpPr/>
            <p:nvPr/>
          </p:nvSpPr>
          <p:spPr>
            <a:xfrm>
              <a:off x="6696720" y="2367360"/>
              <a:ext cx="247320" cy="338040"/>
            </a:xfrm>
            <a:custGeom>
              <a:avLst/>
              <a:gdLst/>
              <a:ahLst/>
              <a:rect l="l" t="t" r="r" b="b"/>
              <a:pathLst>
                <a:path w="3471" h="4721">
                  <a:moveTo>
                    <a:pt x="1" y="1"/>
                  </a:moveTo>
                  <a:lnTo>
                    <a:pt x="2470" y="4721"/>
                  </a:lnTo>
                  <a:lnTo>
                    <a:pt x="3470" y="4721"/>
                  </a:lnTo>
                  <a:lnTo>
                    <a:pt x="1032" y="1"/>
                  </a:lnTo>
                  <a:close/>
                </a:path>
              </a:pathLst>
            </a:custGeom>
            <a:solidFill>
              <a:srgbClr val="434244"/>
            </a:solidFill>
            <a:ln w="0">
              <a:noFill/>
            </a:ln>
          </p:spPr>
          <p:style>
            <a:lnRef idx="0"/>
            <a:fillRef idx="0"/>
            <a:effectRef idx="0"/>
            <a:fontRef idx="minor"/>
          </p:style>
        </p:sp>
        <p:sp>
          <p:nvSpPr>
            <p:cNvPr id="240" name="CustomShape 35"/>
            <p:cNvSpPr/>
            <p:nvPr/>
          </p:nvSpPr>
          <p:spPr>
            <a:xfrm>
              <a:off x="5855400" y="3254040"/>
              <a:ext cx="1538280" cy="340560"/>
            </a:xfrm>
            <a:custGeom>
              <a:avLst/>
              <a:gdLst/>
              <a:ahLst/>
              <a:rect l="l" t="t" r="r" b="b"/>
              <a:pathLst>
                <a:path w="21319" h="4753">
                  <a:moveTo>
                    <a:pt x="21318" y="1"/>
                  </a:moveTo>
                  <a:lnTo>
                    <a:pt x="21068" y="63"/>
                  </a:lnTo>
                  <a:lnTo>
                    <a:pt x="20506" y="282"/>
                  </a:lnTo>
                  <a:lnTo>
                    <a:pt x="20193" y="407"/>
                  </a:lnTo>
                  <a:lnTo>
                    <a:pt x="19912" y="532"/>
                  </a:lnTo>
                  <a:lnTo>
                    <a:pt x="19662" y="689"/>
                  </a:lnTo>
                  <a:lnTo>
                    <a:pt x="19506" y="814"/>
                  </a:lnTo>
                  <a:lnTo>
                    <a:pt x="19037" y="1314"/>
                  </a:lnTo>
                  <a:lnTo>
                    <a:pt x="18818" y="1532"/>
                  </a:lnTo>
                  <a:lnTo>
                    <a:pt x="17036" y="2001"/>
                  </a:lnTo>
                  <a:lnTo>
                    <a:pt x="15755" y="2283"/>
                  </a:lnTo>
                  <a:lnTo>
                    <a:pt x="15098" y="2439"/>
                  </a:lnTo>
                  <a:lnTo>
                    <a:pt x="15067" y="2376"/>
                  </a:lnTo>
                  <a:lnTo>
                    <a:pt x="15067" y="2220"/>
                  </a:lnTo>
                  <a:lnTo>
                    <a:pt x="15067" y="2033"/>
                  </a:lnTo>
                  <a:lnTo>
                    <a:pt x="14973" y="2126"/>
                  </a:lnTo>
                  <a:lnTo>
                    <a:pt x="14786" y="2314"/>
                  </a:lnTo>
                  <a:lnTo>
                    <a:pt x="14629" y="2439"/>
                  </a:lnTo>
                  <a:lnTo>
                    <a:pt x="14442" y="2564"/>
                  </a:lnTo>
                  <a:lnTo>
                    <a:pt x="14192" y="2689"/>
                  </a:lnTo>
                  <a:lnTo>
                    <a:pt x="13910" y="2783"/>
                  </a:lnTo>
                  <a:lnTo>
                    <a:pt x="13285" y="2939"/>
                  </a:lnTo>
                  <a:lnTo>
                    <a:pt x="12691" y="3064"/>
                  </a:lnTo>
                  <a:lnTo>
                    <a:pt x="12129" y="3127"/>
                  </a:lnTo>
                  <a:lnTo>
                    <a:pt x="11629" y="3189"/>
                  </a:lnTo>
                  <a:lnTo>
                    <a:pt x="9659" y="3189"/>
                  </a:lnTo>
                  <a:lnTo>
                    <a:pt x="9159" y="3127"/>
                  </a:lnTo>
                  <a:lnTo>
                    <a:pt x="8628" y="3064"/>
                  </a:lnTo>
                  <a:lnTo>
                    <a:pt x="8034" y="2939"/>
                  </a:lnTo>
                  <a:lnTo>
                    <a:pt x="7409" y="2783"/>
                  </a:lnTo>
                  <a:lnTo>
                    <a:pt x="6534" y="2533"/>
                  </a:lnTo>
                  <a:lnTo>
                    <a:pt x="6252" y="2439"/>
                  </a:lnTo>
                  <a:lnTo>
                    <a:pt x="6221" y="2220"/>
                  </a:lnTo>
                  <a:lnTo>
                    <a:pt x="6221" y="2095"/>
                  </a:lnTo>
                  <a:lnTo>
                    <a:pt x="6190" y="2033"/>
                  </a:lnTo>
                  <a:lnTo>
                    <a:pt x="5534" y="1970"/>
                  </a:lnTo>
                  <a:lnTo>
                    <a:pt x="4252" y="1783"/>
                  </a:lnTo>
                  <a:lnTo>
                    <a:pt x="2470" y="1532"/>
                  </a:lnTo>
                  <a:lnTo>
                    <a:pt x="2251" y="1314"/>
                  </a:lnTo>
                  <a:lnTo>
                    <a:pt x="1814" y="814"/>
                  </a:lnTo>
                  <a:lnTo>
                    <a:pt x="1626" y="689"/>
                  </a:lnTo>
                  <a:lnTo>
                    <a:pt x="1376" y="532"/>
                  </a:lnTo>
                  <a:lnTo>
                    <a:pt x="1095" y="407"/>
                  </a:lnTo>
                  <a:lnTo>
                    <a:pt x="782" y="282"/>
                  </a:lnTo>
                  <a:lnTo>
                    <a:pt x="220" y="63"/>
                  </a:lnTo>
                  <a:lnTo>
                    <a:pt x="1" y="1"/>
                  </a:lnTo>
                  <a:lnTo>
                    <a:pt x="1" y="1"/>
                  </a:lnTo>
                  <a:lnTo>
                    <a:pt x="189" y="2283"/>
                  </a:lnTo>
                  <a:lnTo>
                    <a:pt x="282" y="3595"/>
                  </a:lnTo>
                  <a:lnTo>
                    <a:pt x="282" y="3814"/>
                  </a:lnTo>
                  <a:lnTo>
                    <a:pt x="376" y="4033"/>
                  </a:lnTo>
                  <a:lnTo>
                    <a:pt x="470" y="4221"/>
                  </a:lnTo>
                  <a:lnTo>
                    <a:pt x="564" y="4408"/>
                  </a:lnTo>
                  <a:lnTo>
                    <a:pt x="782" y="4658"/>
                  </a:lnTo>
                  <a:lnTo>
                    <a:pt x="876" y="4752"/>
                  </a:lnTo>
                  <a:lnTo>
                    <a:pt x="5283" y="4752"/>
                  </a:lnTo>
                  <a:lnTo>
                    <a:pt x="5534" y="4658"/>
                  </a:lnTo>
                  <a:lnTo>
                    <a:pt x="5752" y="4596"/>
                  </a:lnTo>
                  <a:lnTo>
                    <a:pt x="6034" y="4564"/>
                  </a:lnTo>
                  <a:lnTo>
                    <a:pt x="15286" y="4564"/>
                  </a:lnTo>
                  <a:lnTo>
                    <a:pt x="15536" y="4596"/>
                  </a:lnTo>
                  <a:lnTo>
                    <a:pt x="15786" y="4658"/>
                  </a:lnTo>
                  <a:lnTo>
                    <a:pt x="16005" y="4752"/>
                  </a:lnTo>
                  <a:lnTo>
                    <a:pt x="20412" y="4752"/>
                  </a:lnTo>
                  <a:lnTo>
                    <a:pt x="20506" y="4658"/>
                  </a:lnTo>
                  <a:lnTo>
                    <a:pt x="20725" y="4408"/>
                  </a:lnTo>
                  <a:lnTo>
                    <a:pt x="20850" y="4221"/>
                  </a:lnTo>
                  <a:lnTo>
                    <a:pt x="20943" y="4033"/>
                  </a:lnTo>
                  <a:lnTo>
                    <a:pt x="21006" y="3814"/>
                  </a:lnTo>
                  <a:lnTo>
                    <a:pt x="21037" y="3595"/>
                  </a:lnTo>
                  <a:lnTo>
                    <a:pt x="21131" y="2283"/>
                  </a:lnTo>
                  <a:lnTo>
                    <a:pt x="21318" y="1"/>
                  </a:lnTo>
                  <a:close/>
                </a:path>
              </a:pathLst>
            </a:custGeom>
            <a:solidFill>
              <a:srgbClr val="03c8df"/>
            </a:solidFill>
            <a:ln w="0">
              <a:noFill/>
            </a:ln>
          </p:spPr>
          <p:style>
            <a:lnRef idx="0"/>
            <a:fillRef idx="0"/>
            <a:effectRef idx="0"/>
            <a:fontRef idx="minor"/>
          </p:style>
        </p:sp>
        <p:sp>
          <p:nvSpPr>
            <p:cNvPr id="241" name="CustomShape 36"/>
            <p:cNvSpPr/>
            <p:nvPr/>
          </p:nvSpPr>
          <p:spPr>
            <a:xfrm>
              <a:off x="5855400" y="3254040"/>
              <a:ext cx="1538280" cy="340560"/>
            </a:xfrm>
            <a:custGeom>
              <a:avLst/>
              <a:gdLst/>
              <a:ahLst/>
              <a:rect l="l" t="t" r="r" b="b"/>
              <a:pathLst>
                <a:path w="21319" h="4753">
                  <a:moveTo>
                    <a:pt x="19506" y="814"/>
                  </a:moveTo>
                  <a:lnTo>
                    <a:pt x="19506" y="814"/>
                  </a:lnTo>
                  <a:lnTo>
                    <a:pt x="19037" y="1314"/>
                  </a:lnTo>
                  <a:lnTo>
                    <a:pt x="18818" y="1532"/>
                  </a:lnTo>
                  <a:lnTo>
                    <a:pt x="18818" y="1532"/>
                  </a:lnTo>
                  <a:lnTo>
                    <a:pt x="17036" y="2001"/>
                  </a:lnTo>
                  <a:lnTo>
                    <a:pt x="15755" y="2283"/>
                  </a:lnTo>
                  <a:lnTo>
                    <a:pt x="15098" y="2439"/>
                  </a:lnTo>
                  <a:lnTo>
                    <a:pt x="15098" y="2439"/>
                  </a:lnTo>
                  <a:lnTo>
                    <a:pt x="15067" y="2376"/>
                  </a:lnTo>
                  <a:lnTo>
                    <a:pt x="15067" y="2220"/>
                  </a:lnTo>
                  <a:lnTo>
                    <a:pt x="15067" y="2033"/>
                  </a:lnTo>
                  <a:lnTo>
                    <a:pt x="15067" y="2033"/>
                  </a:lnTo>
                  <a:lnTo>
                    <a:pt x="14973" y="2126"/>
                  </a:lnTo>
                  <a:lnTo>
                    <a:pt x="14786" y="2314"/>
                  </a:lnTo>
                  <a:lnTo>
                    <a:pt x="14629" y="2439"/>
                  </a:lnTo>
                  <a:lnTo>
                    <a:pt x="14442" y="2564"/>
                  </a:lnTo>
                  <a:lnTo>
                    <a:pt x="14192" y="2689"/>
                  </a:lnTo>
                  <a:lnTo>
                    <a:pt x="13910" y="2783"/>
                  </a:lnTo>
                  <a:lnTo>
                    <a:pt x="13910" y="2783"/>
                  </a:lnTo>
                  <a:lnTo>
                    <a:pt x="13285" y="2939"/>
                  </a:lnTo>
                  <a:lnTo>
                    <a:pt x="12691" y="3064"/>
                  </a:lnTo>
                  <a:lnTo>
                    <a:pt x="12129" y="3127"/>
                  </a:lnTo>
                  <a:lnTo>
                    <a:pt x="11629" y="3189"/>
                  </a:lnTo>
                  <a:lnTo>
                    <a:pt x="10910" y="3189"/>
                  </a:lnTo>
                  <a:lnTo>
                    <a:pt x="10660" y="3189"/>
                  </a:lnTo>
                  <a:lnTo>
                    <a:pt x="10660" y="3189"/>
                  </a:lnTo>
                  <a:lnTo>
                    <a:pt x="10378" y="3189"/>
                  </a:lnTo>
                  <a:lnTo>
                    <a:pt x="9659" y="3189"/>
                  </a:lnTo>
                  <a:lnTo>
                    <a:pt x="9159" y="3127"/>
                  </a:lnTo>
                  <a:lnTo>
                    <a:pt x="8628" y="3064"/>
                  </a:lnTo>
                  <a:lnTo>
                    <a:pt x="8034" y="2939"/>
                  </a:lnTo>
                  <a:lnTo>
                    <a:pt x="7409" y="2783"/>
                  </a:lnTo>
                  <a:lnTo>
                    <a:pt x="7409" y="2783"/>
                  </a:lnTo>
                  <a:lnTo>
                    <a:pt x="6534" y="2533"/>
                  </a:lnTo>
                  <a:lnTo>
                    <a:pt x="6252" y="2439"/>
                  </a:lnTo>
                  <a:lnTo>
                    <a:pt x="6252" y="2439"/>
                  </a:lnTo>
                  <a:lnTo>
                    <a:pt x="6221" y="2220"/>
                  </a:lnTo>
                  <a:lnTo>
                    <a:pt x="6221" y="2095"/>
                  </a:lnTo>
                  <a:lnTo>
                    <a:pt x="6190" y="2033"/>
                  </a:lnTo>
                  <a:lnTo>
                    <a:pt x="6190" y="2033"/>
                  </a:lnTo>
                  <a:lnTo>
                    <a:pt x="5534" y="1970"/>
                  </a:lnTo>
                  <a:lnTo>
                    <a:pt x="4252" y="1783"/>
                  </a:lnTo>
                  <a:lnTo>
                    <a:pt x="2470" y="1532"/>
                  </a:lnTo>
                  <a:lnTo>
                    <a:pt x="2470" y="1532"/>
                  </a:lnTo>
                  <a:lnTo>
                    <a:pt x="2251" y="1314"/>
                  </a:lnTo>
                  <a:lnTo>
                    <a:pt x="1814" y="814"/>
                  </a:lnTo>
                  <a:lnTo>
                    <a:pt x="1814" y="814"/>
                  </a:lnTo>
                  <a:lnTo>
                    <a:pt x="1626" y="689"/>
                  </a:lnTo>
                  <a:lnTo>
                    <a:pt x="1376" y="532"/>
                  </a:lnTo>
                  <a:lnTo>
                    <a:pt x="1095" y="407"/>
                  </a:lnTo>
                  <a:lnTo>
                    <a:pt x="782" y="282"/>
                  </a:lnTo>
                  <a:lnTo>
                    <a:pt x="220" y="63"/>
                  </a:lnTo>
                  <a:lnTo>
                    <a:pt x="1" y="1"/>
                  </a:lnTo>
                  <a:lnTo>
                    <a:pt x="1" y="1"/>
                  </a:lnTo>
                  <a:lnTo>
                    <a:pt x="189" y="2283"/>
                  </a:lnTo>
                  <a:lnTo>
                    <a:pt x="282" y="3595"/>
                  </a:lnTo>
                  <a:lnTo>
                    <a:pt x="282" y="3595"/>
                  </a:lnTo>
                  <a:lnTo>
                    <a:pt x="282" y="3814"/>
                  </a:lnTo>
                  <a:lnTo>
                    <a:pt x="376" y="4033"/>
                  </a:lnTo>
                  <a:lnTo>
                    <a:pt x="470" y="4221"/>
                  </a:lnTo>
                  <a:lnTo>
                    <a:pt x="564" y="4408"/>
                  </a:lnTo>
                  <a:lnTo>
                    <a:pt x="782" y="4658"/>
                  </a:lnTo>
                  <a:lnTo>
                    <a:pt x="876" y="4752"/>
                  </a:lnTo>
                  <a:lnTo>
                    <a:pt x="5283" y="4752"/>
                  </a:lnTo>
                  <a:lnTo>
                    <a:pt x="5283" y="4752"/>
                  </a:lnTo>
                  <a:lnTo>
                    <a:pt x="5534" y="4658"/>
                  </a:lnTo>
                  <a:lnTo>
                    <a:pt x="5752" y="4596"/>
                  </a:lnTo>
                  <a:lnTo>
                    <a:pt x="6034" y="4564"/>
                  </a:lnTo>
                  <a:lnTo>
                    <a:pt x="6034" y="4564"/>
                  </a:lnTo>
                  <a:lnTo>
                    <a:pt x="10660" y="4564"/>
                  </a:lnTo>
                  <a:lnTo>
                    <a:pt x="10660" y="4564"/>
                  </a:lnTo>
                  <a:lnTo>
                    <a:pt x="15286" y="4564"/>
                  </a:lnTo>
                  <a:lnTo>
                    <a:pt x="15286" y="4564"/>
                  </a:lnTo>
                  <a:lnTo>
                    <a:pt x="15536" y="4596"/>
                  </a:lnTo>
                  <a:lnTo>
                    <a:pt x="15786" y="4658"/>
                  </a:lnTo>
                  <a:lnTo>
                    <a:pt x="16005" y="4752"/>
                  </a:lnTo>
                  <a:lnTo>
                    <a:pt x="20412" y="4752"/>
                  </a:lnTo>
                  <a:lnTo>
                    <a:pt x="20412" y="4752"/>
                  </a:lnTo>
                  <a:lnTo>
                    <a:pt x="20506" y="4658"/>
                  </a:lnTo>
                  <a:lnTo>
                    <a:pt x="20725" y="4408"/>
                  </a:lnTo>
                  <a:lnTo>
                    <a:pt x="20850" y="4221"/>
                  </a:lnTo>
                  <a:lnTo>
                    <a:pt x="20943" y="4033"/>
                  </a:lnTo>
                  <a:lnTo>
                    <a:pt x="21006" y="3814"/>
                  </a:lnTo>
                  <a:lnTo>
                    <a:pt x="21037" y="3595"/>
                  </a:lnTo>
                  <a:lnTo>
                    <a:pt x="21037" y="3595"/>
                  </a:lnTo>
                  <a:lnTo>
                    <a:pt x="21131" y="2283"/>
                  </a:lnTo>
                  <a:lnTo>
                    <a:pt x="21318" y="1"/>
                  </a:lnTo>
                  <a:lnTo>
                    <a:pt x="21318" y="1"/>
                  </a:lnTo>
                  <a:lnTo>
                    <a:pt x="21068" y="63"/>
                  </a:lnTo>
                  <a:lnTo>
                    <a:pt x="20506" y="282"/>
                  </a:lnTo>
                  <a:lnTo>
                    <a:pt x="20193" y="407"/>
                  </a:lnTo>
                  <a:lnTo>
                    <a:pt x="19912" y="532"/>
                  </a:lnTo>
                  <a:lnTo>
                    <a:pt x="19662" y="689"/>
                  </a:lnTo>
                  <a:lnTo>
                    <a:pt x="19506" y="814"/>
                  </a:lnTo>
                </a:path>
              </a:pathLst>
            </a:custGeom>
            <a:noFill/>
            <a:ln w="0">
              <a:noFill/>
            </a:ln>
          </p:spPr>
          <p:style>
            <a:lnRef idx="0"/>
            <a:fillRef idx="0"/>
            <a:effectRef idx="0"/>
            <a:fontRef idx="minor"/>
          </p:style>
        </p:sp>
        <p:sp>
          <p:nvSpPr>
            <p:cNvPr id="242" name="CustomShape 37"/>
            <p:cNvSpPr/>
            <p:nvPr/>
          </p:nvSpPr>
          <p:spPr>
            <a:xfrm>
              <a:off x="6307920" y="3430800"/>
              <a:ext cx="360" cy="360"/>
            </a:xfrm>
            <a:custGeom>
              <a:avLst/>
              <a:gdLst/>
              <a:ahLst/>
              <a:rect l="l" t="t" r="r" b="b"/>
              <a:pathLst>
                <a:path w="1" h="1">
                  <a:moveTo>
                    <a:pt x="0" y="1"/>
                  </a:moveTo>
                  <a:lnTo>
                    <a:pt x="0" y="1"/>
                  </a:lnTo>
                  <a:close/>
                </a:path>
              </a:pathLst>
            </a:custGeom>
            <a:solidFill>
              <a:srgbClr val="2e4493"/>
            </a:solidFill>
            <a:ln w="0">
              <a:noFill/>
            </a:ln>
          </p:spPr>
          <p:style>
            <a:lnRef idx="0"/>
            <a:fillRef idx="0"/>
            <a:effectRef idx="0"/>
            <a:fontRef idx="minor"/>
          </p:style>
        </p:sp>
        <p:sp>
          <p:nvSpPr>
            <p:cNvPr id="243" name="CustomShape 38"/>
            <p:cNvSpPr/>
            <p:nvPr/>
          </p:nvSpPr>
          <p:spPr>
            <a:xfrm>
              <a:off x="6307920" y="3430800"/>
              <a:ext cx="360" cy="360"/>
            </a:xfrm>
            <a:custGeom>
              <a:avLst/>
              <a:gdLst/>
              <a:ahLst/>
              <a:rect l="l" t="t" r="r" b="b"/>
              <a:pathLst>
                <a:path w="1" h="1">
                  <a:moveTo>
                    <a:pt x="0" y="1"/>
                  </a:moveTo>
                  <a:lnTo>
                    <a:pt x="0" y="1"/>
                  </a:lnTo>
                </a:path>
              </a:pathLst>
            </a:custGeom>
            <a:noFill/>
            <a:ln w="0">
              <a:noFill/>
            </a:ln>
          </p:spPr>
          <p:style>
            <a:lnRef idx="0"/>
            <a:fillRef idx="0"/>
            <a:effectRef idx="0"/>
            <a:fontRef idx="minor"/>
          </p:style>
        </p:sp>
        <p:sp>
          <p:nvSpPr>
            <p:cNvPr id="244" name="CustomShape 39"/>
            <p:cNvSpPr/>
            <p:nvPr/>
          </p:nvSpPr>
          <p:spPr>
            <a:xfrm>
              <a:off x="5923440" y="3392640"/>
              <a:ext cx="234000" cy="125280"/>
            </a:xfrm>
            <a:custGeom>
              <a:avLst/>
              <a:gdLst/>
              <a:ahLst/>
              <a:rect l="l" t="t" r="r" b="b"/>
              <a:pathLst>
                <a:path w="3283" h="1783">
                  <a:moveTo>
                    <a:pt x="251" y="63"/>
                  </a:moveTo>
                  <a:lnTo>
                    <a:pt x="2032" y="126"/>
                  </a:lnTo>
                  <a:lnTo>
                    <a:pt x="2220" y="94"/>
                  </a:lnTo>
                  <a:lnTo>
                    <a:pt x="2376" y="94"/>
                  </a:lnTo>
                  <a:lnTo>
                    <a:pt x="2533" y="157"/>
                  </a:lnTo>
                  <a:lnTo>
                    <a:pt x="2658" y="219"/>
                  </a:lnTo>
                  <a:lnTo>
                    <a:pt x="2720" y="282"/>
                  </a:lnTo>
                  <a:lnTo>
                    <a:pt x="2751" y="344"/>
                  </a:lnTo>
                  <a:lnTo>
                    <a:pt x="3126" y="1563"/>
                  </a:lnTo>
                  <a:lnTo>
                    <a:pt x="3001" y="1563"/>
                  </a:lnTo>
                  <a:lnTo>
                    <a:pt x="2626" y="1532"/>
                  </a:lnTo>
                  <a:lnTo>
                    <a:pt x="2095" y="1501"/>
                  </a:lnTo>
                  <a:lnTo>
                    <a:pt x="1532" y="1407"/>
                  </a:lnTo>
                  <a:lnTo>
                    <a:pt x="1282" y="1345"/>
                  </a:lnTo>
                  <a:lnTo>
                    <a:pt x="1095" y="1282"/>
                  </a:lnTo>
                  <a:lnTo>
                    <a:pt x="1063" y="1251"/>
                  </a:lnTo>
                  <a:lnTo>
                    <a:pt x="1032" y="1220"/>
                  </a:lnTo>
                  <a:lnTo>
                    <a:pt x="688" y="938"/>
                  </a:lnTo>
                  <a:lnTo>
                    <a:pt x="376" y="594"/>
                  </a:lnTo>
                  <a:lnTo>
                    <a:pt x="251" y="438"/>
                  </a:lnTo>
                  <a:lnTo>
                    <a:pt x="188" y="313"/>
                  </a:lnTo>
                  <a:lnTo>
                    <a:pt x="157" y="188"/>
                  </a:lnTo>
                  <a:lnTo>
                    <a:pt x="188" y="126"/>
                  </a:lnTo>
                  <a:lnTo>
                    <a:pt x="251" y="63"/>
                  </a:lnTo>
                  <a:close/>
                  <a:moveTo>
                    <a:pt x="94" y="1"/>
                  </a:moveTo>
                  <a:lnTo>
                    <a:pt x="32" y="32"/>
                  </a:lnTo>
                  <a:lnTo>
                    <a:pt x="1" y="94"/>
                  </a:lnTo>
                  <a:lnTo>
                    <a:pt x="1" y="251"/>
                  </a:lnTo>
                  <a:lnTo>
                    <a:pt x="94" y="407"/>
                  </a:lnTo>
                  <a:lnTo>
                    <a:pt x="219" y="594"/>
                  </a:lnTo>
                  <a:lnTo>
                    <a:pt x="376" y="782"/>
                  </a:lnTo>
                  <a:lnTo>
                    <a:pt x="532" y="970"/>
                  </a:lnTo>
                  <a:lnTo>
                    <a:pt x="907" y="1313"/>
                  </a:lnTo>
                  <a:lnTo>
                    <a:pt x="1032" y="1376"/>
                  </a:lnTo>
                  <a:lnTo>
                    <a:pt x="1157" y="1438"/>
                  </a:lnTo>
                  <a:lnTo>
                    <a:pt x="1470" y="1563"/>
                  </a:lnTo>
                  <a:lnTo>
                    <a:pt x="1876" y="1626"/>
                  </a:lnTo>
                  <a:lnTo>
                    <a:pt x="2282" y="1688"/>
                  </a:lnTo>
                  <a:lnTo>
                    <a:pt x="2970" y="1751"/>
                  </a:lnTo>
                  <a:lnTo>
                    <a:pt x="3283" y="1782"/>
                  </a:lnTo>
                  <a:lnTo>
                    <a:pt x="3126" y="1188"/>
                  </a:lnTo>
                  <a:lnTo>
                    <a:pt x="2876" y="313"/>
                  </a:lnTo>
                  <a:lnTo>
                    <a:pt x="2845" y="219"/>
                  </a:lnTo>
                  <a:lnTo>
                    <a:pt x="2783" y="157"/>
                  </a:lnTo>
                  <a:lnTo>
                    <a:pt x="2658" y="63"/>
                  </a:lnTo>
                  <a:lnTo>
                    <a:pt x="2470" y="32"/>
                  </a:lnTo>
                  <a:lnTo>
                    <a:pt x="2064" y="32"/>
                  </a:lnTo>
                  <a:lnTo>
                    <a:pt x="94" y="1"/>
                  </a:lnTo>
                  <a:close/>
                </a:path>
              </a:pathLst>
            </a:custGeom>
            <a:solidFill>
              <a:srgbClr val="0293a6"/>
            </a:solidFill>
            <a:ln w="0">
              <a:noFill/>
            </a:ln>
          </p:spPr>
          <p:style>
            <a:lnRef idx="0"/>
            <a:fillRef idx="0"/>
            <a:effectRef idx="0"/>
            <a:fontRef idx="minor"/>
          </p:style>
        </p:sp>
        <p:sp>
          <p:nvSpPr>
            <p:cNvPr id="245" name="CustomShape 40"/>
            <p:cNvSpPr/>
            <p:nvPr/>
          </p:nvSpPr>
          <p:spPr>
            <a:xfrm>
              <a:off x="5934600" y="3396960"/>
              <a:ext cx="211320" cy="105120"/>
            </a:xfrm>
            <a:custGeom>
              <a:avLst/>
              <a:gdLst/>
              <a:ahLst/>
              <a:rect l="l" t="t" r="r" b="b"/>
              <a:pathLst>
                <a:path w="2971" h="1501">
                  <a:moveTo>
                    <a:pt x="907" y="1188"/>
                  </a:moveTo>
                  <a:lnTo>
                    <a:pt x="907" y="1188"/>
                  </a:lnTo>
                  <a:lnTo>
                    <a:pt x="876" y="1157"/>
                  </a:lnTo>
                  <a:lnTo>
                    <a:pt x="876" y="1157"/>
                  </a:lnTo>
                  <a:lnTo>
                    <a:pt x="532" y="875"/>
                  </a:lnTo>
                  <a:lnTo>
                    <a:pt x="220" y="531"/>
                  </a:lnTo>
                  <a:lnTo>
                    <a:pt x="95" y="375"/>
                  </a:lnTo>
                  <a:lnTo>
                    <a:pt x="32" y="250"/>
                  </a:lnTo>
                  <a:lnTo>
                    <a:pt x="1" y="125"/>
                  </a:lnTo>
                  <a:lnTo>
                    <a:pt x="32" y="63"/>
                  </a:lnTo>
                  <a:lnTo>
                    <a:pt x="95" y="0"/>
                  </a:lnTo>
                  <a:lnTo>
                    <a:pt x="1876" y="63"/>
                  </a:lnTo>
                  <a:lnTo>
                    <a:pt x="1876" y="63"/>
                  </a:lnTo>
                  <a:lnTo>
                    <a:pt x="2064" y="31"/>
                  </a:lnTo>
                  <a:lnTo>
                    <a:pt x="2064" y="31"/>
                  </a:lnTo>
                  <a:lnTo>
                    <a:pt x="2064" y="31"/>
                  </a:lnTo>
                  <a:lnTo>
                    <a:pt x="2064" y="31"/>
                  </a:lnTo>
                  <a:lnTo>
                    <a:pt x="2064" y="31"/>
                  </a:lnTo>
                  <a:lnTo>
                    <a:pt x="2064" y="31"/>
                  </a:lnTo>
                  <a:lnTo>
                    <a:pt x="2095" y="31"/>
                  </a:lnTo>
                  <a:lnTo>
                    <a:pt x="2095" y="31"/>
                  </a:lnTo>
                  <a:lnTo>
                    <a:pt x="2220" y="31"/>
                  </a:lnTo>
                  <a:lnTo>
                    <a:pt x="2377" y="94"/>
                  </a:lnTo>
                  <a:lnTo>
                    <a:pt x="2502" y="156"/>
                  </a:lnTo>
                  <a:lnTo>
                    <a:pt x="2564" y="219"/>
                  </a:lnTo>
                  <a:lnTo>
                    <a:pt x="2595" y="281"/>
                  </a:lnTo>
                  <a:lnTo>
                    <a:pt x="2595" y="281"/>
                  </a:lnTo>
                  <a:lnTo>
                    <a:pt x="2595" y="281"/>
                  </a:lnTo>
                  <a:lnTo>
                    <a:pt x="2595" y="281"/>
                  </a:lnTo>
                  <a:lnTo>
                    <a:pt x="2595" y="281"/>
                  </a:lnTo>
                  <a:lnTo>
                    <a:pt x="2595" y="281"/>
                  </a:lnTo>
                  <a:lnTo>
                    <a:pt x="2595" y="281"/>
                  </a:lnTo>
                  <a:lnTo>
                    <a:pt x="2595" y="281"/>
                  </a:lnTo>
                  <a:lnTo>
                    <a:pt x="2595" y="281"/>
                  </a:lnTo>
                  <a:lnTo>
                    <a:pt x="2595" y="281"/>
                  </a:lnTo>
                  <a:lnTo>
                    <a:pt x="2595" y="281"/>
                  </a:lnTo>
                  <a:lnTo>
                    <a:pt x="2970" y="1500"/>
                  </a:lnTo>
                  <a:lnTo>
                    <a:pt x="2970" y="1500"/>
                  </a:lnTo>
                  <a:lnTo>
                    <a:pt x="2970" y="1500"/>
                  </a:lnTo>
                  <a:lnTo>
                    <a:pt x="2970" y="1500"/>
                  </a:lnTo>
                  <a:lnTo>
                    <a:pt x="2970" y="1500"/>
                  </a:lnTo>
                  <a:lnTo>
                    <a:pt x="2908" y="1500"/>
                  </a:lnTo>
                  <a:lnTo>
                    <a:pt x="2908" y="1500"/>
                  </a:lnTo>
                  <a:lnTo>
                    <a:pt x="2908" y="1500"/>
                  </a:lnTo>
                  <a:lnTo>
                    <a:pt x="2908" y="1500"/>
                  </a:lnTo>
                  <a:lnTo>
                    <a:pt x="2908" y="1500"/>
                  </a:lnTo>
                  <a:lnTo>
                    <a:pt x="2908" y="1500"/>
                  </a:lnTo>
                  <a:lnTo>
                    <a:pt x="2845" y="1500"/>
                  </a:lnTo>
                  <a:lnTo>
                    <a:pt x="2845" y="1500"/>
                  </a:lnTo>
                  <a:lnTo>
                    <a:pt x="2470" y="1469"/>
                  </a:lnTo>
                  <a:lnTo>
                    <a:pt x="1939" y="1438"/>
                  </a:lnTo>
                  <a:lnTo>
                    <a:pt x="1376" y="1344"/>
                  </a:lnTo>
                  <a:lnTo>
                    <a:pt x="1126" y="1282"/>
                  </a:lnTo>
                  <a:lnTo>
                    <a:pt x="939" y="1219"/>
                  </a:lnTo>
                  <a:lnTo>
                    <a:pt x="939" y="1219"/>
                  </a:lnTo>
                  <a:lnTo>
                    <a:pt x="939" y="1219"/>
                  </a:lnTo>
                  <a:lnTo>
                    <a:pt x="939" y="1219"/>
                  </a:lnTo>
                  <a:lnTo>
                    <a:pt x="939" y="1219"/>
                  </a:lnTo>
                  <a:lnTo>
                    <a:pt x="939" y="1219"/>
                  </a:lnTo>
                  <a:lnTo>
                    <a:pt x="939" y="1219"/>
                  </a:lnTo>
                  <a:lnTo>
                    <a:pt x="939" y="1219"/>
                  </a:lnTo>
                  <a:lnTo>
                    <a:pt x="907" y="1188"/>
                  </a:lnTo>
                  <a:lnTo>
                    <a:pt x="907" y="1188"/>
                  </a:lnTo>
                  <a:lnTo>
                    <a:pt x="907" y="1188"/>
                  </a:lnTo>
                </a:path>
              </a:pathLst>
            </a:custGeom>
            <a:noFill/>
            <a:ln w="0">
              <a:noFill/>
            </a:ln>
          </p:spPr>
          <p:style>
            <a:lnRef idx="0"/>
            <a:fillRef idx="0"/>
            <a:effectRef idx="0"/>
            <a:fontRef idx="minor"/>
          </p:style>
        </p:sp>
        <p:sp>
          <p:nvSpPr>
            <p:cNvPr id="246" name="CustomShape 41"/>
            <p:cNvSpPr/>
            <p:nvPr/>
          </p:nvSpPr>
          <p:spPr>
            <a:xfrm>
              <a:off x="5923440" y="3392640"/>
              <a:ext cx="234000" cy="125280"/>
            </a:xfrm>
            <a:custGeom>
              <a:avLst/>
              <a:gdLst/>
              <a:ahLst/>
              <a:rect l="l" t="t" r="r" b="b"/>
              <a:pathLst>
                <a:path w="3283" h="1783">
                  <a:moveTo>
                    <a:pt x="94" y="1"/>
                  </a:moveTo>
                  <a:lnTo>
                    <a:pt x="94" y="1"/>
                  </a:lnTo>
                  <a:lnTo>
                    <a:pt x="32" y="32"/>
                  </a:lnTo>
                  <a:lnTo>
                    <a:pt x="1" y="94"/>
                  </a:lnTo>
                  <a:lnTo>
                    <a:pt x="1" y="251"/>
                  </a:lnTo>
                  <a:lnTo>
                    <a:pt x="94" y="407"/>
                  </a:lnTo>
                  <a:lnTo>
                    <a:pt x="219" y="594"/>
                  </a:lnTo>
                  <a:lnTo>
                    <a:pt x="376" y="782"/>
                  </a:lnTo>
                  <a:lnTo>
                    <a:pt x="532" y="970"/>
                  </a:lnTo>
                  <a:lnTo>
                    <a:pt x="907" y="1313"/>
                  </a:lnTo>
                  <a:lnTo>
                    <a:pt x="907" y="1313"/>
                  </a:lnTo>
                  <a:lnTo>
                    <a:pt x="1032" y="1376"/>
                  </a:lnTo>
                  <a:lnTo>
                    <a:pt x="1157" y="1438"/>
                  </a:lnTo>
                  <a:lnTo>
                    <a:pt x="1470" y="1563"/>
                  </a:lnTo>
                  <a:lnTo>
                    <a:pt x="1876" y="1626"/>
                  </a:lnTo>
                  <a:lnTo>
                    <a:pt x="2282" y="1688"/>
                  </a:lnTo>
                  <a:lnTo>
                    <a:pt x="2970" y="1751"/>
                  </a:lnTo>
                  <a:lnTo>
                    <a:pt x="3283" y="1782"/>
                  </a:lnTo>
                  <a:lnTo>
                    <a:pt x="3283" y="1782"/>
                  </a:lnTo>
                  <a:lnTo>
                    <a:pt x="3126" y="1188"/>
                  </a:lnTo>
                  <a:lnTo>
                    <a:pt x="2876" y="313"/>
                  </a:lnTo>
                  <a:lnTo>
                    <a:pt x="2876" y="313"/>
                  </a:lnTo>
                  <a:lnTo>
                    <a:pt x="2845" y="219"/>
                  </a:lnTo>
                  <a:lnTo>
                    <a:pt x="2783" y="157"/>
                  </a:lnTo>
                  <a:lnTo>
                    <a:pt x="2658" y="63"/>
                  </a:lnTo>
                  <a:lnTo>
                    <a:pt x="2470" y="32"/>
                  </a:lnTo>
                  <a:lnTo>
                    <a:pt x="2282" y="32"/>
                  </a:lnTo>
                  <a:lnTo>
                    <a:pt x="2282" y="32"/>
                  </a:lnTo>
                  <a:lnTo>
                    <a:pt x="2064" y="32"/>
                  </a:lnTo>
                  <a:lnTo>
                    <a:pt x="94" y="1"/>
                  </a:lnTo>
                </a:path>
              </a:pathLst>
            </a:custGeom>
            <a:noFill/>
            <a:ln w="0">
              <a:noFill/>
            </a:ln>
          </p:spPr>
          <p:style>
            <a:lnRef idx="0"/>
            <a:fillRef idx="0"/>
            <a:effectRef idx="0"/>
            <a:fontRef idx="minor"/>
          </p:style>
        </p:sp>
        <p:sp>
          <p:nvSpPr>
            <p:cNvPr id="247" name="CustomShape 42"/>
            <p:cNvSpPr/>
            <p:nvPr/>
          </p:nvSpPr>
          <p:spPr>
            <a:xfrm>
              <a:off x="5934600" y="3396960"/>
              <a:ext cx="211320" cy="105120"/>
            </a:xfrm>
            <a:custGeom>
              <a:avLst/>
              <a:gdLst/>
              <a:ahLst/>
              <a:rect l="l" t="t" r="r" b="b"/>
              <a:pathLst>
                <a:path w="2971" h="1501">
                  <a:moveTo>
                    <a:pt x="95" y="0"/>
                  </a:moveTo>
                  <a:lnTo>
                    <a:pt x="32" y="63"/>
                  </a:lnTo>
                  <a:lnTo>
                    <a:pt x="1" y="125"/>
                  </a:lnTo>
                  <a:lnTo>
                    <a:pt x="32" y="250"/>
                  </a:lnTo>
                  <a:lnTo>
                    <a:pt x="95" y="375"/>
                  </a:lnTo>
                  <a:lnTo>
                    <a:pt x="220" y="531"/>
                  </a:lnTo>
                  <a:lnTo>
                    <a:pt x="532" y="875"/>
                  </a:lnTo>
                  <a:lnTo>
                    <a:pt x="876" y="1157"/>
                  </a:lnTo>
                  <a:lnTo>
                    <a:pt x="970" y="1219"/>
                  </a:lnTo>
                  <a:lnTo>
                    <a:pt x="1095" y="1282"/>
                  </a:lnTo>
                  <a:lnTo>
                    <a:pt x="1376" y="1375"/>
                  </a:lnTo>
                  <a:lnTo>
                    <a:pt x="1720" y="1407"/>
                  </a:lnTo>
                  <a:lnTo>
                    <a:pt x="2064" y="1469"/>
                  </a:lnTo>
                  <a:lnTo>
                    <a:pt x="2689" y="1500"/>
                  </a:lnTo>
                  <a:lnTo>
                    <a:pt x="2970" y="1500"/>
                  </a:lnTo>
                  <a:lnTo>
                    <a:pt x="2595" y="281"/>
                  </a:lnTo>
                  <a:lnTo>
                    <a:pt x="2533" y="188"/>
                  </a:lnTo>
                  <a:lnTo>
                    <a:pt x="2439" y="94"/>
                  </a:lnTo>
                  <a:lnTo>
                    <a:pt x="2314" y="63"/>
                  </a:lnTo>
                  <a:lnTo>
                    <a:pt x="2189" y="31"/>
                  </a:lnTo>
                  <a:lnTo>
                    <a:pt x="1970" y="31"/>
                  </a:lnTo>
                  <a:lnTo>
                    <a:pt x="1876" y="63"/>
                  </a:lnTo>
                  <a:lnTo>
                    <a:pt x="95" y="0"/>
                  </a:lnTo>
                  <a:close/>
                </a:path>
              </a:pathLst>
            </a:custGeom>
            <a:solidFill>
              <a:srgbClr val="f3ea00"/>
            </a:solidFill>
            <a:ln w="0">
              <a:noFill/>
            </a:ln>
          </p:spPr>
          <p:style>
            <a:lnRef idx="0"/>
            <a:fillRef idx="0"/>
            <a:effectRef idx="0"/>
            <a:fontRef idx="minor"/>
          </p:style>
        </p:sp>
        <p:sp>
          <p:nvSpPr>
            <p:cNvPr id="248" name="CustomShape 43"/>
            <p:cNvSpPr/>
            <p:nvPr/>
          </p:nvSpPr>
          <p:spPr>
            <a:xfrm>
              <a:off x="5934600" y="3396960"/>
              <a:ext cx="211320" cy="105120"/>
            </a:xfrm>
            <a:custGeom>
              <a:avLst/>
              <a:gdLst/>
              <a:ahLst/>
              <a:rect l="l" t="t" r="r" b="b"/>
              <a:pathLst>
                <a:path w="2971" h="1501">
                  <a:moveTo>
                    <a:pt x="95" y="0"/>
                  </a:moveTo>
                  <a:lnTo>
                    <a:pt x="1876" y="63"/>
                  </a:lnTo>
                  <a:lnTo>
                    <a:pt x="1876" y="63"/>
                  </a:lnTo>
                  <a:lnTo>
                    <a:pt x="1970" y="31"/>
                  </a:lnTo>
                  <a:lnTo>
                    <a:pt x="2189" y="31"/>
                  </a:lnTo>
                  <a:lnTo>
                    <a:pt x="2314" y="63"/>
                  </a:lnTo>
                  <a:lnTo>
                    <a:pt x="2439" y="94"/>
                  </a:lnTo>
                  <a:lnTo>
                    <a:pt x="2533" y="188"/>
                  </a:lnTo>
                  <a:lnTo>
                    <a:pt x="2595" y="281"/>
                  </a:lnTo>
                  <a:lnTo>
                    <a:pt x="2595" y="281"/>
                  </a:lnTo>
                  <a:lnTo>
                    <a:pt x="2970" y="1500"/>
                  </a:lnTo>
                  <a:lnTo>
                    <a:pt x="2970" y="1500"/>
                  </a:lnTo>
                  <a:lnTo>
                    <a:pt x="2689" y="1500"/>
                  </a:lnTo>
                  <a:lnTo>
                    <a:pt x="2064" y="1469"/>
                  </a:lnTo>
                  <a:lnTo>
                    <a:pt x="1720" y="1407"/>
                  </a:lnTo>
                  <a:lnTo>
                    <a:pt x="1376" y="1375"/>
                  </a:lnTo>
                  <a:lnTo>
                    <a:pt x="1095" y="1282"/>
                  </a:lnTo>
                  <a:lnTo>
                    <a:pt x="970" y="1219"/>
                  </a:lnTo>
                  <a:lnTo>
                    <a:pt x="876" y="1157"/>
                  </a:lnTo>
                  <a:lnTo>
                    <a:pt x="876" y="1157"/>
                  </a:lnTo>
                  <a:lnTo>
                    <a:pt x="532" y="875"/>
                  </a:lnTo>
                  <a:lnTo>
                    <a:pt x="220" y="531"/>
                  </a:lnTo>
                  <a:lnTo>
                    <a:pt x="95" y="375"/>
                  </a:lnTo>
                  <a:lnTo>
                    <a:pt x="32" y="250"/>
                  </a:lnTo>
                  <a:lnTo>
                    <a:pt x="1" y="125"/>
                  </a:lnTo>
                  <a:lnTo>
                    <a:pt x="32" y="63"/>
                  </a:lnTo>
                  <a:lnTo>
                    <a:pt x="95" y="0"/>
                  </a:lnTo>
                </a:path>
              </a:pathLst>
            </a:custGeom>
            <a:noFill/>
            <a:ln w="0">
              <a:noFill/>
            </a:ln>
          </p:spPr>
          <p:style>
            <a:lnRef idx="0"/>
            <a:fillRef idx="0"/>
            <a:effectRef idx="0"/>
            <a:fontRef idx="minor"/>
          </p:style>
        </p:sp>
        <p:sp>
          <p:nvSpPr>
            <p:cNvPr id="249" name="CustomShape 44"/>
            <p:cNvSpPr/>
            <p:nvPr/>
          </p:nvSpPr>
          <p:spPr>
            <a:xfrm>
              <a:off x="6000120" y="3399120"/>
              <a:ext cx="145800" cy="102600"/>
            </a:xfrm>
            <a:custGeom>
              <a:avLst/>
              <a:gdLst/>
              <a:ahLst/>
              <a:rect l="l" t="t" r="r" b="b"/>
              <a:pathLst>
                <a:path w="2064" h="1470">
                  <a:moveTo>
                    <a:pt x="1938" y="1469"/>
                  </a:moveTo>
                  <a:lnTo>
                    <a:pt x="1938" y="1469"/>
                  </a:lnTo>
                  <a:lnTo>
                    <a:pt x="2001" y="1469"/>
                  </a:lnTo>
                  <a:lnTo>
                    <a:pt x="2001" y="1469"/>
                  </a:lnTo>
                  <a:lnTo>
                    <a:pt x="2001" y="1469"/>
                  </a:lnTo>
                  <a:lnTo>
                    <a:pt x="1938" y="1469"/>
                  </a:lnTo>
                  <a:close/>
                  <a:moveTo>
                    <a:pt x="2063" y="1469"/>
                  </a:moveTo>
                  <a:lnTo>
                    <a:pt x="2063" y="1469"/>
                  </a:lnTo>
                  <a:lnTo>
                    <a:pt x="2001" y="1469"/>
                  </a:lnTo>
                  <a:lnTo>
                    <a:pt x="2001" y="1469"/>
                  </a:lnTo>
                  <a:lnTo>
                    <a:pt x="2063" y="1469"/>
                  </a:lnTo>
                  <a:close/>
                  <a:moveTo>
                    <a:pt x="32" y="1188"/>
                  </a:moveTo>
                  <a:lnTo>
                    <a:pt x="32" y="1188"/>
                  </a:lnTo>
                  <a:lnTo>
                    <a:pt x="32" y="1188"/>
                  </a:lnTo>
                  <a:lnTo>
                    <a:pt x="32" y="1188"/>
                  </a:lnTo>
                  <a:lnTo>
                    <a:pt x="32" y="1188"/>
                  </a:lnTo>
                  <a:close/>
                  <a:moveTo>
                    <a:pt x="32" y="1188"/>
                  </a:moveTo>
                  <a:lnTo>
                    <a:pt x="32" y="1188"/>
                  </a:lnTo>
                  <a:lnTo>
                    <a:pt x="32" y="1188"/>
                  </a:lnTo>
                  <a:lnTo>
                    <a:pt x="32" y="1188"/>
                  </a:lnTo>
                  <a:lnTo>
                    <a:pt x="32" y="1188"/>
                  </a:lnTo>
                  <a:close/>
                  <a:moveTo>
                    <a:pt x="0" y="1157"/>
                  </a:moveTo>
                  <a:lnTo>
                    <a:pt x="0" y="1157"/>
                  </a:lnTo>
                  <a:lnTo>
                    <a:pt x="0" y="1157"/>
                  </a:lnTo>
                  <a:lnTo>
                    <a:pt x="0" y="1157"/>
                  </a:lnTo>
                  <a:lnTo>
                    <a:pt x="0" y="1157"/>
                  </a:lnTo>
                  <a:close/>
                  <a:moveTo>
                    <a:pt x="1688" y="250"/>
                  </a:moveTo>
                  <a:lnTo>
                    <a:pt x="1688" y="250"/>
                  </a:lnTo>
                  <a:lnTo>
                    <a:pt x="1688" y="250"/>
                  </a:lnTo>
                  <a:lnTo>
                    <a:pt x="1688" y="250"/>
                  </a:lnTo>
                  <a:lnTo>
                    <a:pt x="1688" y="250"/>
                  </a:lnTo>
                  <a:close/>
                  <a:moveTo>
                    <a:pt x="1688" y="250"/>
                  </a:moveTo>
                  <a:lnTo>
                    <a:pt x="1688" y="250"/>
                  </a:lnTo>
                  <a:lnTo>
                    <a:pt x="1688" y="250"/>
                  </a:lnTo>
                  <a:lnTo>
                    <a:pt x="1688" y="250"/>
                  </a:lnTo>
                  <a:lnTo>
                    <a:pt x="1688" y="250"/>
                  </a:lnTo>
                  <a:close/>
                  <a:moveTo>
                    <a:pt x="1157" y="0"/>
                  </a:moveTo>
                  <a:lnTo>
                    <a:pt x="1157" y="0"/>
                  </a:lnTo>
                  <a:lnTo>
                    <a:pt x="969" y="32"/>
                  </a:lnTo>
                  <a:lnTo>
                    <a:pt x="969" y="32"/>
                  </a:lnTo>
                  <a:lnTo>
                    <a:pt x="969" y="32"/>
                  </a:lnTo>
                  <a:lnTo>
                    <a:pt x="1157" y="0"/>
                  </a:lnTo>
                  <a:close/>
                  <a:moveTo>
                    <a:pt x="1157" y="0"/>
                  </a:moveTo>
                  <a:lnTo>
                    <a:pt x="1157" y="0"/>
                  </a:lnTo>
                  <a:lnTo>
                    <a:pt x="1157" y="0"/>
                  </a:lnTo>
                  <a:lnTo>
                    <a:pt x="1188" y="0"/>
                  </a:lnTo>
                  <a:lnTo>
                    <a:pt x="1188" y="0"/>
                  </a:lnTo>
                  <a:lnTo>
                    <a:pt x="1157" y="0"/>
                  </a:lnTo>
                  <a:close/>
                </a:path>
              </a:pathLst>
            </a:custGeom>
            <a:solidFill>
              <a:srgbClr val="028e64"/>
            </a:solidFill>
            <a:ln w="0">
              <a:noFill/>
            </a:ln>
          </p:spPr>
          <p:style>
            <a:lnRef idx="0"/>
            <a:fillRef idx="0"/>
            <a:effectRef idx="0"/>
            <a:fontRef idx="minor"/>
          </p:style>
        </p:sp>
        <p:sp>
          <p:nvSpPr>
            <p:cNvPr id="250" name="CustomShape 45"/>
            <p:cNvSpPr/>
            <p:nvPr/>
          </p:nvSpPr>
          <p:spPr>
            <a:xfrm>
              <a:off x="6140520" y="3505680"/>
              <a:ext cx="1080" cy="360"/>
            </a:xfrm>
            <a:custGeom>
              <a:avLst/>
              <a:gdLst/>
              <a:ahLst/>
              <a:rect l="l" t="t" r="r" b="b"/>
              <a:pathLst>
                <a:path w="63" h="1">
                  <a:moveTo>
                    <a:pt x="0" y="0"/>
                  </a:moveTo>
                  <a:lnTo>
                    <a:pt x="0" y="0"/>
                  </a:lnTo>
                  <a:lnTo>
                    <a:pt x="63" y="0"/>
                  </a:lnTo>
                  <a:lnTo>
                    <a:pt x="63" y="0"/>
                  </a:lnTo>
                  <a:lnTo>
                    <a:pt x="63" y="0"/>
                  </a:lnTo>
                  <a:lnTo>
                    <a:pt x="0" y="0"/>
                  </a:lnTo>
                </a:path>
              </a:pathLst>
            </a:custGeom>
            <a:noFill/>
            <a:ln w="0">
              <a:noFill/>
            </a:ln>
          </p:spPr>
          <p:style>
            <a:lnRef idx="0"/>
            <a:fillRef idx="0"/>
            <a:effectRef idx="0"/>
            <a:fontRef idx="minor"/>
          </p:style>
        </p:sp>
        <p:sp>
          <p:nvSpPr>
            <p:cNvPr id="251" name="CustomShape 46"/>
            <p:cNvSpPr/>
            <p:nvPr/>
          </p:nvSpPr>
          <p:spPr>
            <a:xfrm>
              <a:off x="6144840" y="3505680"/>
              <a:ext cx="1080" cy="360"/>
            </a:xfrm>
            <a:custGeom>
              <a:avLst/>
              <a:gdLst/>
              <a:ahLst/>
              <a:rect l="l" t="t" r="r" b="b"/>
              <a:pathLst>
                <a:path w="64" h="1">
                  <a:moveTo>
                    <a:pt x="63" y="0"/>
                  </a:moveTo>
                  <a:lnTo>
                    <a:pt x="63" y="0"/>
                  </a:lnTo>
                  <a:lnTo>
                    <a:pt x="1" y="0"/>
                  </a:lnTo>
                  <a:lnTo>
                    <a:pt x="1" y="0"/>
                  </a:lnTo>
                  <a:lnTo>
                    <a:pt x="63" y="0"/>
                  </a:lnTo>
                </a:path>
              </a:pathLst>
            </a:custGeom>
            <a:noFill/>
            <a:ln w="0">
              <a:noFill/>
            </a:ln>
          </p:spPr>
          <p:style>
            <a:lnRef idx="0"/>
            <a:fillRef idx="0"/>
            <a:effectRef idx="0"/>
            <a:fontRef idx="minor"/>
          </p:style>
        </p:sp>
        <p:sp>
          <p:nvSpPr>
            <p:cNvPr id="252" name="CustomShape 47"/>
            <p:cNvSpPr/>
            <p:nvPr/>
          </p:nvSpPr>
          <p:spPr>
            <a:xfrm>
              <a:off x="6002640" y="3485160"/>
              <a:ext cx="360" cy="360"/>
            </a:xfrm>
            <a:custGeom>
              <a:avLst/>
              <a:gdLst/>
              <a:ahLst/>
              <a:rect l="l" t="t" r="r" b="b"/>
              <a:pathLst>
                <a:path w="1" h="1">
                  <a:moveTo>
                    <a:pt x="1" y="0"/>
                  </a:moveTo>
                  <a:lnTo>
                    <a:pt x="1" y="0"/>
                  </a:lnTo>
                  <a:lnTo>
                    <a:pt x="1" y="0"/>
                  </a:lnTo>
                  <a:lnTo>
                    <a:pt x="1" y="0"/>
                  </a:lnTo>
                  <a:lnTo>
                    <a:pt x="1" y="0"/>
                  </a:lnTo>
                </a:path>
              </a:pathLst>
            </a:custGeom>
            <a:noFill/>
            <a:ln w="0">
              <a:noFill/>
            </a:ln>
          </p:spPr>
          <p:style>
            <a:lnRef idx="0"/>
            <a:fillRef idx="0"/>
            <a:effectRef idx="0"/>
            <a:fontRef idx="minor"/>
          </p:style>
        </p:sp>
        <p:sp>
          <p:nvSpPr>
            <p:cNvPr id="253" name="CustomShape 48"/>
            <p:cNvSpPr/>
            <p:nvPr/>
          </p:nvSpPr>
          <p:spPr>
            <a:xfrm>
              <a:off x="6002640" y="3485160"/>
              <a:ext cx="360" cy="360"/>
            </a:xfrm>
            <a:custGeom>
              <a:avLst/>
              <a:gdLst/>
              <a:ahLst/>
              <a:rect l="l" t="t" r="r" b="b"/>
              <a:pathLst>
                <a:path w="1" h="1">
                  <a:moveTo>
                    <a:pt x="1" y="0"/>
                  </a:moveTo>
                  <a:lnTo>
                    <a:pt x="1" y="0"/>
                  </a:lnTo>
                  <a:lnTo>
                    <a:pt x="1" y="0"/>
                  </a:lnTo>
                  <a:lnTo>
                    <a:pt x="1" y="0"/>
                  </a:lnTo>
                  <a:lnTo>
                    <a:pt x="1" y="0"/>
                  </a:lnTo>
                </a:path>
              </a:pathLst>
            </a:custGeom>
            <a:noFill/>
            <a:ln w="0">
              <a:noFill/>
            </a:ln>
          </p:spPr>
          <p:style>
            <a:lnRef idx="0"/>
            <a:fillRef idx="0"/>
            <a:effectRef idx="0"/>
            <a:fontRef idx="minor"/>
          </p:style>
        </p:sp>
        <p:sp>
          <p:nvSpPr>
            <p:cNvPr id="254" name="CustomShape 49"/>
            <p:cNvSpPr/>
            <p:nvPr/>
          </p:nvSpPr>
          <p:spPr>
            <a:xfrm>
              <a:off x="6000120" y="3483000"/>
              <a:ext cx="360" cy="360"/>
            </a:xfrm>
            <a:custGeom>
              <a:avLst/>
              <a:gdLst/>
              <a:ahLst/>
              <a:rect l="l" t="t" r="r" b="b"/>
              <a:pathLst>
                <a:path w="1" h="1">
                  <a:moveTo>
                    <a:pt x="0" y="1"/>
                  </a:moveTo>
                  <a:lnTo>
                    <a:pt x="0" y="1"/>
                  </a:lnTo>
                  <a:lnTo>
                    <a:pt x="0" y="1"/>
                  </a:lnTo>
                  <a:lnTo>
                    <a:pt x="0" y="1"/>
                  </a:lnTo>
                  <a:lnTo>
                    <a:pt x="0" y="1"/>
                  </a:lnTo>
                </a:path>
              </a:pathLst>
            </a:custGeom>
            <a:noFill/>
            <a:ln w="0">
              <a:noFill/>
            </a:ln>
          </p:spPr>
          <p:style>
            <a:lnRef idx="0"/>
            <a:fillRef idx="0"/>
            <a:effectRef idx="0"/>
            <a:fontRef idx="minor"/>
          </p:style>
        </p:sp>
        <p:sp>
          <p:nvSpPr>
            <p:cNvPr id="255" name="CustomShape 50"/>
            <p:cNvSpPr/>
            <p:nvPr/>
          </p:nvSpPr>
          <p:spPr>
            <a:xfrm>
              <a:off x="6122520" y="3417480"/>
              <a:ext cx="360" cy="360"/>
            </a:xfrm>
            <a:custGeom>
              <a:avLst/>
              <a:gdLst/>
              <a:ahLst/>
              <a:rect l="l" t="t" r="r" b="b"/>
              <a:pathLst>
                <a:path w="1" h="1">
                  <a:moveTo>
                    <a:pt x="0" y="0"/>
                  </a:moveTo>
                  <a:lnTo>
                    <a:pt x="0" y="0"/>
                  </a:lnTo>
                  <a:lnTo>
                    <a:pt x="0" y="0"/>
                  </a:lnTo>
                  <a:lnTo>
                    <a:pt x="0" y="0"/>
                  </a:lnTo>
                  <a:lnTo>
                    <a:pt x="0" y="0"/>
                  </a:lnTo>
                </a:path>
              </a:pathLst>
            </a:custGeom>
            <a:noFill/>
            <a:ln w="0">
              <a:noFill/>
            </a:ln>
          </p:spPr>
          <p:style>
            <a:lnRef idx="0"/>
            <a:fillRef idx="0"/>
            <a:effectRef idx="0"/>
            <a:fontRef idx="minor"/>
          </p:style>
        </p:sp>
        <p:sp>
          <p:nvSpPr>
            <p:cNvPr id="256" name="CustomShape 51"/>
            <p:cNvSpPr/>
            <p:nvPr/>
          </p:nvSpPr>
          <p:spPr>
            <a:xfrm>
              <a:off x="6122520" y="3417480"/>
              <a:ext cx="360" cy="360"/>
            </a:xfrm>
            <a:custGeom>
              <a:avLst/>
              <a:gdLst/>
              <a:ahLst/>
              <a:rect l="l" t="t" r="r" b="b"/>
              <a:pathLst>
                <a:path w="1" h="1">
                  <a:moveTo>
                    <a:pt x="0" y="0"/>
                  </a:moveTo>
                  <a:lnTo>
                    <a:pt x="0" y="0"/>
                  </a:lnTo>
                  <a:lnTo>
                    <a:pt x="0" y="0"/>
                  </a:lnTo>
                  <a:lnTo>
                    <a:pt x="0" y="0"/>
                  </a:lnTo>
                  <a:lnTo>
                    <a:pt x="0" y="0"/>
                  </a:lnTo>
                </a:path>
              </a:pathLst>
            </a:custGeom>
            <a:noFill/>
            <a:ln w="0">
              <a:noFill/>
            </a:ln>
          </p:spPr>
          <p:style>
            <a:lnRef idx="0"/>
            <a:fillRef idx="0"/>
            <a:effectRef idx="0"/>
            <a:fontRef idx="minor"/>
          </p:style>
        </p:sp>
        <p:sp>
          <p:nvSpPr>
            <p:cNvPr id="257" name="CustomShape 52"/>
            <p:cNvSpPr/>
            <p:nvPr/>
          </p:nvSpPr>
          <p:spPr>
            <a:xfrm>
              <a:off x="6070320" y="3399120"/>
              <a:ext cx="10080" cy="360"/>
            </a:xfrm>
            <a:custGeom>
              <a:avLst/>
              <a:gdLst/>
              <a:ahLst/>
              <a:rect l="l" t="t" r="r" b="b"/>
              <a:pathLst>
                <a:path w="188" h="32">
                  <a:moveTo>
                    <a:pt x="188" y="0"/>
                  </a:moveTo>
                  <a:lnTo>
                    <a:pt x="188" y="0"/>
                  </a:lnTo>
                  <a:lnTo>
                    <a:pt x="0" y="32"/>
                  </a:lnTo>
                  <a:lnTo>
                    <a:pt x="0" y="32"/>
                  </a:lnTo>
                  <a:lnTo>
                    <a:pt x="0" y="32"/>
                  </a:lnTo>
                  <a:lnTo>
                    <a:pt x="188" y="0"/>
                  </a:lnTo>
                </a:path>
              </a:pathLst>
            </a:custGeom>
            <a:noFill/>
            <a:ln w="0">
              <a:noFill/>
            </a:ln>
          </p:spPr>
          <p:style>
            <a:lnRef idx="0"/>
            <a:fillRef idx="0"/>
            <a:effectRef idx="0"/>
            <a:fontRef idx="minor"/>
          </p:style>
        </p:sp>
        <p:sp>
          <p:nvSpPr>
            <p:cNvPr id="258" name="CustomShape 53"/>
            <p:cNvSpPr/>
            <p:nvPr/>
          </p:nvSpPr>
          <p:spPr>
            <a:xfrm>
              <a:off x="6084000" y="3399120"/>
              <a:ext cx="360" cy="360"/>
            </a:xfrm>
            <a:custGeom>
              <a:avLst/>
              <a:gdLst/>
              <a:ahLst/>
              <a:rect l="l" t="t" r="r" b="b"/>
              <a:pathLst>
                <a:path w="33" h="1">
                  <a:moveTo>
                    <a:pt x="1" y="0"/>
                  </a:moveTo>
                  <a:lnTo>
                    <a:pt x="1" y="0"/>
                  </a:lnTo>
                  <a:lnTo>
                    <a:pt x="1" y="0"/>
                  </a:lnTo>
                  <a:lnTo>
                    <a:pt x="32" y="0"/>
                  </a:lnTo>
                  <a:lnTo>
                    <a:pt x="32" y="0"/>
                  </a:lnTo>
                  <a:lnTo>
                    <a:pt x="1" y="0"/>
                  </a:lnTo>
                </a:path>
              </a:pathLst>
            </a:custGeom>
            <a:noFill/>
            <a:ln w="0">
              <a:noFill/>
            </a:ln>
          </p:spPr>
          <p:style>
            <a:lnRef idx="0"/>
            <a:fillRef idx="0"/>
            <a:effectRef idx="0"/>
            <a:fontRef idx="minor"/>
          </p:style>
        </p:sp>
        <p:sp>
          <p:nvSpPr>
            <p:cNvPr id="259" name="CustomShape 54"/>
            <p:cNvSpPr/>
            <p:nvPr/>
          </p:nvSpPr>
          <p:spPr>
            <a:xfrm>
              <a:off x="5988960" y="3399120"/>
              <a:ext cx="156960" cy="102600"/>
            </a:xfrm>
            <a:custGeom>
              <a:avLst/>
              <a:gdLst/>
              <a:ahLst/>
              <a:rect l="l" t="t" r="r" b="b"/>
              <a:pathLst>
                <a:path w="2220" h="1470">
                  <a:moveTo>
                    <a:pt x="1313" y="0"/>
                  </a:moveTo>
                  <a:lnTo>
                    <a:pt x="1125" y="32"/>
                  </a:lnTo>
                  <a:lnTo>
                    <a:pt x="813" y="0"/>
                  </a:lnTo>
                  <a:lnTo>
                    <a:pt x="813" y="0"/>
                  </a:lnTo>
                  <a:lnTo>
                    <a:pt x="1000" y="32"/>
                  </a:lnTo>
                  <a:lnTo>
                    <a:pt x="1188" y="125"/>
                  </a:lnTo>
                  <a:lnTo>
                    <a:pt x="1344" y="250"/>
                  </a:lnTo>
                  <a:lnTo>
                    <a:pt x="1469" y="375"/>
                  </a:lnTo>
                  <a:lnTo>
                    <a:pt x="1532" y="532"/>
                  </a:lnTo>
                  <a:lnTo>
                    <a:pt x="1594" y="719"/>
                  </a:lnTo>
                  <a:lnTo>
                    <a:pt x="1594" y="876"/>
                  </a:lnTo>
                  <a:lnTo>
                    <a:pt x="1532" y="1001"/>
                  </a:lnTo>
                  <a:lnTo>
                    <a:pt x="1469" y="1094"/>
                  </a:lnTo>
                  <a:lnTo>
                    <a:pt x="1344" y="1126"/>
                  </a:lnTo>
                  <a:lnTo>
                    <a:pt x="1188" y="1157"/>
                  </a:lnTo>
                  <a:lnTo>
                    <a:pt x="657" y="1157"/>
                  </a:lnTo>
                  <a:lnTo>
                    <a:pt x="344" y="1094"/>
                  </a:lnTo>
                  <a:lnTo>
                    <a:pt x="0" y="1032"/>
                  </a:lnTo>
                  <a:lnTo>
                    <a:pt x="0" y="1032"/>
                  </a:lnTo>
                  <a:lnTo>
                    <a:pt x="125" y="1126"/>
                  </a:lnTo>
                  <a:lnTo>
                    <a:pt x="156" y="1157"/>
                  </a:lnTo>
                  <a:lnTo>
                    <a:pt x="188" y="1188"/>
                  </a:lnTo>
                  <a:lnTo>
                    <a:pt x="375" y="1251"/>
                  </a:lnTo>
                  <a:lnTo>
                    <a:pt x="625" y="1313"/>
                  </a:lnTo>
                  <a:lnTo>
                    <a:pt x="1188" y="1407"/>
                  </a:lnTo>
                  <a:lnTo>
                    <a:pt x="1719" y="1438"/>
                  </a:lnTo>
                  <a:lnTo>
                    <a:pt x="2094" y="1469"/>
                  </a:lnTo>
                  <a:lnTo>
                    <a:pt x="2219" y="1469"/>
                  </a:lnTo>
                  <a:lnTo>
                    <a:pt x="1844" y="250"/>
                  </a:lnTo>
                  <a:lnTo>
                    <a:pt x="1813" y="188"/>
                  </a:lnTo>
                  <a:lnTo>
                    <a:pt x="1751" y="125"/>
                  </a:lnTo>
                  <a:lnTo>
                    <a:pt x="1626" y="63"/>
                  </a:lnTo>
                  <a:lnTo>
                    <a:pt x="1469" y="0"/>
                  </a:lnTo>
                  <a:close/>
                </a:path>
              </a:pathLst>
            </a:custGeom>
            <a:solidFill>
              <a:srgbClr val="efe200"/>
            </a:solidFill>
            <a:ln w="0">
              <a:noFill/>
            </a:ln>
          </p:spPr>
          <p:style>
            <a:lnRef idx="0"/>
            <a:fillRef idx="0"/>
            <a:effectRef idx="0"/>
            <a:fontRef idx="minor"/>
          </p:style>
        </p:sp>
        <p:sp>
          <p:nvSpPr>
            <p:cNvPr id="260" name="CustomShape 55"/>
            <p:cNvSpPr/>
            <p:nvPr/>
          </p:nvSpPr>
          <p:spPr>
            <a:xfrm>
              <a:off x="5988960" y="3399120"/>
              <a:ext cx="156960" cy="102600"/>
            </a:xfrm>
            <a:custGeom>
              <a:avLst/>
              <a:gdLst/>
              <a:ahLst/>
              <a:rect l="l" t="t" r="r" b="b"/>
              <a:pathLst>
                <a:path w="2220" h="1470">
                  <a:moveTo>
                    <a:pt x="1313" y="0"/>
                  </a:moveTo>
                  <a:lnTo>
                    <a:pt x="1313" y="0"/>
                  </a:lnTo>
                  <a:lnTo>
                    <a:pt x="1313" y="0"/>
                  </a:lnTo>
                  <a:lnTo>
                    <a:pt x="1313" y="0"/>
                  </a:lnTo>
                  <a:lnTo>
                    <a:pt x="1125" y="32"/>
                  </a:lnTo>
                  <a:lnTo>
                    <a:pt x="1125" y="32"/>
                  </a:lnTo>
                  <a:lnTo>
                    <a:pt x="813" y="0"/>
                  </a:lnTo>
                  <a:lnTo>
                    <a:pt x="813" y="0"/>
                  </a:lnTo>
                  <a:lnTo>
                    <a:pt x="1000" y="32"/>
                  </a:lnTo>
                  <a:lnTo>
                    <a:pt x="1188" y="125"/>
                  </a:lnTo>
                  <a:lnTo>
                    <a:pt x="1344" y="250"/>
                  </a:lnTo>
                  <a:lnTo>
                    <a:pt x="1469" y="375"/>
                  </a:lnTo>
                  <a:lnTo>
                    <a:pt x="1532" y="532"/>
                  </a:lnTo>
                  <a:lnTo>
                    <a:pt x="1594" y="719"/>
                  </a:lnTo>
                  <a:lnTo>
                    <a:pt x="1594" y="876"/>
                  </a:lnTo>
                  <a:lnTo>
                    <a:pt x="1532" y="1001"/>
                  </a:lnTo>
                  <a:lnTo>
                    <a:pt x="1532" y="1001"/>
                  </a:lnTo>
                  <a:lnTo>
                    <a:pt x="1469" y="1094"/>
                  </a:lnTo>
                  <a:lnTo>
                    <a:pt x="1344" y="1126"/>
                  </a:lnTo>
                  <a:lnTo>
                    <a:pt x="1188" y="1157"/>
                  </a:lnTo>
                  <a:lnTo>
                    <a:pt x="1032" y="1157"/>
                  </a:lnTo>
                  <a:lnTo>
                    <a:pt x="1032" y="1157"/>
                  </a:lnTo>
                  <a:lnTo>
                    <a:pt x="657" y="1157"/>
                  </a:lnTo>
                  <a:lnTo>
                    <a:pt x="344" y="1094"/>
                  </a:lnTo>
                  <a:lnTo>
                    <a:pt x="0" y="1032"/>
                  </a:lnTo>
                  <a:lnTo>
                    <a:pt x="0" y="1032"/>
                  </a:lnTo>
                  <a:lnTo>
                    <a:pt x="125" y="1126"/>
                  </a:lnTo>
                  <a:lnTo>
                    <a:pt x="125" y="1126"/>
                  </a:lnTo>
                  <a:lnTo>
                    <a:pt x="156" y="1157"/>
                  </a:lnTo>
                  <a:lnTo>
                    <a:pt x="156" y="1157"/>
                  </a:lnTo>
                  <a:lnTo>
                    <a:pt x="156" y="1157"/>
                  </a:lnTo>
                  <a:lnTo>
                    <a:pt x="156" y="1157"/>
                  </a:lnTo>
                  <a:lnTo>
                    <a:pt x="188" y="1188"/>
                  </a:lnTo>
                  <a:lnTo>
                    <a:pt x="188" y="1188"/>
                  </a:lnTo>
                  <a:lnTo>
                    <a:pt x="188" y="1188"/>
                  </a:lnTo>
                  <a:lnTo>
                    <a:pt x="188" y="1188"/>
                  </a:lnTo>
                  <a:lnTo>
                    <a:pt x="188" y="1188"/>
                  </a:lnTo>
                  <a:lnTo>
                    <a:pt x="188" y="1188"/>
                  </a:lnTo>
                  <a:lnTo>
                    <a:pt x="188" y="1188"/>
                  </a:lnTo>
                  <a:lnTo>
                    <a:pt x="188" y="1188"/>
                  </a:lnTo>
                  <a:lnTo>
                    <a:pt x="375" y="1251"/>
                  </a:lnTo>
                  <a:lnTo>
                    <a:pt x="625" y="1313"/>
                  </a:lnTo>
                  <a:lnTo>
                    <a:pt x="1188" y="1407"/>
                  </a:lnTo>
                  <a:lnTo>
                    <a:pt x="1719" y="1438"/>
                  </a:lnTo>
                  <a:lnTo>
                    <a:pt x="2094" y="1469"/>
                  </a:lnTo>
                  <a:lnTo>
                    <a:pt x="2094" y="1469"/>
                  </a:lnTo>
                  <a:lnTo>
                    <a:pt x="2157" y="1469"/>
                  </a:lnTo>
                  <a:lnTo>
                    <a:pt x="2157" y="1469"/>
                  </a:lnTo>
                  <a:lnTo>
                    <a:pt x="2157" y="1469"/>
                  </a:lnTo>
                  <a:lnTo>
                    <a:pt x="2157" y="1469"/>
                  </a:lnTo>
                  <a:lnTo>
                    <a:pt x="2219" y="1469"/>
                  </a:lnTo>
                  <a:lnTo>
                    <a:pt x="2219" y="1469"/>
                  </a:lnTo>
                  <a:lnTo>
                    <a:pt x="2219" y="1469"/>
                  </a:lnTo>
                  <a:lnTo>
                    <a:pt x="1844" y="250"/>
                  </a:lnTo>
                  <a:lnTo>
                    <a:pt x="1844" y="250"/>
                  </a:lnTo>
                  <a:lnTo>
                    <a:pt x="1844" y="250"/>
                  </a:lnTo>
                  <a:lnTo>
                    <a:pt x="1844" y="250"/>
                  </a:lnTo>
                  <a:lnTo>
                    <a:pt x="1844" y="250"/>
                  </a:lnTo>
                  <a:lnTo>
                    <a:pt x="1844" y="250"/>
                  </a:lnTo>
                  <a:lnTo>
                    <a:pt x="1844" y="250"/>
                  </a:lnTo>
                  <a:lnTo>
                    <a:pt x="1844" y="250"/>
                  </a:lnTo>
                  <a:lnTo>
                    <a:pt x="1844" y="250"/>
                  </a:lnTo>
                  <a:lnTo>
                    <a:pt x="1844" y="250"/>
                  </a:lnTo>
                  <a:lnTo>
                    <a:pt x="1844" y="250"/>
                  </a:lnTo>
                  <a:lnTo>
                    <a:pt x="1813" y="188"/>
                  </a:lnTo>
                  <a:lnTo>
                    <a:pt x="1751" y="125"/>
                  </a:lnTo>
                  <a:lnTo>
                    <a:pt x="1626" y="63"/>
                  </a:lnTo>
                  <a:lnTo>
                    <a:pt x="1469" y="0"/>
                  </a:lnTo>
                  <a:lnTo>
                    <a:pt x="1344" y="0"/>
                  </a:lnTo>
                  <a:lnTo>
                    <a:pt x="1344" y="0"/>
                  </a:lnTo>
                  <a:lnTo>
                    <a:pt x="1313" y="0"/>
                  </a:lnTo>
                </a:path>
              </a:pathLst>
            </a:custGeom>
            <a:noFill/>
            <a:ln w="0">
              <a:noFill/>
            </a:ln>
          </p:spPr>
          <p:style>
            <a:lnRef idx="0"/>
            <a:fillRef idx="0"/>
            <a:effectRef idx="0"/>
            <a:fontRef idx="minor"/>
          </p:style>
        </p:sp>
        <p:sp>
          <p:nvSpPr>
            <p:cNvPr id="261" name="CustomShape 56"/>
            <p:cNvSpPr/>
            <p:nvPr/>
          </p:nvSpPr>
          <p:spPr>
            <a:xfrm>
              <a:off x="7094520" y="3392640"/>
              <a:ext cx="231480" cy="125280"/>
            </a:xfrm>
            <a:custGeom>
              <a:avLst/>
              <a:gdLst/>
              <a:ahLst/>
              <a:rect l="l" t="t" r="r" b="b"/>
              <a:pathLst>
                <a:path w="3251" h="1783">
                  <a:moveTo>
                    <a:pt x="3032" y="63"/>
                  </a:moveTo>
                  <a:lnTo>
                    <a:pt x="3094" y="157"/>
                  </a:lnTo>
                  <a:lnTo>
                    <a:pt x="3094" y="282"/>
                  </a:lnTo>
                  <a:lnTo>
                    <a:pt x="3032" y="407"/>
                  </a:lnTo>
                  <a:lnTo>
                    <a:pt x="2938" y="532"/>
                  </a:lnTo>
                  <a:lnTo>
                    <a:pt x="2688" y="845"/>
                  </a:lnTo>
                  <a:lnTo>
                    <a:pt x="2376" y="1126"/>
                  </a:lnTo>
                  <a:lnTo>
                    <a:pt x="2344" y="1126"/>
                  </a:lnTo>
                  <a:lnTo>
                    <a:pt x="2219" y="1220"/>
                  </a:lnTo>
                  <a:lnTo>
                    <a:pt x="2219" y="1251"/>
                  </a:lnTo>
                  <a:lnTo>
                    <a:pt x="2188" y="1251"/>
                  </a:lnTo>
                  <a:lnTo>
                    <a:pt x="2157" y="1282"/>
                  </a:lnTo>
                  <a:lnTo>
                    <a:pt x="1969" y="1376"/>
                  </a:lnTo>
                  <a:lnTo>
                    <a:pt x="1719" y="1438"/>
                  </a:lnTo>
                  <a:lnTo>
                    <a:pt x="1188" y="1501"/>
                  </a:lnTo>
                  <a:lnTo>
                    <a:pt x="656" y="1532"/>
                  </a:lnTo>
                  <a:lnTo>
                    <a:pt x="250" y="1563"/>
                  </a:lnTo>
                  <a:lnTo>
                    <a:pt x="156" y="1563"/>
                  </a:lnTo>
                  <a:lnTo>
                    <a:pt x="500" y="344"/>
                  </a:lnTo>
                  <a:lnTo>
                    <a:pt x="563" y="282"/>
                  </a:lnTo>
                  <a:lnTo>
                    <a:pt x="594" y="219"/>
                  </a:lnTo>
                  <a:lnTo>
                    <a:pt x="719" y="157"/>
                  </a:lnTo>
                  <a:lnTo>
                    <a:pt x="875" y="94"/>
                  </a:lnTo>
                  <a:lnTo>
                    <a:pt x="1031" y="94"/>
                  </a:lnTo>
                  <a:lnTo>
                    <a:pt x="1250" y="126"/>
                  </a:lnTo>
                  <a:lnTo>
                    <a:pt x="3032" y="63"/>
                  </a:lnTo>
                  <a:close/>
                  <a:moveTo>
                    <a:pt x="3188" y="1"/>
                  </a:moveTo>
                  <a:lnTo>
                    <a:pt x="1188" y="32"/>
                  </a:lnTo>
                  <a:lnTo>
                    <a:pt x="813" y="32"/>
                  </a:lnTo>
                  <a:lnTo>
                    <a:pt x="625" y="63"/>
                  </a:lnTo>
                  <a:lnTo>
                    <a:pt x="469" y="157"/>
                  </a:lnTo>
                  <a:lnTo>
                    <a:pt x="406" y="219"/>
                  </a:lnTo>
                  <a:lnTo>
                    <a:pt x="375" y="313"/>
                  </a:lnTo>
                  <a:lnTo>
                    <a:pt x="156" y="1188"/>
                  </a:lnTo>
                  <a:lnTo>
                    <a:pt x="0" y="1782"/>
                  </a:lnTo>
                  <a:lnTo>
                    <a:pt x="281" y="1751"/>
                  </a:lnTo>
                  <a:lnTo>
                    <a:pt x="1000" y="1688"/>
                  </a:lnTo>
                  <a:lnTo>
                    <a:pt x="1407" y="1626"/>
                  </a:lnTo>
                  <a:lnTo>
                    <a:pt x="1782" y="1563"/>
                  </a:lnTo>
                  <a:lnTo>
                    <a:pt x="2126" y="1438"/>
                  </a:lnTo>
                  <a:lnTo>
                    <a:pt x="2251" y="1376"/>
                  </a:lnTo>
                  <a:lnTo>
                    <a:pt x="2344" y="1313"/>
                  </a:lnTo>
                  <a:lnTo>
                    <a:pt x="2719" y="970"/>
                  </a:lnTo>
                  <a:lnTo>
                    <a:pt x="2907" y="782"/>
                  </a:lnTo>
                  <a:lnTo>
                    <a:pt x="3063" y="594"/>
                  </a:lnTo>
                  <a:lnTo>
                    <a:pt x="3188" y="407"/>
                  </a:lnTo>
                  <a:lnTo>
                    <a:pt x="3251" y="251"/>
                  </a:lnTo>
                  <a:lnTo>
                    <a:pt x="3251" y="94"/>
                  </a:lnTo>
                  <a:lnTo>
                    <a:pt x="3251" y="32"/>
                  </a:lnTo>
                  <a:lnTo>
                    <a:pt x="3188" y="1"/>
                  </a:lnTo>
                  <a:close/>
                </a:path>
              </a:pathLst>
            </a:custGeom>
            <a:solidFill>
              <a:srgbClr val="0293a6"/>
            </a:solidFill>
            <a:ln w="0">
              <a:noFill/>
            </a:ln>
          </p:spPr>
          <p:style>
            <a:lnRef idx="0"/>
            <a:fillRef idx="0"/>
            <a:effectRef idx="0"/>
            <a:fontRef idx="minor"/>
          </p:style>
        </p:sp>
        <p:sp>
          <p:nvSpPr>
            <p:cNvPr id="262" name="CustomShape 57"/>
            <p:cNvSpPr/>
            <p:nvPr/>
          </p:nvSpPr>
          <p:spPr>
            <a:xfrm>
              <a:off x="7106040" y="3396960"/>
              <a:ext cx="208800" cy="105120"/>
            </a:xfrm>
            <a:custGeom>
              <a:avLst/>
              <a:gdLst/>
              <a:ahLst/>
              <a:rect l="l" t="t" r="r" b="b"/>
              <a:pathLst>
                <a:path w="2939" h="1501">
                  <a:moveTo>
                    <a:pt x="1094" y="63"/>
                  </a:moveTo>
                  <a:lnTo>
                    <a:pt x="2876" y="0"/>
                  </a:lnTo>
                  <a:lnTo>
                    <a:pt x="2876" y="0"/>
                  </a:lnTo>
                  <a:lnTo>
                    <a:pt x="2938" y="94"/>
                  </a:lnTo>
                  <a:lnTo>
                    <a:pt x="2938" y="219"/>
                  </a:lnTo>
                  <a:lnTo>
                    <a:pt x="2876" y="344"/>
                  </a:lnTo>
                  <a:lnTo>
                    <a:pt x="2782" y="469"/>
                  </a:lnTo>
                  <a:lnTo>
                    <a:pt x="2532" y="782"/>
                  </a:lnTo>
                  <a:lnTo>
                    <a:pt x="2220" y="1063"/>
                  </a:lnTo>
                  <a:lnTo>
                    <a:pt x="2220" y="1063"/>
                  </a:lnTo>
                  <a:lnTo>
                    <a:pt x="2220" y="1063"/>
                  </a:lnTo>
                  <a:lnTo>
                    <a:pt x="2220" y="1063"/>
                  </a:lnTo>
                  <a:lnTo>
                    <a:pt x="2220" y="1063"/>
                  </a:lnTo>
                  <a:lnTo>
                    <a:pt x="2188" y="1063"/>
                  </a:lnTo>
                  <a:lnTo>
                    <a:pt x="2188" y="1063"/>
                  </a:lnTo>
                  <a:lnTo>
                    <a:pt x="2063" y="1157"/>
                  </a:lnTo>
                  <a:lnTo>
                    <a:pt x="2063" y="1157"/>
                  </a:lnTo>
                  <a:lnTo>
                    <a:pt x="2063" y="1157"/>
                  </a:lnTo>
                  <a:lnTo>
                    <a:pt x="2063" y="1157"/>
                  </a:lnTo>
                  <a:lnTo>
                    <a:pt x="2063" y="1157"/>
                  </a:lnTo>
                  <a:lnTo>
                    <a:pt x="2063" y="1157"/>
                  </a:lnTo>
                  <a:lnTo>
                    <a:pt x="2063" y="1188"/>
                  </a:lnTo>
                  <a:lnTo>
                    <a:pt x="2063"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01" y="1219"/>
                  </a:lnTo>
                  <a:lnTo>
                    <a:pt x="2001" y="1219"/>
                  </a:lnTo>
                  <a:lnTo>
                    <a:pt x="2001" y="1219"/>
                  </a:lnTo>
                  <a:lnTo>
                    <a:pt x="2001" y="1219"/>
                  </a:lnTo>
                  <a:lnTo>
                    <a:pt x="2001" y="1219"/>
                  </a:lnTo>
                  <a:lnTo>
                    <a:pt x="2001" y="1219"/>
                  </a:lnTo>
                  <a:lnTo>
                    <a:pt x="1813" y="1313"/>
                  </a:lnTo>
                  <a:lnTo>
                    <a:pt x="1563" y="1375"/>
                  </a:lnTo>
                  <a:lnTo>
                    <a:pt x="1032" y="1438"/>
                  </a:lnTo>
                  <a:lnTo>
                    <a:pt x="500" y="1469"/>
                  </a:lnTo>
                  <a:lnTo>
                    <a:pt x="94" y="1500"/>
                  </a:lnTo>
                  <a:lnTo>
                    <a:pt x="94" y="1500"/>
                  </a:lnTo>
                  <a:lnTo>
                    <a:pt x="63" y="1500"/>
                  </a:lnTo>
                  <a:lnTo>
                    <a:pt x="63" y="1500"/>
                  </a:lnTo>
                  <a:lnTo>
                    <a:pt x="63" y="1500"/>
                  </a:lnTo>
                  <a:lnTo>
                    <a:pt x="63" y="1500"/>
                  </a:lnTo>
                  <a:lnTo>
                    <a:pt x="63" y="1500"/>
                  </a:lnTo>
                  <a:lnTo>
                    <a:pt x="63" y="1500"/>
                  </a:lnTo>
                  <a:lnTo>
                    <a:pt x="0" y="1500"/>
                  </a:lnTo>
                  <a:lnTo>
                    <a:pt x="0" y="1500"/>
                  </a:lnTo>
                  <a:lnTo>
                    <a:pt x="0" y="1500"/>
                  </a:lnTo>
                  <a:lnTo>
                    <a:pt x="0" y="1500"/>
                  </a:lnTo>
                  <a:lnTo>
                    <a:pt x="0" y="1500"/>
                  </a:lnTo>
                  <a:lnTo>
                    <a:pt x="344" y="281"/>
                  </a:lnTo>
                  <a:lnTo>
                    <a:pt x="344" y="281"/>
                  </a:lnTo>
                  <a:lnTo>
                    <a:pt x="344" y="281"/>
                  </a:lnTo>
                  <a:lnTo>
                    <a:pt x="344" y="281"/>
                  </a:lnTo>
                  <a:lnTo>
                    <a:pt x="407" y="219"/>
                  </a:lnTo>
                  <a:lnTo>
                    <a:pt x="438" y="156"/>
                  </a:lnTo>
                  <a:lnTo>
                    <a:pt x="563" y="94"/>
                  </a:lnTo>
                  <a:lnTo>
                    <a:pt x="719" y="31"/>
                  </a:lnTo>
                  <a:lnTo>
                    <a:pt x="875" y="31"/>
                  </a:lnTo>
                  <a:lnTo>
                    <a:pt x="875" y="31"/>
                  </a:lnTo>
                  <a:lnTo>
                    <a:pt x="875" y="31"/>
                  </a:lnTo>
                  <a:lnTo>
                    <a:pt x="875" y="31"/>
                  </a:lnTo>
                  <a:lnTo>
                    <a:pt x="875" y="31"/>
                  </a:lnTo>
                  <a:lnTo>
                    <a:pt x="875" y="31"/>
                  </a:lnTo>
                  <a:lnTo>
                    <a:pt x="875" y="31"/>
                  </a:lnTo>
                  <a:lnTo>
                    <a:pt x="875" y="31"/>
                  </a:lnTo>
                  <a:lnTo>
                    <a:pt x="1094" y="63"/>
                  </a:lnTo>
                  <a:lnTo>
                    <a:pt x="1094" y="63"/>
                  </a:lnTo>
                </a:path>
              </a:pathLst>
            </a:custGeom>
            <a:noFill/>
            <a:ln w="0">
              <a:noFill/>
            </a:ln>
          </p:spPr>
          <p:style>
            <a:lnRef idx="0"/>
            <a:fillRef idx="0"/>
            <a:effectRef idx="0"/>
            <a:fontRef idx="minor"/>
          </p:style>
        </p:sp>
        <p:sp>
          <p:nvSpPr>
            <p:cNvPr id="263" name="CustomShape 58"/>
            <p:cNvSpPr/>
            <p:nvPr/>
          </p:nvSpPr>
          <p:spPr>
            <a:xfrm>
              <a:off x="7094520" y="3392640"/>
              <a:ext cx="231480" cy="125280"/>
            </a:xfrm>
            <a:custGeom>
              <a:avLst/>
              <a:gdLst/>
              <a:ahLst/>
              <a:rect l="l" t="t" r="r" b="b"/>
              <a:pathLst>
                <a:path w="3251" h="1783">
                  <a:moveTo>
                    <a:pt x="3188" y="1"/>
                  </a:moveTo>
                  <a:lnTo>
                    <a:pt x="1188" y="32"/>
                  </a:lnTo>
                  <a:lnTo>
                    <a:pt x="1188" y="32"/>
                  </a:lnTo>
                  <a:lnTo>
                    <a:pt x="969" y="32"/>
                  </a:lnTo>
                  <a:lnTo>
                    <a:pt x="969" y="32"/>
                  </a:lnTo>
                  <a:lnTo>
                    <a:pt x="813" y="32"/>
                  </a:lnTo>
                  <a:lnTo>
                    <a:pt x="625" y="63"/>
                  </a:lnTo>
                  <a:lnTo>
                    <a:pt x="469" y="157"/>
                  </a:lnTo>
                  <a:lnTo>
                    <a:pt x="406" y="219"/>
                  </a:lnTo>
                  <a:lnTo>
                    <a:pt x="375" y="313"/>
                  </a:lnTo>
                  <a:lnTo>
                    <a:pt x="375" y="313"/>
                  </a:lnTo>
                  <a:lnTo>
                    <a:pt x="156" y="1188"/>
                  </a:lnTo>
                  <a:lnTo>
                    <a:pt x="0" y="1782"/>
                  </a:lnTo>
                  <a:lnTo>
                    <a:pt x="0" y="1782"/>
                  </a:lnTo>
                  <a:lnTo>
                    <a:pt x="281" y="1751"/>
                  </a:lnTo>
                  <a:lnTo>
                    <a:pt x="1000" y="1688"/>
                  </a:lnTo>
                  <a:lnTo>
                    <a:pt x="1407" y="1626"/>
                  </a:lnTo>
                  <a:lnTo>
                    <a:pt x="1782" y="1563"/>
                  </a:lnTo>
                  <a:lnTo>
                    <a:pt x="2126" y="1438"/>
                  </a:lnTo>
                  <a:lnTo>
                    <a:pt x="2251" y="1376"/>
                  </a:lnTo>
                  <a:lnTo>
                    <a:pt x="2344" y="1313"/>
                  </a:lnTo>
                  <a:lnTo>
                    <a:pt x="2344" y="1313"/>
                  </a:lnTo>
                  <a:lnTo>
                    <a:pt x="2719" y="970"/>
                  </a:lnTo>
                  <a:lnTo>
                    <a:pt x="2907" y="782"/>
                  </a:lnTo>
                  <a:lnTo>
                    <a:pt x="3063" y="594"/>
                  </a:lnTo>
                  <a:lnTo>
                    <a:pt x="3188" y="407"/>
                  </a:lnTo>
                  <a:lnTo>
                    <a:pt x="3251" y="251"/>
                  </a:lnTo>
                  <a:lnTo>
                    <a:pt x="3251" y="94"/>
                  </a:lnTo>
                  <a:lnTo>
                    <a:pt x="3251" y="32"/>
                  </a:lnTo>
                  <a:lnTo>
                    <a:pt x="3188" y="1"/>
                  </a:lnTo>
                </a:path>
              </a:pathLst>
            </a:custGeom>
            <a:noFill/>
            <a:ln w="0">
              <a:noFill/>
            </a:ln>
          </p:spPr>
          <p:style>
            <a:lnRef idx="0"/>
            <a:fillRef idx="0"/>
            <a:effectRef idx="0"/>
            <a:fontRef idx="minor"/>
          </p:style>
        </p:sp>
        <p:sp>
          <p:nvSpPr>
            <p:cNvPr id="264" name="CustomShape 59"/>
            <p:cNvSpPr/>
            <p:nvPr/>
          </p:nvSpPr>
          <p:spPr>
            <a:xfrm>
              <a:off x="7106040" y="3396960"/>
              <a:ext cx="208800" cy="105120"/>
            </a:xfrm>
            <a:custGeom>
              <a:avLst/>
              <a:gdLst/>
              <a:ahLst/>
              <a:rect l="l" t="t" r="r" b="b"/>
              <a:pathLst>
                <a:path w="2939" h="1501">
                  <a:moveTo>
                    <a:pt x="2876" y="0"/>
                  </a:moveTo>
                  <a:lnTo>
                    <a:pt x="1094" y="63"/>
                  </a:lnTo>
                  <a:lnTo>
                    <a:pt x="1001" y="31"/>
                  </a:lnTo>
                  <a:lnTo>
                    <a:pt x="750" y="31"/>
                  </a:lnTo>
                  <a:lnTo>
                    <a:pt x="625" y="63"/>
                  </a:lnTo>
                  <a:lnTo>
                    <a:pt x="500" y="94"/>
                  </a:lnTo>
                  <a:lnTo>
                    <a:pt x="407" y="188"/>
                  </a:lnTo>
                  <a:lnTo>
                    <a:pt x="344" y="281"/>
                  </a:lnTo>
                  <a:lnTo>
                    <a:pt x="0" y="1500"/>
                  </a:lnTo>
                  <a:lnTo>
                    <a:pt x="250" y="1500"/>
                  </a:lnTo>
                  <a:lnTo>
                    <a:pt x="875" y="1469"/>
                  </a:lnTo>
                  <a:lnTo>
                    <a:pt x="1219" y="1407"/>
                  </a:lnTo>
                  <a:lnTo>
                    <a:pt x="1563" y="1375"/>
                  </a:lnTo>
                  <a:lnTo>
                    <a:pt x="1876" y="1282"/>
                  </a:lnTo>
                  <a:lnTo>
                    <a:pt x="1970" y="1219"/>
                  </a:lnTo>
                  <a:lnTo>
                    <a:pt x="2063" y="1157"/>
                  </a:lnTo>
                  <a:lnTo>
                    <a:pt x="2407" y="875"/>
                  </a:lnTo>
                  <a:lnTo>
                    <a:pt x="2751" y="531"/>
                  </a:lnTo>
                  <a:lnTo>
                    <a:pt x="2845" y="375"/>
                  </a:lnTo>
                  <a:lnTo>
                    <a:pt x="2938" y="250"/>
                  </a:lnTo>
                  <a:lnTo>
                    <a:pt x="2938" y="125"/>
                  </a:lnTo>
                  <a:lnTo>
                    <a:pt x="2907" y="63"/>
                  </a:lnTo>
                  <a:lnTo>
                    <a:pt x="2876" y="0"/>
                  </a:lnTo>
                  <a:close/>
                </a:path>
              </a:pathLst>
            </a:custGeom>
            <a:solidFill>
              <a:srgbClr val="f3ea00"/>
            </a:solidFill>
            <a:ln w="0">
              <a:noFill/>
            </a:ln>
          </p:spPr>
          <p:style>
            <a:lnRef idx="0"/>
            <a:fillRef idx="0"/>
            <a:effectRef idx="0"/>
            <a:fontRef idx="minor"/>
          </p:style>
        </p:sp>
        <p:sp>
          <p:nvSpPr>
            <p:cNvPr id="265" name="CustomShape 60"/>
            <p:cNvSpPr/>
            <p:nvPr/>
          </p:nvSpPr>
          <p:spPr>
            <a:xfrm>
              <a:off x="7106040" y="3396960"/>
              <a:ext cx="208800" cy="105120"/>
            </a:xfrm>
            <a:custGeom>
              <a:avLst/>
              <a:gdLst/>
              <a:ahLst/>
              <a:rect l="l" t="t" r="r" b="b"/>
              <a:pathLst>
                <a:path w="2939" h="1501">
                  <a:moveTo>
                    <a:pt x="2876" y="0"/>
                  </a:moveTo>
                  <a:lnTo>
                    <a:pt x="1094" y="63"/>
                  </a:lnTo>
                  <a:lnTo>
                    <a:pt x="1094" y="63"/>
                  </a:lnTo>
                  <a:lnTo>
                    <a:pt x="1001" y="31"/>
                  </a:lnTo>
                  <a:lnTo>
                    <a:pt x="750" y="31"/>
                  </a:lnTo>
                  <a:lnTo>
                    <a:pt x="625" y="63"/>
                  </a:lnTo>
                  <a:lnTo>
                    <a:pt x="500" y="94"/>
                  </a:lnTo>
                  <a:lnTo>
                    <a:pt x="407" y="188"/>
                  </a:lnTo>
                  <a:lnTo>
                    <a:pt x="344" y="281"/>
                  </a:lnTo>
                  <a:lnTo>
                    <a:pt x="344" y="281"/>
                  </a:lnTo>
                  <a:lnTo>
                    <a:pt x="0" y="1500"/>
                  </a:lnTo>
                  <a:lnTo>
                    <a:pt x="0" y="1500"/>
                  </a:lnTo>
                  <a:lnTo>
                    <a:pt x="250" y="1500"/>
                  </a:lnTo>
                  <a:lnTo>
                    <a:pt x="875" y="1469"/>
                  </a:lnTo>
                  <a:lnTo>
                    <a:pt x="1219" y="1407"/>
                  </a:lnTo>
                  <a:lnTo>
                    <a:pt x="1563" y="1375"/>
                  </a:lnTo>
                  <a:lnTo>
                    <a:pt x="1876" y="1282"/>
                  </a:lnTo>
                  <a:lnTo>
                    <a:pt x="1970" y="1219"/>
                  </a:lnTo>
                  <a:lnTo>
                    <a:pt x="2063" y="1157"/>
                  </a:lnTo>
                  <a:lnTo>
                    <a:pt x="2063" y="1157"/>
                  </a:lnTo>
                  <a:lnTo>
                    <a:pt x="2407" y="875"/>
                  </a:lnTo>
                  <a:lnTo>
                    <a:pt x="2751" y="531"/>
                  </a:lnTo>
                  <a:lnTo>
                    <a:pt x="2845" y="375"/>
                  </a:lnTo>
                  <a:lnTo>
                    <a:pt x="2938" y="250"/>
                  </a:lnTo>
                  <a:lnTo>
                    <a:pt x="2938" y="125"/>
                  </a:lnTo>
                  <a:lnTo>
                    <a:pt x="2907" y="63"/>
                  </a:lnTo>
                  <a:lnTo>
                    <a:pt x="2876" y="0"/>
                  </a:lnTo>
                </a:path>
              </a:pathLst>
            </a:custGeom>
            <a:noFill/>
            <a:ln w="0">
              <a:noFill/>
            </a:ln>
          </p:spPr>
          <p:style>
            <a:lnRef idx="0"/>
            <a:fillRef idx="0"/>
            <a:effectRef idx="0"/>
            <a:fontRef idx="minor"/>
          </p:style>
        </p:sp>
        <p:sp>
          <p:nvSpPr>
            <p:cNvPr id="266" name="CustomShape 61"/>
            <p:cNvSpPr/>
            <p:nvPr/>
          </p:nvSpPr>
          <p:spPr>
            <a:xfrm>
              <a:off x="7106040" y="3399120"/>
              <a:ext cx="156960" cy="102600"/>
            </a:xfrm>
            <a:custGeom>
              <a:avLst/>
              <a:gdLst/>
              <a:ahLst/>
              <a:rect l="l" t="t" r="r" b="b"/>
              <a:pathLst>
                <a:path w="2220" h="1470">
                  <a:moveTo>
                    <a:pt x="94" y="1469"/>
                  </a:moveTo>
                  <a:lnTo>
                    <a:pt x="94" y="1469"/>
                  </a:lnTo>
                  <a:lnTo>
                    <a:pt x="63" y="1469"/>
                  </a:lnTo>
                  <a:lnTo>
                    <a:pt x="63" y="1469"/>
                  </a:lnTo>
                  <a:lnTo>
                    <a:pt x="63" y="1469"/>
                  </a:lnTo>
                  <a:lnTo>
                    <a:pt x="94" y="1469"/>
                  </a:lnTo>
                  <a:close/>
                  <a:moveTo>
                    <a:pt x="0" y="1469"/>
                  </a:moveTo>
                  <a:lnTo>
                    <a:pt x="0" y="1469"/>
                  </a:lnTo>
                  <a:lnTo>
                    <a:pt x="63" y="1469"/>
                  </a:lnTo>
                  <a:lnTo>
                    <a:pt x="63" y="1469"/>
                  </a:lnTo>
                  <a:lnTo>
                    <a:pt x="0" y="1469"/>
                  </a:lnTo>
                  <a:close/>
                  <a:moveTo>
                    <a:pt x="2001" y="1188"/>
                  </a:moveTo>
                  <a:lnTo>
                    <a:pt x="2001" y="1188"/>
                  </a:lnTo>
                  <a:lnTo>
                    <a:pt x="2001" y="1188"/>
                  </a:lnTo>
                  <a:lnTo>
                    <a:pt x="2001" y="1188"/>
                  </a:lnTo>
                  <a:lnTo>
                    <a:pt x="2001" y="1188"/>
                  </a:lnTo>
                  <a:close/>
                  <a:moveTo>
                    <a:pt x="2032" y="1157"/>
                  </a:moveTo>
                  <a:lnTo>
                    <a:pt x="2032" y="1157"/>
                  </a:lnTo>
                  <a:lnTo>
                    <a:pt x="2001" y="1188"/>
                  </a:lnTo>
                  <a:lnTo>
                    <a:pt x="2001" y="1188"/>
                  </a:lnTo>
                  <a:lnTo>
                    <a:pt x="2032" y="1157"/>
                  </a:lnTo>
                  <a:close/>
                  <a:moveTo>
                    <a:pt x="2032" y="1157"/>
                  </a:moveTo>
                  <a:lnTo>
                    <a:pt x="2032" y="1157"/>
                  </a:lnTo>
                  <a:lnTo>
                    <a:pt x="2032" y="1157"/>
                  </a:lnTo>
                  <a:lnTo>
                    <a:pt x="2032" y="1157"/>
                  </a:lnTo>
                  <a:lnTo>
                    <a:pt x="2032" y="1157"/>
                  </a:lnTo>
                  <a:close/>
                  <a:moveTo>
                    <a:pt x="2032" y="1157"/>
                  </a:moveTo>
                  <a:lnTo>
                    <a:pt x="2032" y="1157"/>
                  </a:lnTo>
                  <a:lnTo>
                    <a:pt x="2032" y="1157"/>
                  </a:lnTo>
                  <a:lnTo>
                    <a:pt x="2032" y="1157"/>
                  </a:lnTo>
                  <a:lnTo>
                    <a:pt x="2032" y="1157"/>
                  </a:lnTo>
                  <a:close/>
                  <a:moveTo>
                    <a:pt x="2063" y="1157"/>
                  </a:moveTo>
                  <a:lnTo>
                    <a:pt x="2063" y="1157"/>
                  </a:lnTo>
                  <a:lnTo>
                    <a:pt x="2032" y="1157"/>
                  </a:lnTo>
                  <a:lnTo>
                    <a:pt x="2032" y="1157"/>
                  </a:lnTo>
                  <a:lnTo>
                    <a:pt x="2063" y="1157"/>
                  </a:lnTo>
                  <a:close/>
                  <a:moveTo>
                    <a:pt x="2063" y="1126"/>
                  </a:moveTo>
                  <a:lnTo>
                    <a:pt x="2063" y="1126"/>
                  </a:lnTo>
                  <a:lnTo>
                    <a:pt x="2063" y="1126"/>
                  </a:lnTo>
                  <a:lnTo>
                    <a:pt x="2063" y="1126"/>
                  </a:lnTo>
                  <a:lnTo>
                    <a:pt x="2063" y="1126"/>
                  </a:lnTo>
                  <a:close/>
                  <a:moveTo>
                    <a:pt x="2220" y="1032"/>
                  </a:moveTo>
                  <a:lnTo>
                    <a:pt x="2220" y="1032"/>
                  </a:lnTo>
                  <a:lnTo>
                    <a:pt x="2220" y="1032"/>
                  </a:lnTo>
                  <a:lnTo>
                    <a:pt x="2188" y="1032"/>
                  </a:lnTo>
                  <a:lnTo>
                    <a:pt x="2188" y="1032"/>
                  </a:lnTo>
                  <a:lnTo>
                    <a:pt x="2220" y="1032"/>
                  </a:lnTo>
                  <a:close/>
                  <a:moveTo>
                    <a:pt x="344" y="250"/>
                  </a:moveTo>
                  <a:lnTo>
                    <a:pt x="344" y="250"/>
                  </a:lnTo>
                  <a:lnTo>
                    <a:pt x="344" y="250"/>
                  </a:lnTo>
                  <a:lnTo>
                    <a:pt x="344" y="250"/>
                  </a:lnTo>
                  <a:lnTo>
                    <a:pt x="0" y="1469"/>
                  </a:lnTo>
                  <a:lnTo>
                    <a:pt x="0" y="1469"/>
                  </a:lnTo>
                  <a:lnTo>
                    <a:pt x="0" y="1469"/>
                  </a:lnTo>
                  <a:lnTo>
                    <a:pt x="344" y="250"/>
                  </a:lnTo>
                  <a:lnTo>
                    <a:pt x="344" y="250"/>
                  </a:lnTo>
                  <a:lnTo>
                    <a:pt x="344" y="250"/>
                  </a:lnTo>
                  <a:close/>
                  <a:moveTo>
                    <a:pt x="875" y="0"/>
                  </a:moveTo>
                  <a:lnTo>
                    <a:pt x="875" y="0"/>
                  </a:lnTo>
                  <a:lnTo>
                    <a:pt x="1094" y="32"/>
                  </a:lnTo>
                  <a:lnTo>
                    <a:pt x="1094" y="32"/>
                  </a:lnTo>
                  <a:lnTo>
                    <a:pt x="1094" y="32"/>
                  </a:lnTo>
                  <a:lnTo>
                    <a:pt x="875" y="0"/>
                  </a:lnTo>
                  <a:close/>
                  <a:moveTo>
                    <a:pt x="875" y="0"/>
                  </a:moveTo>
                  <a:lnTo>
                    <a:pt x="875" y="0"/>
                  </a:lnTo>
                  <a:lnTo>
                    <a:pt x="875" y="0"/>
                  </a:lnTo>
                  <a:lnTo>
                    <a:pt x="875" y="0"/>
                  </a:lnTo>
                  <a:lnTo>
                    <a:pt x="875" y="0"/>
                  </a:lnTo>
                  <a:lnTo>
                    <a:pt x="875" y="0"/>
                  </a:lnTo>
                  <a:close/>
                </a:path>
              </a:pathLst>
            </a:custGeom>
            <a:solidFill>
              <a:srgbClr val="028e64"/>
            </a:solidFill>
            <a:ln w="0">
              <a:noFill/>
            </a:ln>
          </p:spPr>
          <p:style>
            <a:lnRef idx="0"/>
            <a:fillRef idx="0"/>
            <a:effectRef idx="0"/>
            <a:fontRef idx="minor"/>
          </p:style>
        </p:sp>
        <p:sp>
          <p:nvSpPr>
            <p:cNvPr id="267" name="CustomShape 62"/>
            <p:cNvSpPr/>
            <p:nvPr/>
          </p:nvSpPr>
          <p:spPr>
            <a:xfrm>
              <a:off x="7110360" y="3505680"/>
              <a:ext cx="360" cy="360"/>
            </a:xfrm>
            <a:custGeom>
              <a:avLst/>
              <a:gdLst/>
              <a:ahLst/>
              <a:rect l="l" t="t" r="r" b="b"/>
              <a:pathLst>
                <a:path w="33" h="1">
                  <a:moveTo>
                    <a:pt x="32" y="0"/>
                  </a:moveTo>
                  <a:lnTo>
                    <a:pt x="32" y="0"/>
                  </a:lnTo>
                  <a:lnTo>
                    <a:pt x="1" y="0"/>
                  </a:lnTo>
                  <a:lnTo>
                    <a:pt x="1" y="0"/>
                  </a:lnTo>
                  <a:lnTo>
                    <a:pt x="1" y="0"/>
                  </a:lnTo>
                  <a:lnTo>
                    <a:pt x="32" y="0"/>
                  </a:lnTo>
                </a:path>
              </a:pathLst>
            </a:custGeom>
            <a:noFill/>
            <a:ln w="0">
              <a:noFill/>
            </a:ln>
          </p:spPr>
          <p:style>
            <a:lnRef idx="0"/>
            <a:fillRef idx="0"/>
            <a:effectRef idx="0"/>
            <a:fontRef idx="minor"/>
          </p:style>
        </p:sp>
        <p:sp>
          <p:nvSpPr>
            <p:cNvPr id="268" name="CustomShape 63"/>
            <p:cNvSpPr/>
            <p:nvPr/>
          </p:nvSpPr>
          <p:spPr>
            <a:xfrm>
              <a:off x="7106040" y="3505680"/>
              <a:ext cx="1080" cy="360"/>
            </a:xfrm>
            <a:custGeom>
              <a:avLst/>
              <a:gdLst/>
              <a:ahLst/>
              <a:rect l="l" t="t" r="r" b="b"/>
              <a:pathLst>
                <a:path w="63" h="1">
                  <a:moveTo>
                    <a:pt x="0" y="0"/>
                  </a:moveTo>
                  <a:lnTo>
                    <a:pt x="0" y="0"/>
                  </a:lnTo>
                  <a:lnTo>
                    <a:pt x="63" y="0"/>
                  </a:lnTo>
                  <a:lnTo>
                    <a:pt x="63" y="0"/>
                  </a:lnTo>
                  <a:lnTo>
                    <a:pt x="0" y="0"/>
                  </a:lnTo>
                </a:path>
              </a:pathLst>
            </a:custGeom>
            <a:noFill/>
            <a:ln w="0">
              <a:noFill/>
            </a:ln>
          </p:spPr>
          <p:style>
            <a:lnRef idx="0"/>
            <a:fillRef idx="0"/>
            <a:effectRef idx="0"/>
            <a:fontRef idx="minor"/>
          </p:style>
        </p:sp>
        <p:sp>
          <p:nvSpPr>
            <p:cNvPr id="269" name="CustomShape 64"/>
            <p:cNvSpPr/>
            <p:nvPr/>
          </p:nvSpPr>
          <p:spPr>
            <a:xfrm>
              <a:off x="7250400" y="3485160"/>
              <a:ext cx="360" cy="360"/>
            </a:xfrm>
            <a:custGeom>
              <a:avLst/>
              <a:gdLst/>
              <a:ahLst/>
              <a:rect l="l" t="t" r="r" b="b"/>
              <a:pathLst>
                <a:path w="1" h="1">
                  <a:moveTo>
                    <a:pt x="1" y="0"/>
                  </a:moveTo>
                  <a:lnTo>
                    <a:pt x="1" y="0"/>
                  </a:lnTo>
                  <a:lnTo>
                    <a:pt x="1" y="0"/>
                  </a:lnTo>
                  <a:lnTo>
                    <a:pt x="1" y="0"/>
                  </a:lnTo>
                  <a:lnTo>
                    <a:pt x="1" y="0"/>
                  </a:lnTo>
                </a:path>
              </a:pathLst>
            </a:custGeom>
            <a:noFill/>
            <a:ln w="0">
              <a:noFill/>
            </a:ln>
          </p:spPr>
          <p:style>
            <a:lnRef idx="0"/>
            <a:fillRef idx="0"/>
            <a:effectRef idx="0"/>
            <a:fontRef idx="minor"/>
          </p:style>
        </p:sp>
        <p:sp>
          <p:nvSpPr>
            <p:cNvPr id="270" name="CustomShape 65"/>
            <p:cNvSpPr/>
            <p:nvPr/>
          </p:nvSpPr>
          <p:spPr>
            <a:xfrm>
              <a:off x="7250400" y="3483000"/>
              <a:ext cx="360" cy="360"/>
            </a:xfrm>
            <a:custGeom>
              <a:avLst/>
              <a:gdLst/>
              <a:ahLst/>
              <a:rect l="l" t="t" r="r" b="b"/>
              <a:pathLst>
                <a:path w="33" h="33">
                  <a:moveTo>
                    <a:pt x="32" y="1"/>
                  </a:moveTo>
                  <a:lnTo>
                    <a:pt x="32" y="1"/>
                  </a:lnTo>
                  <a:lnTo>
                    <a:pt x="1" y="32"/>
                  </a:lnTo>
                  <a:lnTo>
                    <a:pt x="1" y="32"/>
                  </a:lnTo>
                  <a:lnTo>
                    <a:pt x="32" y="1"/>
                  </a:lnTo>
                </a:path>
              </a:pathLst>
            </a:custGeom>
            <a:noFill/>
            <a:ln w="0">
              <a:noFill/>
            </a:ln>
          </p:spPr>
          <p:style>
            <a:lnRef idx="0"/>
            <a:fillRef idx="0"/>
            <a:effectRef idx="0"/>
            <a:fontRef idx="minor"/>
          </p:style>
        </p:sp>
        <p:sp>
          <p:nvSpPr>
            <p:cNvPr id="271" name="CustomShape 66"/>
            <p:cNvSpPr/>
            <p:nvPr/>
          </p:nvSpPr>
          <p:spPr>
            <a:xfrm>
              <a:off x="7252920" y="3483000"/>
              <a:ext cx="360" cy="360"/>
            </a:xfrm>
            <a:custGeom>
              <a:avLst/>
              <a:gdLst/>
              <a:ahLst/>
              <a:rect l="l" t="t" r="r" b="b"/>
              <a:pathLst>
                <a:path w="1" h="1">
                  <a:moveTo>
                    <a:pt x="0" y="1"/>
                  </a:moveTo>
                  <a:lnTo>
                    <a:pt x="0" y="1"/>
                  </a:lnTo>
                  <a:lnTo>
                    <a:pt x="0" y="1"/>
                  </a:lnTo>
                  <a:lnTo>
                    <a:pt x="0" y="1"/>
                  </a:lnTo>
                  <a:lnTo>
                    <a:pt x="0" y="1"/>
                  </a:lnTo>
                </a:path>
              </a:pathLst>
            </a:custGeom>
            <a:noFill/>
            <a:ln w="0">
              <a:noFill/>
            </a:ln>
          </p:spPr>
          <p:style>
            <a:lnRef idx="0"/>
            <a:fillRef idx="0"/>
            <a:effectRef idx="0"/>
            <a:fontRef idx="minor"/>
          </p:style>
        </p:sp>
        <p:sp>
          <p:nvSpPr>
            <p:cNvPr id="272" name="CustomShape 67"/>
            <p:cNvSpPr/>
            <p:nvPr/>
          </p:nvSpPr>
          <p:spPr>
            <a:xfrm>
              <a:off x="7252920" y="3483000"/>
              <a:ext cx="360" cy="360"/>
            </a:xfrm>
            <a:custGeom>
              <a:avLst/>
              <a:gdLst/>
              <a:ahLst/>
              <a:rect l="l" t="t" r="r" b="b"/>
              <a:pathLst>
                <a:path w="1" h="1">
                  <a:moveTo>
                    <a:pt x="0" y="1"/>
                  </a:moveTo>
                  <a:lnTo>
                    <a:pt x="0" y="1"/>
                  </a:lnTo>
                  <a:lnTo>
                    <a:pt x="0" y="1"/>
                  </a:lnTo>
                  <a:lnTo>
                    <a:pt x="0" y="1"/>
                  </a:lnTo>
                  <a:lnTo>
                    <a:pt x="0" y="1"/>
                  </a:lnTo>
                </a:path>
              </a:pathLst>
            </a:custGeom>
            <a:noFill/>
            <a:ln w="0">
              <a:noFill/>
            </a:ln>
          </p:spPr>
          <p:style>
            <a:lnRef idx="0"/>
            <a:fillRef idx="0"/>
            <a:effectRef idx="0"/>
            <a:fontRef idx="minor"/>
          </p:style>
        </p:sp>
        <p:sp>
          <p:nvSpPr>
            <p:cNvPr id="273" name="CustomShape 68"/>
            <p:cNvSpPr/>
            <p:nvPr/>
          </p:nvSpPr>
          <p:spPr>
            <a:xfrm>
              <a:off x="7252920" y="3483000"/>
              <a:ext cx="360" cy="360"/>
            </a:xfrm>
            <a:custGeom>
              <a:avLst/>
              <a:gdLst/>
              <a:ahLst/>
              <a:rect l="l" t="t" r="r" b="b"/>
              <a:pathLst>
                <a:path w="32" h="1">
                  <a:moveTo>
                    <a:pt x="31" y="1"/>
                  </a:moveTo>
                  <a:lnTo>
                    <a:pt x="31" y="1"/>
                  </a:lnTo>
                  <a:lnTo>
                    <a:pt x="0" y="1"/>
                  </a:lnTo>
                  <a:lnTo>
                    <a:pt x="0" y="1"/>
                  </a:lnTo>
                  <a:lnTo>
                    <a:pt x="31" y="1"/>
                  </a:lnTo>
                </a:path>
              </a:pathLst>
            </a:custGeom>
            <a:noFill/>
            <a:ln w="0">
              <a:noFill/>
            </a:ln>
          </p:spPr>
          <p:style>
            <a:lnRef idx="0"/>
            <a:fillRef idx="0"/>
            <a:effectRef idx="0"/>
            <a:fontRef idx="minor"/>
          </p:style>
        </p:sp>
        <p:sp>
          <p:nvSpPr>
            <p:cNvPr id="274" name="CustomShape 69"/>
            <p:cNvSpPr/>
            <p:nvPr/>
          </p:nvSpPr>
          <p:spPr>
            <a:xfrm>
              <a:off x="7255080" y="3480840"/>
              <a:ext cx="360" cy="360"/>
            </a:xfrm>
            <a:custGeom>
              <a:avLst/>
              <a:gdLst/>
              <a:ahLst/>
              <a:rect l="l" t="t" r="r" b="b"/>
              <a:pathLst>
                <a:path w="1" h="1">
                  <a:moveTo>
                    <a:pt x="0" y="1"/>
                  </a:moveTo>
                  <a:lnTo>
                    <a:pt x="0" y="1"/>
                  </a:lnTo>
                  <a:lnTo>
                    <a:pt x="0" y="1"/>
                  </a:lnTo>
                  <a:lnTo>
                    <a:pt x="0" y="1"/>
                  </a:lnTo>
                  <a:lnTo>
                    <a:pt x="0" y="1"/>
                  </a:lnTo>
                </a:path>
              </a:pathLst>
            </a:custGeom>
            <a:noFill/>
            <a:ln w="0">
              <a:noFill/>
            </a:ln>
          </p:spPr>
          <p:style>
            <a:lnRef idx="0"/>
            <a:fillRef idx="0"/>
            <a:effectRef idx="0"/>
            <a:fontRef idx="minor"/>
          </p:style>
        </p:sp>
        <p:sp>
          <p:nvSpPr>
            <p:cNvPr id="275" name="CustomShape 70"/>
            <p:cNvSpPr/>
            <p:nvPr/>
          </p:nvSpPr>
          <p:spPr>
            <a:xfrm>
              <a:off x="7264080" y="3474000"/>
              <a:ext cx="360" cy="360"/>
            </a:xfrm>
            <a:custGeom>
              <a:avLst/>
              <a:gdLst/>
              <a:ahLst/>
              <a:rect l="l" t="t" r="r" b="b"/>
              <a:pathLst>
                <a:path w="32" h="1">
                  <a:moveTo>
                    <a:pt x="32" y="1"/>
                  </a:moveTo>
                  <a:lnTo>
                    <a:pt x="32" y="1"/>
                  </a:lnTo>
                  <a:lnTo>
                    <a:pt x="32" y="1"/>
                  </a:lnTo>
                  <a:lnTo>
                    <a:pt x="0" y="1"/>
                  </a:lnTo>
                  <a:lnTo>
                    <a:pt x="0" y="1"/>
                  </a:lnTo>
                  <a:lnTo>
                    <a:pt x="32" y="1"/>
                  </a:lnTo>
                </a:path>
              </a:pathLst>
            </a:custGeom>
            <a:noFill/>
            <a:ln w="0">
              <a:noFill/>
            </a:ln>
          </p:spPr>
          <p:style>
            <a:lnRef idx="0"/>
            <a:fillRef idx="0"/>
            <a:effectRef idx="0"/>
            <a:fontRef idx="minor"/>
          </p:style>
        </p:sp>
        <p:sp>
          <p:nvSpPr>
            <p:cNvPr id="276" name="CustomShape 71"/>
            <p:cNvSpPr/>
            <p:nvPr/>
          </p:nvSpPr>
          <p:spPr>
            <a:xfrm>
              <a:off x="7106040" y="3417480"/>
              <a:ext cx="21240" cy="84600"/>
            </a:xfrm>
            <a:custGeom>
              <a:avLst/>
              <a:gdLst/>
              <a:ahLst/>
              <a:rect l="l" t="t" r="r" b="b"/>
              <a:pathLst>
                <a:path w="345" h="1220">
                  <a:moveTo>
                    <a:pt x="344" y="0"/>
                  </a:moveTo>
                  <a:lnTo>
                    <a:pt x="344" y="0"/>
                  </a:lnTo>
                  <a:lnTo>
                    <a:pt x="344" y="0"/>
                  </a:lnTo>
                  <a:lnTo>
                    <a:pt x="344" y="0"/>
                  </a:lnTo>
                  <a:lnTo>
                    <a:pt x="0" y="1219"/>
                  </a:lnTo>
                  <a:lnTo>
                    <a:pt x="0" y="1219"/>
                  </a:lnTo>
                  <a:lnTo>
                    <a:pt x="0" y="1219"/>
                  </a:lnTo>
                  <a:lnTo>
                    <a:pt x="344" y="0"/>
                  </a:lnTo>
                  <a:lnTo>
                    <a:pt x="344" y="0"/>
                  </a:lnTo>
                  <a:lnTo>
                    <a:pt x="344" y="0"/>
                  </a:lnTo>
                </a:path>
              </a:pathLst>
            </a:custGeom>
            <a:noFill/>
            <a:ln w="0">
              <a:noFill/>
            </a:ln>
          </p:spPr>
          <p:style>
            <a:lnRef idx="0"/>
            <a:fillRef idx="0"/>
            <a:effectRef idx="0"/>
            <a:fontRef idx="minor"/>
          </p:style>
        </p:sp>
        <p:sp>
          <p:nvSpPr>
            <p:cNvPr id="277" name="CustomShape 72"/>
            <p:cNvSpPr/>
            <p:nvPr/>
          </p:nvSpPr>
          <p:spPr>
            <a:xfrm>
              <a:off x="7169040" y="3399120"/>
              <a:ext cx="12240" cy="360"/>
            </a:xfrm>
            <a:custGeom>
              <a:avLst/>
              <a:gdLst/>
              <a:ahLst/>
              <a:rect l="l" t="t" r="r" b="b"/>
              <a:pathLst>
                <a:path w="220" h="32">
                  <a:moveTo>
                    <a:pt x="0" y="0"/>
                  </a:moveTo>
                  <a:lnTo>
                    <a:pt x="0" y="0"/>
                  </a:lnTo>
                  <a:lnTo>
                    <a:pt x="219" y="32"/>
                  </a:lnTo>
                  <a:lnTo>
                    <a:pt x="219" y="32"/>
                  </a:lnTo>
                  <a:lnTo>
                    <a:pt x="219" y="32"/>
                  </a:lnTo>
                  <a:lnTo>
                    <a:pt x="0" y="0"/>
                  </a:lnTo>
                </a:path>
              </a:pathLst>
            </a:custGeom>
            <a:noFill/>
            <a:ln w="0">
              <a:noFill/>
            </a:ln>
          </p:spPr>
          <p:style>
            <a:lnRef idx="0"/>
            <a:fillRef idx="0"/>
            <a:effectRef idx="0"/>
            <a:fontRef idx="minor"/>
          </p:style>
        </p:sp>
        <p:sp>
          <p:nvSpPr>
            <p:cNvPr id="278" name="CustomShape 73"/>
            <p:cNvSpPr/>
            <p:nvPr/>
          </p:nvSpPr>
          <p:spPr>
            <a:xfrm>
              <a:off x="7169040" y="3399120"/>
              <a:ext cx="360" cy="360"/>
            </a:xfrm>
            <a:custGeom>
              <a:avLst/>
              <a:gdLst/>
              <a:ahLst/>
              <a:rect l="l" t="t" r="r" b="b"/>
              <a:pathLst>
                <a:path w="1" h="1">
                  <a:moveTo>
                    <a:pt x="0" y="0"/>
                  </a:moveTo>
                  <a:lnTo>
                    <a:pt x="0" y="0"/>
                  </a:lnTo>
                  <a:lnTo>
                    <a:pt x="0" y="0"/>
                  </a:lnTo>
                  <a:lnTo>
                    <a:pt x="0" y="0"/>
                  </a:lnTo>
                  <a:lnTo>
                    <a:pt x="0" y="0"/>
                  </a:lnTo>
                  <a:lnTo>
                    <a:pt x="0" y="0"/>
                  </a:lnTo>
                </a:path>
              </a:pathLst>
            </a:custGeom>
            <a:noFill/>
            <a:ln w="0">
              <a:noFill/>
            </a:ln>
          </p:spPr>
          <p:style>
            <a:lnRef idx="0"/>
            <a:fillRef idx="0"/>
            <a:effectRef idx="0"/>
            <a:fontRef idx="minor"/>
          </p:style>
        </p:sp>
        <p:sp>
          <p:nvSpPr>
            <p:cNvPr id="279" name="CustomShape 74"/>
            <p:cNvSpPr/>
            <p:nvPr/>
          </p:nvSpPr>
          <p:spPr>
            <a:xfrm>
              <a:off x="7106040" y="3399120"/>
              <a:ext cx="156960" cy="102600"/>
            </a:xfrm>
            <a:custGeom>
              <a:avLst/>
              <a:gdLst/>
              <a:ahLst/>
              <a:rect l="l" t="t" r="r" b="b"/>
              <a:pathLst>
                <a:path w="2220" h="1470">
                  <a:moveTo>
                    <a:pt x="2188" y="1032"/>
                  </a:moveTo>
                  <a:lnTo>
                    <a:pt x="2178" y="1039"/>
                  </a:lnTo>
                  <a:lnTo>
                    <a:pt x="2178" y="1039"/>
                  </a:lnTo>
                  <a:lnTo>
                    <a:pt x="2220" y="1032"/>
                  </a:lnTo>
                  <a:close/>
                  <a:moveTo>
                    <a:pt x="719" y="0"/>
                  </a:moveTo>
                  <a:lnTo>
                    <a:pt x="563" y="63"/>
                  </a:lnTo>
                  <a:lnTo>
                    <a:pt x="438" y="125"/>
                  </a:lnTo>
                  <a:lnTo>
                    <a:pt x="407" y="188"/>
                  </a:lnTo>
                  <a:lnTo>
                    <a:pt x="344" y="250"/>
                  </a:lnTo>
                  <a:lnTo>
                    <a:pt x="0" y="1469"/>
                  </a:lnTo>
                  <a:lnTo>
                    <a:pt x="94" y="1469"/>
                  </a:lnTo>
                  <a:lnTo>
                    <a:pt x="500" y="1438"/>
                  </a:lnTo>
                  <a:lnTo>
                    <a:pt x="1032" y="1407"/>
                  </a:lnTo>
                  <a:lnTo>
                    <a:pt x="1563" y="1344"/>
                  </a:lnTo>
                  <a:lnTo>
                    <a:pt x="1813" y="1282"/>
                  </a:lnTo>
                  <a:lnTo>
                    <a:pt x="2001" y="1188"/>
                  </a:lnTo>
                  <a:lnTo>
                    <a:pt x="2032" y="1157"/>
                  </a:lnTo>
                  <a:lnTo>
                    <a:pt x="2063" y="1157"/>
                  </a:lnTo>
                  <a:lnTo>
                    <a:pt x="2063" y="1126"/>
                  </a:lnTo>
                  <a:lnTo>
                    <a:pt x="2178" y="1039"/>
                  </a:lnTo>
                  <a:lnTo>
                    <a:pt x="2178" y="1039"/>
                  </a:lnTo>
                  <a:lnTo>
                    <a:pt x="1876" y="1094"/>
                  </a:lnTo>
                  <a:lnTo>
                    <a:pt x="1532" y="1157"/>
                  </a:lnTo>
                  <a:lnTo>
                    <a:pt x="1032" y="1157"/>
                  </a:lnTo>
                  <a:lnTo>
                    <a:pt x="875" y="1126"/>
                  </a:lnTo>
                  <a:lnTo>
                    <a:pt x="750" y="1094"/>
                  </a:lnTo>
                  <a:lnTo>
                    <a:pt x="657" y="1001"/>
                  </a:lnTo>
                  <a:lnTo>
                    <a:pt x="625" y="876"/>
                  </a:lnTo>
                  <a:lnTo>
                    <a:pt x="625" y="719"/>
                  </a:lnTo>
                  <a:lnTo>
                    <a:pt x="657" y="532"/>
                  </a:lnTo>
                  <a:lnTo>
                    <a:pt x="750" y="375"/>
                  </a:lnTo>
                  <a:lnTo>
                    <a:pt x="875" y="250"/>
                  </a:lnTo>
                  <a:lnTo>
                    <a:pt x="1032" y="125"/>
                  </a:lnTo>
                  <a:lnTo>
                    <a:pt x="1219" y="32"/>
                  </a:lnTo>
                  <a:lnTo>
                    <a:pt x="1407" y="0"/>
                  </a:lnTo>
                  <a:lnTo>
                    <a:pt x="1407" y="0"/>
                  </a:lnTo>
                  <a:lnTo>
                    <a:pt x="1094" y="32"/>
                  </a:lnTo>
                  <a:lnTo>
                    <a:pt x="875" y="0"/>
                  </a:lnTo>
                  <a:close/>
                </a:path>
              </a:pathLst>
            </a:custGeom>
            <a:solidFill>
              <a:srgbClr val="efe200"/>
            </a:solidFill>
            <a:ln w="0">
              <a:noFill/>
            </a:ln>
          </p:spPr>
          <p:style>
            <a:lnRef idx="0"/>
            <a:fillRef idx="0"/>
            <a:effectRef idx="0"/>
            <a:fontRef idx="minor"/>
          </p:style>
        </p:sp>
        <p:sp>
          <p:nvSpPr>
            <p:cNvPr id="280" name="CustomShape 75"/>
            <p:cNvSpPr/>
            <p:nvPr/>
          </p:nvSpPr>
          <p:spPr>
            <a:xfrm>
              <a:off x="7106040" y="3399120"/>
              <a:ext cx="156960" cy="102600"/>
            </a:xfrm>
            <a:custGeom>
              <a:avLst/>
              <a:gdLst/>
              <a:ahLst/>
              <a:rect l="l" t="t" r="r" b="b"/>
              <a:pathLst>
                <a:path w="2220" h="1470">
                  <a:moveTo>
                    <a:pt x="875" y="0"/>
                  </a:moveTo>
                  <a:lnTo>
                    <a:pt x="875" y="0"/>
                  </a:lnTo>
                  <a:lnTo>
                    <a:pt x="875" y="0"/>
                  </a:lnTo>
                  <a:lnTo>
                    <a:pt x="875" y="0"/>
                  </a:lnTo>
                  <a:lnTo>
                    <a:pt x="719" y="0"/>
                  </a:lnTo>
                  <a:lnTo>
                    <a:pt x="563" y="63"/>
                  </a:lnTo>
                  <a:lnTo>
                    <a:pt x="438" y="125"/>
                  </a:lnTo>
                  <a:lnTo>
                    <a:pt x="407" y="188"/>
                  </a:lnTo>
                  <a:lnTo>
                    <a:pt x="344" y="250"/>
                  </a:lnTo>
                  <a:lnTo>
                    <a:pt x="344" y="250"/>
                  </a:lnTo>
                  <a:lnTo>
                    <a:pt x="344" y="250"/>
                  </a:lnTo>
                  <a:lnTo>
                    <a:pt x="344" y="250"/>
                  </a:lnTo>
                  <a:lnTo>
                    <a:pt x="0" y="1469"/>
                  </a:lnTo>
                  <a:lnTo>
                    <a:pt x="0" y="1469"/>
                  </a:lnTo>
                  <a:lnTo>
                    <a:pt x="0" y="1469"/>
                  </a:lnTo>
                  <a:lnTo>
                    <a:pt x="63" y="1469"/>
                  </a:lnTo>
                  <a:lnTo>
                    <a:pt x="63" y="1469"/>
                  </a:lnTo>
                  <a:lnTo>
                    <a:pt x="63" y="1469"/>
                  </a:lnTo>
                  <a:lnTo>
                    <a:pt x="63" y="1469"/>
                  </a:lnTo>
                  <a:lnTo>
                    <a:pt x="94" y="1469"/>
                  </a:lnTo>
                  <a:lnTo>
                    <a:pt x="94" y="1469"/>
                  </a:lnTo>
                  <a:lnTo>
                    <a:pt x="500" y="1438"/>
                  </a:lnTo>
                  <a:lnTo>
                    <a:pt x="1032" y="1407"/>
                  </a:lnTo>
                  <a:lnTo>
                    <a:pt x="1563" y="1344"/>
                  </a:lnTo>
                  <a:lnTo>
                    <a:pt x="1813" y="1282"/>
                  </a:lnTo>
                  <a:lnTo>
                    <a:pt x="2001" y="1188"/>
                  </a:lnTo>
                  <a:lnTo>
                    <a:pt x="2001" y="1188"/>
                  </a:lnTo>
                  <a:lnTo>
                    <a:pt x="2001" y="1188"/>
                  </a:lnTo>
                  <a:lnTo>
                    <a:pt x="2001" y="1188"/>
                  </a:lnTo>
                  <a:lnTo>
                    <a:pt x="2001" y="1188"/>
                  </a:lnTo>
                  <a:lnTo>
                    <a:pt x="2001" y="1188"/>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63" y="1157"/>
                  </a:lnTo>
                  <a:lnTo>
                    <a:pt x="2063" y="1157"/>
                  </a:lnTo>
                  <a:lnTo>
                    <a:pt x="2063" y="1126"/>
                  </a:lnTo>
                  <a:lnTo>
                    <a:pt x="2063" y="1126"/>
                  </a:lnTo>
                  <a:lnTo>
                    <a:pt x="2063" y="1126"/>
                  </a:lnTo>
                  <a:lnTo>
                    <a:pt x="2063" y="1126"/>
                  </a:lnTo>
                  <a:lnTo>
                    <a:pt x="2063" y="1126"/>
                  </a:lnTo>
                  <a:lnTo>
                    <a:pt x="2063" y="1126"/>
                  </a:lnTo>
                  <a:lnTo>
                    <a:pt x="2188" y="1032"/>
                  </a:lnTo>
                  <a:lnTo>
                    <a:pt x="2188" y="1032"/>
                  </a:lnTo>
                  <a:lnTo>
                    <a:pt x="2220" y="1032"/>
                  </a:lnTo>
                  <a:lnTo>
                    <a:pt x="2220" y="1032"/>
                  </a:lnTo>
                  <a:lnTo>
                    <a:pt x="1876" y="1094"/>
                  </a:lnTo>
                  <a:lnTo>
                    <a:pt x="1532" y="1157"/>
                  </a:lnTo>
                  <a:lnTo>
                    <a:pt x="1188" y="1157"/>
                  </a:lnTo>
                  <a:lnTo>
                    <a:pt x="1188" y="1157"/>
                  </a:lnTo>
                  <a:lnTo>
                    <a:pt x="1032" y="1157"/>
                  </a:lnTo>
                  <a:lnTo>
                    <a:pt x="875" y="1126"/>
                  </a:lnTo>
                  <a:lnTo>
                    <a:pt x="750" y="1094"/>
                  </a:lnTo>
                  <a:lnTo>
                    <a:pt x="657" y="1001"/>
                  </a:lnTo>
                  <a:lnTo>
                    <a:pt x="657" y="1001"/>
                  </a:lnTo>
                  <a:lnTo>
                    <a:pt x="625" y="876"/>
                  </a:lnTo>
                  <a:lnTo>
                    <a:pt x="625" y="719"/>
                  </a:lnTo>
                  <a:lnTo>
                    <a:pt x="657" y="532"/>
                  </a:lnTo>
                  <a:lnTo>
                    <a:pt x="750" y="375"/>
                  </a:lnTo>
                  <a:lnTo>
                    <a:pt x="875" y="250"/>
                  </a:lnTo>
                  <a:lnTo>
                    <a:pt x="1032" y="125"/>
                  </a:lnTo>
                  <a:lnTo>
                    <a:pt x="1219" y="32"/>
                  </a:lnTo>
                  <a:lnTo>
                    <a:pt x="1407" y="0"/>
                  </a:lnTo>
                  <a:lnTo>
                    <a:pt x="1094" y="32"/>
                  </a:lnTo>
                  <a:lnTo>
                    <a:pt x="1094" y="32"/>
                  </a:lnTo>
                  <a:lnTo>
                    <a:pt x="875" y="0"/>
                  </a:lnTo>
                  <a:lnTo>
                    <a:pt x="875" y="0"/>
                  </a:lnTo>
                  <a:lnTo>
                    <a:pt x="875" y="0"/>
                  </a:lnTo>
                </a:path>
              </a:pathLst>
            </a:custGeom>
            <a:noFill/>
            <a:ln w="0">
              <a:noFill/>
            </a:ln>
          </p:spPr>
          <p:style>
            <a:lnRef idx="0"/>
            <a:fillRef idx="0"/>
            <a:effectRef idx="0"/>
            <a:fontRef idx="minor"/>
          </p:style>
        </p:sp>
        <p:sp>
          <p:nvSpPr>
            <p:cNvPr id="281" name="CustomShape 76"/>
            <p:cNvSpPr/>
            <p:nvPr/>
          </p:nvSpPr>
          <p:spPr>
            <a:xfrm>
              <a:off x="6226560" y="3313440"/>
              <a:ext cx="794520" cy="186480"/>
            </a:xfrm>
            <a:custGeom>
              <a:avLst/>
              <a:gdLst/>
              <a:ahLst/>
              <a:rect l="l" t="t" r="r" b="b"/>
              <a:pathLst>
                <a:path w="11035" h="2627">
                  <a:moveTo>
                    <a:pt x="0" y="1"/>
                  </a:moveTo>
                  <a:lnTo>
                    <a:pt x="281" y="719"/>
                  </a:lnTo>
                  <a:lnTo>
                    <a:pt x="719" y="1782"/>
                  </a:lnTo>
                  <a:lnTo>
                    <a:pt x="813" y="1970"/>
                  </a:lnTo>
                  <a:lnTo>
                    <a:pt x="938" y="2126"/>
                  </a:lnTo>
                  <a:lnTo>
                    <a:pt x="1188" y="2376"/>
                  </a:lnTo>
                  <a:lnTo>
                    <a:pt x="1407" y="2564"/>
                  </a:lnTo>
                  <a:lnTo>
                    <a:pt x="1501" y="2626"/>
                  </a:lnTo>
                  <a:lnTo>
                    <a:pt x="9534" y="2626"/>
                  </a:lnTo>
                  <a:lnTo>
                    <a:pt x="9627" y="2564"/>
                  </a:lnTo>
                  <a:lnTo>
                    <a:pt x="9846" y="2376"/>
                  </a:lnTo>
                  <a:lnTo>
                    <a:pt x="10128" y="2126"/>
                  </a:lnTo>
                  <a:lnTo>
                    <a:pt x="10221" y="1970"/>
                  </a:lnTo>
                  <a:lnTo>
                    <a:pt x="10346" y="1782"/>
                  </a:lnTo>
                  <a:lnTo>
                    <a:pt x="10784" y="719"/>
                  </a:lnTo>
                  <a:lnTo>
                    <a:pt x="11034" y="1"/>
                  </a:lnTo>
                  <a:lnTo>
                    <a:pt x="5533" y="63"/>
                  </a:lnTo>
                  <a:lnTo>
                    <a:pt x="0" y="1"/>
                  </a:lnTo>
                  <a:close/>
                </a:path>
              </a:pathLst>
            </a:custGeom>
            <a:solidFill>
              <a:srgbClr val="434244"/>
            </a:solidFill>
            <a:ln w="0">
              <a:noFill/>
            </a:ln>
          </p:spPr>
          <p:style>
            <a:lnRef idx="0"/>
            <a:fillRef idx="0"/>
            <a:effectRef idx="0"/>
            <a:fontRef idx="minor"/>
          </p:style>
        </p:sp>
        <p:sp>
          <p:nvSpPr>
            <p:cNvPr id="282" name="CustomShape 77"/>
            <p:cNvSpPr/>
            <p:nvPr/>
          </p:nvSpPr>
          <p:spPr>
            <a:xfrm>
              <a:off x="6441120" y="3336120"/>
              <a:ext cx="365040" cy="86760"/>
            </a:xfrm>
            <a:custGeom>
              <a:avLst/>
              <a:gdLst/>
              <a:ahLst/>
              <a:rect l="l" t="t" r="r" b="b"/>
              <a:pathLst>
                <a:path w="5096" h="1251">
                  <a:moveTo>
                    <a:pt x="1" y="0"/>
                  </a:moveTo>
                  <a:lnTo>
                    <a:pt x="1" y="1250"/>
                  </a:lnTo>
                  <a:lnTo>
                    <a:pt x="5096" y="1250"/>
                  </a:lnTo>
                  <a:lnTo>
                    <a:pt x="5096" y="0"/>
                  </a:lnTo>
                  <a:close/>
                </a:path>
              </a:pathLst>
            </a:custGeom>
            <a:solidFill>
              <a:srgbClr val="ffffff"/>
            </a:solidFill>
            <a:ln w="0">
              <a:noFill/>
            </a:ln>
          </p:spPr>
          <p:style>
            <a:lnRef idx="0"/>
            <a:fillRef idx="0"/>
            <a:effectRef idx="0"/>
            <a:fontRef idx="minor"/>
          </p:style>
        </p:sp>
        <p:sp>
          <p:nvSpPr>
            <p:cNvPr id="283" name="CustomShape 78"/>
            <p:cNvSpPr/>
            <p:nvPr/>
          </p:nvSpPr>
          <p:spPr>
            <a:xfrm>
              <a:off x="5902920" y="2709000"/>
              <a:ext cx="1438920" cy="487440"/>
            </a:xfrm>
            <a:custGeom>
              <a:avLst/>
              <a:gdLst/>
              <a:ahLst/>
              <a:rect l="l" t="t" r="r" b="b"/>
              <a:pathLst>
                <a:path w="19943" h="6784">
                  <a:moveTo>
                    <a:pt x="2220" y="1"/>
                  </a:moveTo>
                  <a:lnTo>
                    <a:pt x="1094" y="2939"/>
                  </a:lnTo>
                  <a:lnTo>
                    <a:pt x="594" y="4127"/>
                  </a:lnTo>
                  <a:lnTo>
                    <a:pt x="250" y="4971"/>
                  </a:lnTo>
                  <a:lnTo>
                    <a:pt x="94" y="5252"/>
                  </a:lnTo>
                  <a:lnTo>
                    <a:pt x="0" y="5377"/>
                  </a:lnTo>
                  <a:lnTo>
                    <a:pt x="32" y="5408"/>
                  </a:lnTo>
                  <a:lnTo>
                    <a:pt x="63" y="5408"/>
                  </a:lnTo>
                  <a:lnTo>
                    <a:pt x="250" y="5471"/>
                  </a:lnTo>
                  <a:lnTo>
                    <a:pt x="1001" y="5658"/>
                  </a:lnTo>
                  <a:lnTo>
                    <a:pt x="3376" y="6127"/>
                  </a:lnTo>
                  <a:lnTo>
                    <a:pt x="6877" y="6784"/>
                  </a:lnTo>
                  <a:lnTo>
                    <a:pt x="9190" y="6784"/>
                  </a:lnTo>
                  <a:lnTo>
                    <a:pt x="11222" y="6752"/>
                  </a:lnTo>
                  <a:lnTo>
                    <a:pt x="13066" y="6690"/>
                  </a:lnTo>
                  <a:lnTo>
                    <a:pt x="13941" y="6627"/>
                  </a:lnTo>
                  <a:lnTo>
                    <a:pt x="15004" y="6440"/>
                  </a:lnTo>
                  <a:lnTo>
                    <a:pt x="16129" y="6252"/>
                  </a:lnTo>
                  <a:lnTo>
                    <a:pt x="17286" y="6002"/>
                  </a:lnTo>
                  <a:lnTo>
                    <a:pt x="19161" y="5565"/>
                  </a:lnTo>
                  <a:lnTo>
                    <a:pt x="19943" y="5377"/>
                  </a:lnTo>
                  <a:lnTo>
                    <a:pt x="19192" y="3033"/>
                  </a:lnTo>
                  <a:lnTo>
                    <a:pt x="17755" y="1"/>
                  </a:lnTo>
                  <a:close/>
                </a:path>
              </a:pathLst>
            </a:custGeom>
            <a:solidFill>
              <a:srgbClr val="03c8df"/>
            </a:solidFill>
            <a:ln w="0">
              <a:noFill/>
            </a:ln>
          </p:spPr>
          <p:style>
            <a:lnRef idx="0"/>
            <a:fillRef idx="0"/>
            <a:effectRef idx="0"/>
            <a:fontRef idx="minor"/>
          </p:style>
        </p:sp>
        <p:sp>
          <p:nvSpPr>
            <p:cNvPr id="284" name="CustomShape 79"/>
            <p:cNvSpPr/>
            <p:nvPr/>
          </p:nvSpPr>
          <p:spPr>
            <a:xfrm>
              <a:off x="5902920" y="2709000"/>
              <a:ext cx="1438920" cy="487440"/>
            </a:xfrm>
            <a:custGeom>
              <a:avLst/>
              <a:gdLst/>
              <a:ahLst/>
              <a:rect l="l" t="t" r="r" b="b"/>
              <a:pathLst>
                <a:path w="19943" h="6784">
                  <a:moveTo>
                    <a:pt x="17755" y="1"/>
                  </a:moveTo>
                  <a:lnTo>
                    <a:pt x="19192" y="3033"/>
                  </a:lnTo>
                  <a:lnTo>
                    <a:pt x="19943" y="5377"/>
                  </a:lnTo>
                  <a:lnTo>
                    <a:pt x="19943" y="5377"/>
                  </a:lnTo>
                  <a:lnTo>
                    <a:pt x="19161" y="5565"/>
                  </a:lnTo>
                  <a:lnTo>
                    <a:pt x="17286" y="6002"/>
                  </a:lnTo>
                  <a:lnTo>
                    <a:pt x="16129" y="6252"/>
                  </a:lnTo>
                  <a:lnTo>
                    <a:pt x="15004" y="6440"/>
                  </a:lnTo>
                  <a:lnTo>
                    <a:pt x="13941" y="6627"/>
                  </a:lnTo>
                  <a:lnTo>
                    <a:pt x="13066" y="6690"/>
                  </a:lnTo>
                  <a:lnTo>
                    <a:pt x="13066" y="6690"/>
                  </a:lnTo>
                  <a:lnTo>
                    <a:pt x="11222" y="6752"/>
                  </a:lnTo>
                  <a:lnTo>
                    <a:pt x="9190" y="6784"/>
                  </a:lnTo>
                  <a:lnTo>
                    <a:pt x="6877" y="6784"/>
                  </a:lnTo>
                  <a:lnTo>
                    <a:pt x="6877" y="6784"/>
                  </a:lnTo>
                  <a:lnTo>
                    <a:pt x="3376" y="6127"/>
                  </a:lnTo>
                  <a:lnTo>
                    <a:pt x="1001" y="5658"/>
                  </a:lnTo>
                  <a:lnTo>
                    <a:pt x="250" y="5471"/>
                  </a:lnTo>
                  <a:lnTo>
                    <a:pt x="63" y="5408"/>
                  </a:lnTo>
                  <a:lnTo>
                    <a:pt x="32" y="5408"/>
                  </a:lnTo>
                  <a:lnTo>
                    <a:pt x="0" y="5377"/>
                  </a:lnTo>
                  <a:lnTo>
                    <a:pt x="0" y="5377"/>
                  </a:lnTo>
                  <a:lnTo>
                    <a:pt x="94" y="5252"/>
                  </a:lnTo>
                  <a:lnTo>
                    <a:pt x="250" y="4971"/>
                  </a:lnTo>
                  <a:lnTo>
                    <a:pt x="594" y="4127"/>
                  </a:lnTo>
                  <a:lnTo>
                    <a:pt x="1094" y="2939"/>
                  </a:lnTo>
                  <a:lnTo>
                    <a:pt x="2220" y="1"/>
                  </a:lnTo>
                  <a:lnTo>
                    <a:pt x="17755" y="1"/>
                  </a:lnTo>
                </a:path>
              </a:pathLst>
            </a:custGeom>
            <a:noFill/>
            <a:ln w="0">
              <a:noFill/>
            </a:ln>
          </p:spPr>
          <p:style>
            <a:lnRef idx="0"/>
            <a:fillRef idx="0"/>
            <a:effectRef idx="0"/>
            <a:fontRef idx="minor"/>
          </p:style>
        </p:sp>
        <p:sp>
          <p:nvSpPr>
            <p:cNvPr id="285" name="CustomShape 80"/>
            <p:cNvSpPr/>
            <p:nvPr/>
          </p:nvSpPr>
          <p:spPr>
            <a:xfrm>
              <a:off x="6334920" y="3265560"/>
              <a:ext cx="577440" cy="19080"/>
            </a:xfrm>
            <a:custGeom>
              <a:avLst/>
              <a:gdLst/>
              <a:ahLst/>
              <a:rect l="l" t="t" r="r" b="b"/>
              <a:pathLst>
                <a:path w="8034" h="313">
                  <a:moveTo>
                    <a:pt x="1" y="0"/>
                  </a:moveTo>
                  <a:lnTo>
                    <a:pt x="376" y="156"/>
                  </a:lnTo>
                  <a:lnTo>
                    <a:pt x="719" y="250"/>
                  </a:lnTo>
                  <a:lnTo>
                    <a:pt x="1063" y="313"/>
                  </a:lnTo>
                  <a:lnTo>
                    <a:pt x="6690" y="313"/>
                  </a:lnTo>
                  <a:lnTo>
                    <a:pt x="6971" y="281"/>
                  </a:lnTo>
                  <a:lnTo>
                    <a:pt x="7471" y="156"/>
                  </a:lnTo>
                  <a:lnTo>
                    <a:pt x="8034" y="0"/>
                  </a:lnTo>
                  <a:close/>
                </a:path>
              </a:pathLst>
            </a:custGeom>
            <a:solidFill>
              <a:srgbClr val="d4d4d5"/>
            </a:solidFill>
            <a:ln w="0">
              <a:noFill/>
            </a:ln>
          </p:spPr>
          <p:style>
            <a:lnRef idx="0"/>
            <a:fillRef idx="0"/>
            <a:effectRef idx="0"/>
            <a:fontRef idx="minor"/>
          </p:style>
        </p:sp>
        <p:sp>
          <p:nvSpPr>
            <p:cNvPr id="286" name="CustomShape 81"/>
            <p:cNvSpPr/>
            <p:nvPr/>
          </p:nvSpPr>
          <p:spPr>
            <a:xfrm>
              <a:off x="6423120" y="3227040"/>
              <a:ext cx="403560" cy="12240"/>
            </a:xfrm>
            <a:custGeom>
              <a:avLst/>
              <a:gdLst/>
              <a:ahLst/>
              <a:rect l="l" t="t" r="r" b="b"/>
              <a:pathLst>
                <a:path w="5627" h="220">
                  <a:moveTo>
                    <a:pt x="1" y="1"/>
                  </a:moveTo>
                  <a:lnTo>
                    <a:pt x="251" y="126"/>
                  </a:lnTo>
                  <a:lnTo>
                    <a:pt x="501" y="188"/>
                  </a:lnTo>
                  <a:lnTo>
                    <a:pt x="719" y="220"/>
                  </a:lnTo>
                  <a:lnTo>
                    <a:pt x="4502" y="220"/>
                  </a:lnTo>
                  <a:lnTo>
                    <a:pt x="4877" y="188"/>
                  </a:lnTo>
                  <a:lnTo>
                    <a:pt x="5221" y="126"/>
                  </a:lnTo>
                  <a:lnTo>
                    <a:pt x="5627" y="1"/>
                  </a:lnTo>
                  <a:close/>
                </a:path>
              </a:pathLst>
            </a:custGeom>
            <a:solidFill>
              <a:srgbClr val="d4d4d5"/>
            </a:solidFill>
            <a:ln w="0">
              <a:noFill/>
            </a:ln>
          </p:spPr>
          <p:style>
            <a:lnRef idx="0"/>
            <a:fillRef idx="0"/>
            <a:effectRef idx="0"/>
            <a:fontRef idx="minor"/>
          </p:style>
        </p:sp>
        <p:sp>
          <p:nvSpPr>
            <p:cNvPr id="287" name="CustomShape 82"/>
            <p:cNvSpPr/>
            <p:nvPr/>
          </p:nvSpPr>
          <p:spPr>
            <a:xfrm>
              <a:off x="6244560" y="3046320"/>
              <a:ext cx="758160" cy="98280"/>
            </a:xfrm>
            <a:custGeom>
              <a:avLst/>
              <a:gdLst/>
              <a:ahLst/>
              <a:rect l="l" t="t" r="r" b="b"/>
              <a:pathLst>
                <a:path w="10534" h="1407">
                  <a:moveTo>
                    <a:pt x="0" y="0"/>
                  </a:moveTo>
                  <a:lnTo>
                    <a:pt x="282" y="407"/>
                  </a:lnTo>
                  <a:lnTo>
                    <a:pt x="688" y="969"/>
                  </a:lnTo>
                  <a:lnTo>
                    <a:pt x="782" y="1063"/>
                  </a:lnTo>
                  <a:lnTo>
                    <a:pt x="907" y="1157"/>
                  </a:lnTo>
                  <a:lnTo>
                    <a:pt x="1157" y="1282"/>
                  </a:lnTo>
                  <a:lnTo>
                    <a:pt x="1438" y="1407"/>
                  </a:lnTo>
                  <a:lnTo>
                    <a:pt x="9096" y="1407"/>
                  </a:lnTo>
                  <a:lnTo>
                    <a:pt x="9409" y="1282"/>
                  </a:lnTo>
                  <a:lnTo>
                    <a:pt x="9659" y="1157"/>
                  </a:lnTo>
                  <a:lnTo>
                    <a:pt x="9753" y="1063"/>
                  </a:lnTo>
                  <a:lnTo>
                    <a:pt x="9846" y="969"/>
                  </a:lnTo>
                  <a:lnTo>
                    <a:pt x="10284" y="407"/>
                  </a:lnTo>
                  <a:lnTo>
                    <a:pt x="10534" y="0"/>
                  </a:lnTo>
                  <a:lnTo>
                    <a:pt x="5283" y="63"/>
                  </a:lnTo>
                  <a:lnTo>
                    <a:pt x="0" y="0"/>
                  </a:lnTo>
                  <a:close/>
                </a:path>
              </a:pathLst>
            </a:custGeom>
            <a:solidFill>
              <a:srgbClr val="a6b7b7"/>
            </a:solidFill>
            <a:ln w="0">
              <a:noFill/>
            </a:ln>
          </p:spPr>
          <p:style>
            <a:lnRef idx="0"/>
            <a:fillRef idx="0"/>
            <a:effectRef idx="0"/>
            <a:fontRef idx="minor"/>
          </p:style>
        </p:sp>
        <p:sp>
          <p:nvSpPr>
            <p:cNvPr id="288" name="CustomShape 83"/>
            <p:cNvSpPr/>
            <p:nvPr/>
          </p:nvSpPr>
          <p:spPr>
            <a:xfrm>
              <a:off x="6979320" y="2727000"/>
              <a:ext cx="174960" cy="290880"/>
            </a:xfrm>
            <a:custGeom>
              <a:avLst/>
              <a:gdLst/>
              <a:ahLst/>
              <a:rect l="l" t="t" r="r" b="b"/>
              <a:pathLst>
                <a:path w="2471" h="4065">
                  <a:moveTo>
                    <a:pt x="2470" y="1"/>
                  </a:moveTo>
                  <a:lnTo>
                    <a:pt x="2376" y="95"/>
                  </a:lnTo>
                  <a:lnTo>
                    <a:pt x="1" y="4064"/>
                  </a:lnTo>
                  <a:lnTo>
                    <a:pt x="470" y="4064"/>
                  </a:lnTo>
                  <a:lnTo>
                    <a:pt x="2470" y="1"/>
                  </a:lnTo>
                  <a:close/>
                </a:path>
              </a:pathLst>
            </a:custGeom>
            <a:solidFill>
              <a:srgbClr val="68deec"/>
            </a:solidFill>
            <a:ln w="0">
              <a:noFill/>
            </a:ln>
          </p:spPr>
          <p:style>
            <a:lnRef idx="0"/>
            <a:fillRef idx="0"/>
            <a:effectRef idx="0"/>
            <a:fontRef idx="minor"/>
          </p:style>
        </p:sp>
        <p:sp>
          <p:nvSpPr>
            <p:cNvPr id="289" name="CustomShape 84"/>
            <p:cNvSpPr/>
            <p:nvPr/>
          </p:nvSpPr>
          <p:spPr>
            <a:xfrm>
              <a:off x="6979320" y="2727000"/>
              <a:ext cx="174960" cy="290880"/>
            </a:xfrm>
            <a:custGeom>
              <a:avLst/>
              <a:gdLst/>
              <a:ahLst/>
              <a:rect l="l" t="t" r="r" b="b"/>
              <a:pathLst>
                <a:path w="2471" h="4065">
                  <a:moveTo>
                    <a:pt x="2470" y="1"/>
                  </a:moveTo>
                  <a:lnTo>
                    <a:pt x="2376" y="95"/>
                  </a:lnTo>
                  <a:lnTo>
                    <a:pt x="1" y="4064"/>
                  </a:lnTo>
                  <a:lnTo>
                    <a:pt x="470" y="4064"/>
                  </a:lnTo>
                  <a:lnTo>
                    <a:pt x="2470" y="1"/>
                  </a:lnTo>
                </a:path>
              </a:pathLst>
            </a:custGeom>
            <a:noFill/>
            <a:ln w="0">
              <a:noFill/>
            </a:ln>
          </p:spPr>
          <p:style>
            <a:lnRef idx="0"/>
            <a:fillRef idx="0"/>
            <a:effectRef idx="0"/>
            <a:fontRef idx="minor"/>
          </p:style>
        </p:sp>
        <p:sp>
          <p:nvSpPr>
            <p:cNvPr id="290" name="CustomShape 85"/>
            <p:cNvSpPr/>
            <p:nvPr/>
          </p:nvSpPr>
          <p:spPr>
            <a:xfrm>
              <a:off x="6093000" y="2727000"/>
              <a:ext cx="174960" cy="290880"/>
            </a:xfrm>
            <a:custGeom>
              <a:avLst/>
              <a:gdLst/>
              <a:ahLst/>
              <a:rect l="l" t="t" r="r" b="b"/>
              <a:pathLst>
                <a:path w="2471" h="4065">
                  <a:moveTo>
                    <a:pt x="1" y="1"/>
                  </a:moveTo>
                  <a:lnTo>
                    <a:pt x="2001" y="4064"/>
                  </a:lnTo>
                  <a:lnTo>
                    <a:pt x="2470" y="4064"/>
                  </a:lnTo>
                  <a:lnTo>
                    <a:pt x="95" y="95"/>
                  </a:lnTo>
                  <a:lnTo>
                    <a:pt x="1" y="1"/>
                  </a:lnTo>
                  <a:close/>
                </a:path>
              </a:pathLst>
            </a:custGeom>
            <a:solidFill>
              <a:srgbClr val="68deec"/>
            </a:solidFill>
            <a:ln w="0">
              <a:noFill/>
            </a:ln>
          </p:spPr>
          <p:style>
            <a:lnRef idx="0"/>
            <a:fillRef idx="0"/>
            <a:effectRef idx="0"/>
            <a:fontRef idx="minor"/>
          </p:style>
        </p:sp>
        <p:sp>
          <p:nvSpPr>
            <p:cNvPr id="291" name="CustomShape 86"/>
            <p:cNvSpPr/>
            <p:nvPr/>
          </p:nvSpPr>
          <p:spPr>
            <a:xfrm>
              <a:off x="6093000" y="2727000"/>
              <a:ext cx="174960" cy="290880"/>
            </a:xfrm>
            <a:custGeom>
              <a:avLst/>
              <a:gdLst/>
              <a:ahLst/>
              <a:rect l="l" t="t" r="r" b="b"/>
              <a:pathLst>
                <a:path w="2471" h="4065">
                  <a:moveTo>
                    <a:pt x="1" y="1"/>
                  </a:moveTo>
                  <a:lnTo>
                    <a:pt x="2001" y="4064"/>
                  </a:lnTo>
                  <a:lnTo>
                    <a:pt x="2470" y="4064"/>
                  </a:lnTo>
                  <a:lnTo>
                    <a:pt x="95" y="95"/>
                  </a:lnTo>
                  <a:lnTo>
                    <a:pt x="1" y="1"/>
                  </a:lnTo>
                </a:path>
              </a:pathLst>
            </a:custGeom>
            <a:noFill/>
            <a:ln w="0">
              <a:noFill/>
            </a:ln>
          </p:spPr>
          <p:style>
            <a:lnRef idx="0"/>
            <a:fillRef idx="0"/>
            <a:effectRef idx="0"/>
            <a:fontRef idx="minor"/>
          </p:style>
        </p:sp>
        <p:sp>
          <p:nvSpPr>
            <p:cNvPr id="292" name="CustomShape 87"/>
            <p:cNvSpPr/>
            <p:nvPr/>
          </p:nvSpPr>
          <p:spPr>
            <a:xfrm>
              <a:off x="5889600" y="2921760"/>
              <a:ext cx="279000" cy="231480"/>
            </a:xfrm>
            <a:custGeom>
              <a:avLst/>
              <a:gdLst/>
              <a:ahLst/>
              <a:rect l="l" t="t" r="r" b="b"/>
              <a:pathLst>
                <a:path w="3908" h="3251">
                  <a:moveTo>
                    <a:pt x="1282" y="0"/>
                  </a:moveTo>
                  <a:lnTo>
                    <a:pt x="1032" y="63"/>
                  </a:lnTo>
                  <a:lnTo>
                    <a:pt x="751" y="94"/>
                  </a:lnTo>
                  <a:lnTo>
                    <a:pt x="595" y="125"/>
                  </a:lnTo>
                  <a:lnTo>
                    <a:pt x="438" y="219"/>
                  </a:lnTo>
                  <a:lnTo>
                    <a:pt x="313" y="344"/>
                  </a:lnTo>
                  <a:lnTo>
                    <a:pt x="188" y="500"/>
                  </a:lnTo>
                  <a:lnTo>
                    <a:pt x="95" y="656"/>
                  </a:lnTo>
                  <a:lnTo>
                    <a:pt x="32" y="813"/>
                  </a:lnTo>
                  <a:lnTo>
                    <a:pt x="1" y="969"/>
                  </a:lnTo>
                  <a:lnTo>
                    <a:pt x="1" y="1094"/>
                  </a:lnTo>
                  <a:lnTo>
                    <a:pt x="126" y="1907"/>
                  </a:lnTo>
                  <a:lnTo>
                    <a:pt x="188" y="2438"/>
                  </a:lnTo>
                  <a:lnTo>
                    <a:pt x="313" y="2282"/>
                  </a:lnTo>
                  <a:lnTo>
                    <a:pt x="220" y="1782"/>
                  </a:lnTo>
                  <a:lnTo>
                    <a:pt x="126" y="1032"/>
                  </a:lnTo>
                  <a:lnTo>
                    <a:pt x="95" y="969"/>
                  </a:lnTo>
                  <a:lnTo>
                    <a:pt x="126" y="813"/>
                  </a:lnTo>
                  <a:lnTo>
                    <a:pt x="157" y="688"/>
                  </a:lnTo>
                  <a:lnTo>
                    <a:pt x="220" y="563"/>
                  </a:lnTo>
                  <a:lnTo>
                    <a:pt x="313" y="406"/>
                  </a:lnTo>
                  <a:lnTo>
                    <a:pt x="438" y="313"/>
                  </a:lnTo>
                  <a:lnTo>
                    <a:pt x="563" y="188"/>
                  </a:lnTo>
                  <a:lnTo>
                    <a:pt x="688" y="125"/>
                  </a:lnTo>
                  <a:lnTo>
                    <a:pt x="814" y="94"/>
                  </a:lnTo>
                  <a:lnTo>
                    <a:pt x="1095" y="63"/>
                  </a:lnTo>
                  <a:lnTo>
                    <a:pt x="1282" y="0"/>
                  </a:lnTo>
                  <a:close/>
                  <a:moveTo>
                    <a:pt x="1407" y="2751"/>
                  </a:moveTo>
                  <a:lnTo>
                    <a:pt x="2814" y="3095"/>
                  </a:lnTo>
                  <a:lnTo>
                    <a:pt x="3408" y="3220"/>
                  </a:lnTo>
                  <a:lnTo>
                    <a:pt x="3814" y="3251"/>
                  </a:lnTo>
                  <a:lnTo>
                    <a:pt x="3908" y="3251"/>
                  </a:lnTo>
                  <a:lnTo>
                    <a:pt x="1407" y="2751"/>
                  </a:lnTo>
                  <a:close/>
                </a:path>
              </a:pathLst>
            </a:custGeom>
            <a:solidFill>
              <a:srgbClr val="f2f2f2"/>
            </a:solidFill>
            <a:ln w="0">
              <a:noFill/>
            </a:ln>
          </p:spPr>
          <p:style>
            <a:lnRef idx="0"/>
            <a:fillRef idx="0"/>
            <a:effectRef idx="0"/>
            <a:fontRef idx="minor"/>
          </p:style>
        </p:sp>
        <p:sp>
          <p:nvSpPr>
            <p:cNvPr id="293" name="CustomShape 88"/>
            <p:cNvSpPr/>
            <p:nvPr/>
          </p:nvSpPr>
          <p:spPr>
            <a:xfrm>
              <a:off x="5991120" y="3120840"/>
              <a:ext cx="177120" cy="32760"/>
            </a:xfrm>
            <a:custGeom>
              <a:avLst/>
              <a:gdLst/>
              <a:ahLst/>
              <a:rect l="l" t="t" r="r" b="b"/>
              <a:pathLst>
                <a:path w="2501" h="501">
                  <a:moveTo>
                    <a:pt x="0" y="1"/>
                  </a:moveTo>
                  <a:lnTo>
                    <a:pt x="0" y="1"/>
                  </a:lnTo>
                  <a:lnTo>
                    <a:pt x="1407" y="345"/>
                  </a:lnTo>
                  <a:lnTo>
                    <a:pt x="2001" y="470"/>
                  </a:lnTo>
                  <a:lnTo>
                    <a:pt x="2407" y="501"/>
                  </a:lnTo>
                  <a:lnTo>
                    <a:pt x="2407" y="501"/>
                  </a:lnTo>
                  <a:lnTo>
                    <a:pt x="2470" y="501"/>
                  </a:lnTo>
                  <a:lnTo>
                    <a:pt x="2470" y="501"/>
                  </a:lnTo>
                  <a:lnTo>
                    <a:pt x="2501" y="501"/>
                  </a:lnTo>
                  <a:lnTo>
                    <a:pt x="2501" y="501"/>
                  </a:lnTo>
                  <a:lnTo>
                    <a:pt x="0" y="1"/>
                  </a:lnTo>
                </a:path>
              </a:pathLst>
            </a:custGeom>
            <a:noFill/>
            <a:ln w="0">
              <a:noFill/>
            </a:ln>
          </p:spPr>
          <p:style>
            <a:lnRef idx="0"/>
            <a:fillRef idx="0"/>
            <a:effectRef idx="0"/>
            <a:fontRef idx="minor"/>
          </p:style>
        </p:sp>
        <p:sp>
          <p:nvSpPr>
            <p:cNvPr id="294" name="CustomShape 89"/>
            <p:cNvSpPr/>
            <p:nvPr/>
          </p:nvSpPr>
          <p:spPr>
            <a:xfrm>
              <a:off x="5889600" y="2921760"/>
              <a:ext cx="89280" cy="172800"/>
            </a:xfrm>
            <a:custGeom>
              <a:avLst/>
              <a:gdLst/>
              <a:ahLst/>
              <a:rect l="l" t="t" r="r" b="b"/>
              <a:pathLst>
                <a:path w="1283" h="2439">
                  <a:moveTo>
                    <a:pt x="1282" y="0"/>
                  </a:moveTo>
                  <a:lnTo>
                    <a:pt x="1282" y="0"/>
                  </a:lnTo>
                  <a:lnTo>
                    <a:pt x="1032" y="63"/>
                  </a:lnTo>
                  <a:lnTo>
                    <a:pt x="751" y="94"/>
                  </a:lnTo>
                  <a:lnTo>
                    <a:pt x="751" y="94"/>
                  </a:lnTo>
                  <a:lnTo>
                    <a:pt x="595" y="125"/>
                  </a:lnTo>
                  <a:lnTo>
                    <a:pt x="438" y="219"/>
                  </a:lnTo>
                  <a:lnTo>
                    <a:pt x="313" y="344"/>
                  </a:lnTo>
                  <a:lnTo>
                    <a:pt x="188" y="500"/>
                  </a:lnTo>
                  <a:lnTo>
                    <a:pt x="95" y="656"/>
                  </a:lnTo>
                  <a:lnTo>
                    <a:pt x="32" y="813"/>
                  </a:lnTo>
                  <a:lnTo>
                    <a:pt x="1" y="969"/>
                  </a:lnTo>
                  <a:lnTo>
                    <a:pt x="1" y="1094"/>
                  </a:lnTo>
                  <a:lnTo>
                    <a:pt x="1" y="1094"/>
                  </a:lnTo>
                  <a:lnTo>
                    <a:pt x="126" y="1907"/>
                  </a:lnTo>
                  <a:lnTo>
                    <a:pt x="188" y="2438"/>
                  </a:lnTo>
                  <a:lnTo>
                    <a:pt x="188" y="2438"/>
                  </a:lnTo>
                  <a:lnTo>
                    <a:pt x="188" y="2438"/>
                  </a:lnTo>
                  <a:lnTo>
                    <a:pt x="313" y="2282"/>
                  </a:lnTo>
                  <a:lnTo>
                    <a:pt x="313" y="2282"/>
                  </a:lnTo>
                  <a:lnTo>
                    <a:pt x="220" y="1782"/>
                  </a:lnTo>
                  <a:lnTo>
                    <a:pt x="126" y="1032"/>
                  </a:lnTo>
                  <a:lnTo>
                    <a:pt x="126" y="1032"/>
                  </a:lnTo>
                  <a:lnTo>
                    <a:pt x="95" y="969"/>
                  </a:lnTo>
                  <a:lnTo>
                    <a:pt x="95" y="969"/>
                  </a:lnTo>
                  <a:lnTo>
                    <a:pt x="126" y="813"/>
                  </a:lnTo>
                  <a:lnTo>
                    <a:pt x="157" y="688"/>
                  </a:lnTo>
                  <a:lnTo>
                    <a:pt x="220" y="563"/>
                  </a:lnTo>
                  <a:lnTo>
                    <a:pt x="313" y="406"/>
                  </a:lnTo>
                  <a:lnTo>
                    <a:pt x="438" y="313"/>
                  </a:lnTo>
                  <a:lnTo>
                    <a:pt x="563" y="188"/>
                  </a:lnTo>
                  <a:lnTo>
                    <a:pt x="688" y="125"/>
                  </a:lnTo>
                  <a:lnTo>
                    <a:pt x="814" y="94"/>
                  </a:lnTo>
                  <a:lnTo>
                    <a:pt x="814" y="94"/>
                  </a:lnTo>
                  <a:lnTo>
                    <a:pt x="814" y="94"/>
                  </a:lnTo>
                  <a:lnTo>
                    <a:pt x="1095" y="63"/>
                  </a:lnTo>
                  <a:lnTo>
                    <a:pt x="1095" y="63"/>
                  </a:lnTo>
                  <a:lnTo>
                    <a:pt x="1282" y="0"/>
                  </a:lnTo>
                  <a:lnTo>
                    <a:pt x="1282" y="0"/>
                  </a:lnTo>
                  <a:lnTo>
                    <a:pt x="1282" y="0"/>
                  </a:lnTo>
                </a:path>
              </a:pathLst>
            </a:custGeom>
            <a:noFill/>
            <a:ln w="0">
              <a:noFill/>
            </a:ln>
          </p:spPr>
          <p:style>
            <a:lnRef idx="0"/>
            <a:fillRef idx="0"/>
            <a:effectRef idx="0"/>
            <a:fontRef idx="minor"/>
          </p:style>
        </p:sp>
        <p:sp>
          <p:nvSpPr>
            <p:cNvPr id="295" name="CustomShape 90"/>
            <p:cNvSpPr/>
            <p:nvPr/>
          </p:nvSpPr>
          <p:spPr>
            <a:xfrm>
              <a:off x="5902920" y="2912760"/>
              <a:ext cx="303840" cy="240480"/>
            </a:xfrm>
            <a:custGeom>
              <a:avLst/>
              <a:gdLst/>
              <a:ahLst/>
              <a:rect l="l" t="t" r="r" b="b"/>
              <a:pathLst>
                <a:path w="4252" h="3376">
                  <a:moveTo>
                    <a:pt x="1563" y="0"/>
                  </a:moveTo>
                  <a:lnTo>
                    <a:pt x="1344" y="31"/>
                  </a:lnTo>
                  <a:lnTo>
                    <a:pt x="1094" y="125"/>
                  </a:lnTo>
                  <a:lnTo>
                    <a:pt x="1126" y="125"/>
                  </a:lnTo>
                  <a:lnTo>
                    <a:pt x="1188" y="94"/>
                  </a:lnTo>
                  <a:lnTo>
                    <a:pt x="1407" y="31"/>
                  </a:lnTo>
                  <a:lnTo>
                    <a:pt x="1688" y="31"/>
                  </a:lnTo>
                  <a:lnTo>
                    <a:pt x="1563" y="0"/>
                  </a:lnTo>
                  <a:close/>
                  <a:moveTo>
                    <a:pt x="1688" y="31"/>
                  </a:moveTo>
                  <a:lnTo>
                    <a:pt x="2001" y="188"/>
                  </a:lnTo>
                  <a:lnTo>
                    <a:pt x="2501" y="531"/>
                  </a:lnTo>
                  <a:lnTo>
                    <a:pt x="3095" y="938"/>
                  </a:lnTo>
                  <a:lnTo>
                    <a:pt x="3626" y="1313"/>
                  </a:lnTo>
                  <a:lnTo>
                    <a:pt x="3939" y="1594"/>
                  </a:lnTo>
                  <a:lnTo>
                    <a:pt x="4001" y="1719"/>
                  </a:lnTo>
                  <a:lnTo>
                    <a:pt x="4033" y="1844"/>
                  </a:lnTo>
                  <a:lnTo>
                    <a:pt x="4064" y="2251"/>
                  </a:lnTo>
                  <a:lnTo>
                    <a:pt x="4033" y="2719"/>
                  </a:lnTo>
                  <a:lnTo>
                    <a:pt x="4001" y="2938"/>
                  </a:lnTo>
                  <a:lnTo>
                    <a:pt x="4001" y="2969"/>
                  </a:lnTo>
                  <a:lnTo>
                    <a:pt x="3970" y="3032"/>
                  </a:lnTo>
                  <a:lnTo>
                    <a:pt x="3814" y="3126"/>
                  </a:lnTo>
                  <a:lnTo>
                    <a:pt x="3564" y="3188"/>
                  </a:lnTo>
                  <a:lnTo>
                    <a:pt x="3501" y="3188"/>
                  </a:lnTo>
                  <a:lnTo>
                    <a:pt x="3189" y="3157"/>
                  </a:lnTo>
                  <a:lnTo>
                    <a:pt x="2720" y="3063"/>
                  </a:lnTo>
                  <a:lnTo>
                    <a:pt x="1594" y="2813"/>
                  </a:lnTo>
                  <a:lnTo>
                    <a:pt x="125" y="2407"/>
                  </a:lnTo>
                  <a:lnTo>
                    <a:pt x="0" y="2563"/>
                  </a:lnTo>
                  <a:lnTo>
                    <a:pt x="1219" y="2876"/>
                  </a:lnTo>
                  <a:lnTo>
                    <a:pt x="3720" y="3376"/>
                  </a:lnTo>
                  <a:lnTo>
                    <a:pt x="3876" y="3345"/>
                  </a:lnTo>
                  <a:lnTo>
                    <a:pt x="3970" y="3313"/>
                  </a:lnTo>
                  <a:lnTo>
                    <a:pt x="4126" y="3220"/>
                  </a:lnTo>
                  <a:lnTo>
                    <a:pt x="4189" y="3157"/>
                  </a:lnTo>
                  <a:lnTo>
                    <a:pt x="4189" y="3126"/>
                  </a:lnTo>
                  <a:lnTo>
                    <a:pt x="4220" y="2938"/>
                  </a:lnTo>
                  <a:lnTo>
                    <a:pt x="4251" y="2501"/>
                  </a:lnTo>
                  <a:lnTo>
                    <a:pt x="4251" y="2282"/>
                  </a:lnTo>
                  <a:lnTo>
                    <a:pt x="4220" y="2032"/>
                  </a:lnTo>
                  <a:lnTo>
                    <a:pt x="4189" y="1813"/>
                  </a:lnTo>
                  <a:lnTo>
                    <a:pt x="4095" y="1688"/>
                  </a:lnTo>
                  <a:lnTo>
                    <a:pt x="3939" y="1532"/>
                  </a:lnTo>
                  <a:lnTo>
                    <a:pt x="3657" y="1313"/>
                  </a:lnTo>
                  <a:lnTo>
                    <a:pt x="2907" y="781"/>
                  </a:lnTo>
                  <a:lnTo>
                    <a:pt x="2157" y="281"/>
                  </a:lnTo>
                  <a:lnTo>
                    <a:pt x="1876" y="94"/>
                  </a:lnTo>
                  <a:lnTo>
                    <a:pt x="1688" y="31"/>
                  </a:lnTo>
                  <a:close/>
                </a:path>
              </a:pathLst>
            </a:custGeom>
            <a:solidFill>
              <a:srgbClr val="00bcd9"/>
            </a:solidFill>
            <a:ln w="0">
              <a:noFill/>
            </a:ln>
          </p:spPr>
          <p:style>
            <a:lnRef idx="0"/>
            <a:fillRef idx="0"/>
            <a:effectRef idx="0"/>
            <a:fontRef idx="minor"/>
          </p:style>
        </p:sp>
        <p:sp>
          <p:nvSpPr>
            <p:cNvPr id="296" name="CustomShape 91"/>
            <p:cNvSpPr/>
            <p:nvPr/>
          </p:nvSpPr>
          <p:spPr>
            <a:xfrm>
              <a:off x="5902920" y="2912760"/>
              <a:ext cx="303840" cy="240480"/>
            </a:xfrm>
            <a:custGeom>
              <a:avLst/>
              <a:gdLst/>
              <a:ahLst/>
              <a:rect l="l" t="t" r="r" b="b"/>
              <a:pathLst>
                <a:path w="4252" h="3376">
                  <a:moveTo>
                    <a:pt x="1563" y="0"/>
                  </a:moveTo>
                  <a:lnTo>
                    <a:pt x="1563" y="0"/>
                  </a:lnTo>
                  <a:lnTo>
                    <a:pt x="1344" y="31"/>
                  </a:lnTo>
                  <a:lnTo>
                    <a:pt x="1094" y="125"/>
                  </a:lnTo>
                  <a:lnTo>
                    <a:pt x="1094" y="125"/>
                  </a:lnTo>
                  <a:lnTo>
                    <a:pt x="1094" y="125"/>
                  </a:lnTo>
                  <a:lnTo>
                    <a:pt x="1094" y="125"/>
                  </a:lnTo>
                  <a:lnTo>
                    <a:pt x="1094" y="125"/>
                  </a:lnTo>
                  <a:lnTo>
                    <a:pt x="1126" y="125"/>
                  </a:lnTo>
                  <a:lnTo>
                    <a:pt x="1126" y="125"/>
                  </a:lnTo>
                  <a:lnTo>
                    <a:pt x="1188" y="94"/>
                  </a:lnTo>
                  <a:lnTo>
                    <a:pt x="1188" y="94"/>
                  </a:lnTo>
                  <a:lnTo>
                    <a:pt x="1188" y="94"/>
                  </a:lnTo>
                  <a:lnTo>
                    <a:pt x="1188" y="94"/>
                  </a:lnTo>
                  <a:lnTo>
                    <a:pt x="1188" y="94"/>
                  </a:lnTo>
                  <a:lnTo>
                    <a:pt x="1188" y="94"/>
                  </a:lnTo>
                  <a:lnTo>
                    <a:pt x="1407" y="31"/>
                  </a:lnTo>
                  <a:lnTo>
                    <a:pt x="1563" y="31"/>
                  </a:lnTo>
                  <a:lnTo>
                    <a:pt x="1563" y="31"/>
                  </a:lnTo>
                  <a:lnTo>
                    <a:pt x="1688" y="31"/>
                  </a:lnTo>
                  <a:lnTo>
                    <a:pt x="1688" y="31"/>
                  </a:lnTo>
                  <a:lnTo>
                    <a:pt x="2001" y="188"/>
                  </a:lnTo>
                  <a:lnTo>
                    <a:pt x="2501" y="531"/>
                  </a:lnTo>
                  <a:lnTo>
                    <a:pt x="3095" y="938"/>
                  </a:lnTo>
                  <a:lnTo>
                    <a:pt x="3626" y="1313"/>
                  </a:lnTo>
                  <a:lnTo>
                    <a:pt x="3626" y="1313"/>
                  </a:lnTo>
                  <a:lnTo>
                    <a:pt x="3626" y="1313"/>
                  </a:lnTo>
                  <a:lnTo>
                    <a:pt x="3626" y="1313"/>
                  </a:lnTo>
                  <a:lnTo>
                    <a:pt x="3626" y="1313"/>
                  </a:lnTo>
                  <a:lnTo>
                    <a:pt x="3626" y="1313"/>
                  </a:lnTo>
                  <a:lnTo>
                    <a:pt x="3939" y="1594"/>
                  </a:lnTo>
                  <a:lnTo>
                    <a:pt x="3939" y="1594"/>
                  </a:lnTo>
                  <a:lnTo>
                    <a:pt x="4001" y="1719"/>
                  </a:lnTo>
                  <a:lnTo>
                    <a:pt x="4033" y="1844"/>
                  </a:lnTo>
                  <a:lnTo>
                    <a:pt x="4064" y="2251"/>
                  </a:lnTo>
                  <a:lnTo>
                    <a:pt x="4064" y="2251"/>
                  </a:lnTo>
                  <a:lnTo>
                    <a:pt x="4033" y="2719"/>
                  </a:lnTo>
                  <a:lnTo>
                    <a:pt x="4001" y="2938"/>
                  </a:lnTo>
                  <a:lnTo>
                    <a:pt x="4001" y="2938"/>
                  </a:lnTo>
                  <a:lnTo>
                    <a:pt x="4001" y="2969"/>
                  </a:lnTo>
                  <a:lnTo>
                    <a:pt x="3970" y="3032"/>
                  </a:lnTo>
                  <a:lnTo>
                    <a:pt x="3814" y="3126"/>
                  </a:lnTo>
                  <a:lnTo>
                    <a:pt x="3564" y="3188"/>
                  </a:lnTo>
                  <a:lnTo>
                    <a:pt x="3564" y="3188"/>
                  </a:lnTo>
                  <a:lnTo>
                    <a:pt x="3501" y="3188"/>
                  </a:lnTo>
                  <a:lnTo>
                    <a:pt x="3501" y="3188"/>
                  </a:lnTo>
                  <a:lnTo>
                    <a:pt x="3189" y="3157"/>
                  </a:lnTo>
                  <a:lnTo>
                    <a:pt x="2720" y="3063"/>
                  </a:lnTo>
                  <a:lnTo>
                    <a:pt x="1594" y="2813"/>
                  </a:lnTo>
                  <a:lnTo>
                    <a:pt x="125" y="2407"/>
                  </a:lnTo>
                  <a:lnTo>
                    <a:pt x="125" y="2407"/>
                  </a:lnTo>
                  <a:lnTo>
                    <a:pt x="125" y="2407"/>
                  </a:lnTo>
                  <a:lnTo>
                    <a:pt x="125" y="2407"/>
                  </a:lnTo>
                  <a:lnTo>
                    <a:pt x="0" y="2563"/>
                  </a:lnTo>
                  <a:lnTo>
                    <a:pt x="0" y="2563"/>
                  </a:lnTo>
                  <a:lnTo>
                    <a:pt x="1219" y="2876"/>
                  </a:lnTo>
                  <a:lnTo>
                    <a:pt x="1219" y="2876"/>
                  </a:lnTo>
                  <a:lnTo>
                    <a:pt x="3720" y="3376"/>
                  </a:lnTo>
                  <a:lnTo>
                    <a:pt x="3720" y="3376"/>
                  </a:lnTo>
                  <a:lnTo>
                    <a:pt x="3876" y="3345"/>
                  </a:lnTo>
                  <a:lnTo>
                    <a:pt x="3970" y="3313"/>
                  </a:lnTo>
                  <a:lnTo>
                    <a:pt x="4126" y="3220"/>
                  </a:lnTo>
                  <a:lnTo>
                    <a:pt x="4189" y="3157"/>
                  </a:lnTo>
                  <a:lnTo>
                    <a:pt x="4189" y="3126"/>
                  </a:lnTo>
                  <a:lnTo>
                    <a:pt x="4189" y="3126"/>
                  </a:lnTo>
                  <a:lnTo>
                    <a:pt x="4220" y="2938"/>
                  </a:lnTo>
                  <a:lnTo>
                    <a:pt x="4251" y="2501"/>
                  </a:lnTo>
                  <a:lnTo>
                    <a:pt x="4251" y="2282"/>
                  </a:lnTo>
                  <a:lnTo>
                    <a:pt x="4220" y="2032"/>
                  </a:lnTo>
                  <a:lnTo>
                    <a:pt x="4189" y="1813"/>
                  </a:lnTo>
                  <a:lnTo>
                    <a:pt x="4095" y="1688"/>
                  </a:lnTo>
                  <a:lnTo>
                    <a:pt x="4095" y="1688"/>
                  </a:lnTo>
                  <a:lnTo>
                    <a:pt x="3939" y="1532"/>
                  </a:lnTo>
                  <a:lnTo>
                    <a:pt x="3657" y="1313"/>
                  </a:lnTo>
                  <a:lnTo>
                    <a:pt x="2907" y="781"/>
                  </a:lnTo>
                  <a:lnTo>
                    <a:pt x="2157" y="281"/>
                  </a:lnTo>
                  <a:lnTo>
                    <a:pt x="1876" y="94"/>
                  </a:lnTo>
                  <a:lnTo>
                    <a:pt x="1688" y="31"/>
                  </a:lnTo>
                  <a:lnTo>
                    <a:pt x="1688" y="31"/>
                  </a:lnTo>
                  <a:lnTo>
                    <a:pt x="1563" y="0"/>
                  </a:lnTo>
                </a:path>
              </a:pathLst>
            </a:custGeom>
            <a:noFill/>
            <a:ln w="0">
              <a:noFill/>
            </a:ln>
          </p:spPr>
          <p:style>
            <a:lnRef idx="0"/>
            <a:fillRef idx="0"/>
            <a:effectRef idx="0"/>
            <a:fontRef idx="minor"/>
          </p:style>
        </p:sp>
        <p:sp>
          <p:nvSpPr>
            <p:cNvPr id="297" name="CustomShape 92"/>
            <p:cNvSpPr/>
            <p:nvPr/>
          </p:nvSpPr>
          <p:spPr>
            <a:xfrm>
              <a:off x="5896440" y="2915280"/>
              <a:ext cx="297000" cy="224640"/>
            </a:xfrm>
            <a:custGeom>
              <a:avLst/>
              <a:gdLst/>
              <a:ahLst/>
              <a:rect l="l" t="t" r="r" b="b"/>
              <a:pathLst>
                <a:path w="4158" h="3158">
                  <a:moveTo>
                    <a:pt x="1563" y="0"/>
                  </a:moveTo>
                  <a:lnTo>
                    <a:pt x="1313" y="63"/>
                  </a:lnTo>
                  <a:lnTo>
                    <a:pt x="1032" y="125"/>
                  </a:lnTo>
                  <a:lnTo>
                    <a:pt x="720" y="188"/>
                  </a:lnTo>
                  <a:lnTo>
                    <a:pt x="594" y="219"/>
                  </a:lnTo>
                  <a:lnTo>
                    <a:pt x="438" y="313"/>
                  </a:lnTo>
                  <a:lnTo>
                    <a:pt x="313" y="438"/>
                  </a:lnTo>
                  <a:lnTo>
                    <a:pt x="188" y="563"/>
                  </a:lnTo>
                  <a:lnTo>
                    <a:pt x="94" y="719"/>
                  </a:lnTo>
                  <a:lnTo>
                    <a:pt x="32" y="844"/>
                  </a:lnTo>
                  <a:lnTo>
                    <a:pt x="1" y="1001"/>
                  </a:lnTo>
                  <a:lnTo>
                    <a:pt x="32" y="1126"/>
                  </a:lnTo>
                  <a:lnTo>
                    <a:pt x="126" y="1876"/>
                  </a:lnTo>
                  <a:lnTo>
                    <a:pt x="219" y="2376"/>
                  </a:lnTo>
                  <a:lnTo>
                    <a:pt x="1751" y="2782"/>
                  </a:lnTo>
                  <a:lnTo>
                    <a:pt x="2939" y="3063"/>
                  </a:lnTo>
                  <a:lnTo>
                    <a:pt x="3376" y="3126"/>
                  </a:lnTo>
                  <a:lnTo>
                    <a:pt x="3658" y="3157"/>
                  </a:lnTo>
                  <a:lnTo>
                    <a:pt x="3908" y="3095"/>
                  </a:lnTo>
                  <a:lnTo>
                    <a:pt x="4064" y="3001"/>
                  </a:lnTo>
                  <a:lnTo>
                    <a:pt x="4095" y="2938"/>
                  </a:lnTo>
                  <a:lnTo>
                    <a:pt x="4095" y="2907"/>
                  </a:lnTo>
                  <a:lnTo>
                    <a:pt x="4127" y="2720"/>
                  </a:lnTo>
                  <a:lnTo>
                    <a:pt x="4158" y="2345"/>
                  </a:lnTo>
                  <a:lnTo>
                    <a:pt x="4158" y="2095"/>
                  </a:lnTo>
                  <a:lnTo>
                    <a:pt x="4158" y="1876"/>
                  </a:lnTo>
                  <a:lnTo>
                    <a:pt x="4095" y="1688"/>
                  </a:lnTo>
                  <a:lnTo>
                    <a:pt x="4033" y="1563"/>
                  </a:lnTo>
                  <a:lnTo>
                    <a:pt x="3877" y="1407"/>
                  </a:lnTo>
                  <a:lnTo>
                    <a:pt x="3595" y="1219"/>
                  </a:lnTo>
                  <a:lnTo>
                    <a:pt x="2908" y="719"/>
                  </a:lnTo>
                  <a:lnTo>
                    <a:pt x="2220" y="250"/>
                  </a:lnTo>
                  <a:lnTo>
                    <a:pt x="1939" y="94"/>
                  </a:lnTo>
                  <a:lnTo>
                    <a:pt x="1782" y="0"/>
                  </a:lnTo>
                  <a:close/>
                </a:path>
              </a:pathLst>
            </a:custGeom>
            <a:solidFill>
              <a:srgbClr val="ffffff"/>
            </a:solidFill>
            <a:ln w="0">
              <a:noFill/>
            </a:ln>
          </p:spPr>
          <p:style>
            <a:lnRef idx="0"/>
            <a:fillRef idx="0"/>
            <a:effectRef idx="0"/>
            <a:fontRef idx="minor"/>
          </p:style>
        </p:sp>
        <p:sp>
          <p:nvSpPr>
            <p:cNvPr id="298" name="CustomShape 93"/>
            <p:cNvSpPr/>
            <p:nvPr/>
          </p:nvSpPr>
          <p:spPr>
            <a:xfrm>
              <a:off x="5896440" y="2915280"/>
              <a:ext cx="297000" cy="224640"/>
            </a:xfrm>
            <a:custGeom>
              <a:avLst/>
              <a:gdLst/>
              <a:ahLst/>
              <a:rect l="l" t="t" r="r" b="b"/>
              <a:pathLst>
                <a:path w="4158" h="3158">
                  <a:moveTo>
                    <a:pt x="4095" y="2907"/>
                  </a:moveTo>
                  <a:lnTo>
                    <a:pt x="4095" y="2907"/>
                  </a:lnTo>
                  <a:lnTo>
                    <a:pt x="4127" y="2720"/>
                  </a:lnTo>
                  <a:lnTo>
                    <a:pt x="4158" y="2345"/>
                  </a:lnTo>
                  <a:lnTo>
                    <a:pt x="4158" y="2095"/>
                  </a:lnTo>
                  <a:lnTo>
                    <a:pt x="4158" y="1876"/>
                  </a:lnTo>
                  <a:lnTo>
                    <a:pt x="4095" y="1688"/>
                  </a:lnTo>
                  <a:lnTo>
                    <a:pt x="4033" y="1563"/>
                  </a:lnTo>
                  <a:lnTo>
                    <a:pt x="4033" y="1563"/>
                  </a:lnTo>
                  <a:lnTo>
                    <a:pt x="3877" y="1407"/>
                  </a:lnTo>
                  <a:lnTo>
                    <a:pt x="3595" y="1219"/>
                  </a:lnTo>
                  <a:lnTo>
                    <a:pt x="2908" y="719"/>
                  </a:lnTo>
                  <a:lnTo>
                    <a:pt x="2220" y="250"/>
                  </a:lnTo>
                  <a:lnTo>
                    <a:pt x="1939" y="94"/>
                  </a:lnTo>
                  <a:lnTo>
                    <a:pt x="1782" y="0"/>
                  </a:lnTo>
                  <a:lnTo>
                    <a:pt x="1782" y="0"/>
                  </a:lnTo>
                  <a:lnTo>
                    <a:pt x="1688" y="0"/>
                  </a:lnTo>
                  <a:lnTo>
                    <a:pt x="1563" y="0"/>
                  </a:lnTo>
                  <a:lnTo>
                    <a:pt x="1313" y="63"/>
                  </a:lnTo>
                  <a:lnTo>
                    <a:pt x="1032" y="125"/>
                  </a:lnTo>
                  <a:lnTo>
                    <a:pt x="720" y="188"/>
                  </a:lnTo>
                  <a:lnTo>
                    <a:pt x="720" y="188"/>
                  </a:lnTo>
                  <a:lnTo>
                    <a:pt x="594" y="219"/>
                  </a:lnTo>
                  <a:lnTo>
                    <a:pt x="438" y="313"/>
                  </a:lnTo>
                  <a:lnTo>
                    <a:pt x="313" y="438"/>
                  </a:lnTo>
                  <a:lnTo>
                    <a:pt x="188" y="563"/>
                  </a:lnTo>
                  <a:lnTo>
                    <a:pt x="94" y="719"/>
                  </a:lnTo>
                  <a:lnTo>
                    <a:pt x="32" y="844"/>
                  </a:lnTo>
                  <a:lnTo>
                    <a:pt x="1" y="1001"/>
                  </a:lnTo>
                  <a:lnTo>
                    <a:pt x="32" y="1126"/>
                  </a:lnTo>
                  <a:lnTo>
                    <a:pt x="32" y="1126"/>
                  </a:lnTo>
                  <a:lnTo>
                    <a:pt x="126" y="1876"/>
                  </a:lnTo>
                  <a:lnTo>
                    <a:pt x="219" y="2376"/>
                  </a:lnTo>
                  <a:lnTo>
                    <a:pt x="219" y="2376"/>
                  </a:lnTo>
                  <a:lnTo>
                    <a:pt x="1751" y="2782"/>
                  </a:lnTo>
                  <a:lnTo>
                    <a:pt x="2939" y="3063"/>
                  </a:lnTo>
                  <a:lnTo>
                    <a:pt x="3376" y="3126"/>
                  </a:lnTo>
                  <a:lnTo>
                    <a:pt x="3658" y="3157"/>
                  </a:lnTo>
                  <a:lnTo>
                    <a:pt x="3658" y="3157"/>
                  </a:lnTo>
                  <a:lnTo>
                    <a:pt x="3908" y="3095"/>
                  </a:lnTo>
                  <a:lnTo>
                    <a:pt x="4064" y="3001"/>
                  </a:lnTo>
                  <a:lnTo>
                    <a:pt x="4095" y="2938"/>
                  </a:lnTo>
                  <a:lnTo>
                    <a:pt x="4095" y="2907"/>
                  </a:lnTo>
                </a:path>
              </a:pathLst>
            </a:custGeom>
            <a:noFill/>
            <a:ln w="0">
              <a:noFill/>
            </a:ln>
          </p:spPr>
          <p:style>
            <a:lnRef idx="0"/>
            <a:fillRef idx="0"/>
            <a:effectRef idx="0"/>
            <a:fontRef idx="minor"/>
          </p:style>
        </p:sp>
        <p:sp>
          <p:nvSpPr>
            <p:cNvPr id="299" name="CustomShape 94"/>
            <p:cNvSpPr/>
            <p:nvPr/>
          </p:nvSpPr>
          <p:spPr>
            <a:xfrm>
              <a:off x="5984280" y="2919600"/>
              <a:ext cx="1080" cy="360"/>
            </a:xfrm>
            <a:custGeom>
              <a:avLst/>
              <a:gdLst/>
              <a:ahLst/>
              <a:rect l="l" t="t" r="r" b="b"/>
              <a:pathLst>
                <a:path w="64" h="33">
                  <a:moveTo>
                    <a:pt x="63" y="1"/>
                  </a:moveTo>
                  <a:lnTo>
                    <a:pt x="63" y="1"/>
                  </a:lnTo>
                  <a:lnTo>
                    <a:pt x="1" y="32"/>
                  </a:lnTo>
                  <a:lnTo>
                    <a:pt x="1" y="32"/>
                  </a:lnTo>
                  <a:lnTo>
                    <a:pt x="63" y="1"/>
                  </a:lnTo>
                  <a:lnTo>
                    <a:pt x="63" y="1"/>
                  </a:lnTo>
                  <a:lnTo>
                    <a:pt x="63" y="1"/>
                  </a:lnTo>
                  <a:close/>
                </a:path>
              </a:pathLst>
            </a:custGeom>
            <a:solidFill>
              <a:srgbClr val="00a9c4"/>
            </a:solidFill>
            <a:ln w="0">
              <a:noFill/>
            </a:ln>
          </p:spPr>
          <p:style>
            <a:lnRef idx="0"/>
            <a:fillRef idx="0"/>
            <a:effectRef idx="0"/>
            <a:fontRef idx="minor"/>
          </p:style>
        </p:sp>
        <p:sp>
          <p:nvSpPr>
            <p:cNvPr id="300" name="CustomShape 95"/>
            <p:cNvSpPr/>
            <p:nvPr/>
          </p:nvSpPr>
          <p:spPr>
            <a:xfrm>
              <a:off x="5984280" y="2919600"/>
              <a:ext cx="1080" cy="360"/>
            </a:xfrm>
            <a:custGeom>
              <a:avLst/>
              <a:gdLst/>
              <a:ahLst/>
              <a:rect l="l" t="t" r="r" b="b"/>
              <a:pathLst>
                <a:path w="64" h="33">
                  <a:moveTo>
                    <a:pt x="63" y="1"/>
                  </a:moveTo>
                  <a:lnTo>
                    <a:pt x="63" y="1"/>
                  </a:lnTo>
                  <a:lnTo>
                    <a:pt x="1" y="32"/>
                  </a:lnTo>
                  <a:lnTo>
                    <a:pt x="1" y="32"/>
                  </a:lnTo>
                  <a:lnTo>
                    <a:pt x="63" y="1"/>
                  </a:lnTo>
                  <a:lnTo>
                    <a:pt x="63" y="1"/>
                  </a:lnTo>
                  <a:lnTo>
                    <a:pt x="63" y="1"/>
                  </a:lnTo>
                </a:path>
              </a:pathLst>
            </a:custGeom>
            <a:noFill/>
            <a:ln w="0">
              <a:noFill/>
            </a:ln>
          </p:spPr>
          <p:style>
            <a:lnRef idx="0"/>
            <a:fillRef idx="0"/>
            <a:effectRef idx="0"/>
            <a:fontRef idx="minor"/>
          </p:style>
        </p:sp>
        <p:sp>
          <p:nvSpPr>
            <p:cNvPr id="301" name="CustomShape 96"/>
            <p:cNvSpPr/>
            <p:nvPr/>
          </p:nvSpPr>
          <p:spPr>
            <a:xfrm>
              <a:off x="5968440" y="2921760"/>
              <a:ext cx="10080" cy="1080"/>
            </a:xfrm>
            <a:custGeom>
              <a:avLst/>
              <a:gdLst/>
              <a:ahLst/>
              <a:rect l="l" t="t" r="r" b="b"/>
              <a:pathLst>
                <a:path w="189" h="63">
                  <a:moveTo>
                    <a:pt x="188" y="0"/>
                  </a:moveTo>
                  <a:lnTo>
                    <a:pt x="188" y="0"/>
                  </a:lnTo>
                  <a:lnTo>
                    <a:pt x="188" y="0"/>
                  </a:lnTo>
                  <a:lnTo>
                    <a:pt x="1" y="63"/>
                  </a:lnTo>
                  <a:lnTo>
                    <a:pt x="1" y="63"/>
                  </a:lnTo>
                  <a:lnTo>
                    <a:pt x="188" y="0"/>
                  </a:lnTo>
                  <a:lnTo>
                    <a:pt x="188" y="0"/>
                  </a:lnTo>
                  <a:lnTo>
                    <a:pt x="188" y="0"/>
                  </a:lnTo>
                  <a:lnTo>
                    <a:pt x="188" y="0"/>
                  </a:lnTo>
                  <a:close/>
                </a:path>
              </a:pathLst>
            </a:custGeom>
            <a:solidFill>
              <a:srgbClr val="d9d9da"/>
            </a:solidFill>
            <a:ln w="0">
              <a:noFill/>
            </a:ln>
          </p:spPr>
          <p:style>
            <a:lnRef idx="0"/>
            <a:fillRef idx="0"/>
            <a:effectRef idx="0"/>
            <a:fontRef idx="minor"/>
          </p:style>
        </p:sp>
        <p:sp>
          <p:nvSpPr>
            <p:cNvPr id="302" name="CustomShape 97"/>
            <p:cNvSpPr/>
            <p:nvPr/>
          </p:nvSpPr>
          <p:spPr>
            <a:xfrm>
              <a:off x="5968440" y="2921760"/>
              <a:ext cx="10080" cy="1080"/>
            </a:xfrm>
            <a:custGeom>
              <a:avLst/>
              <a:gdLst/>
              <a:ahLst/>
              <a:rect l="l" t="t" r="r" b="b"/>
              <a:pathLst>
                <a:path w="189" h="63">
                  <a:moveTo>
                    <a:pt x="188" y="0"/>
                  </a:moveTo>
                  <a:lnTo>
                    <a:pt x="188" y="0"/>
                  </a:lnTo>
                  <a:lnTo>
                    <a:pt x="188" y="0"/>
                  </a:lnTo>
                  <a:lnTo>
                    <a:pt x="1" y="63"/>
                  </a:lnTo>
                  <a:lnTo>
                    <a:pt x="1" y="63"/>
                  </a:lnTo>
                  <a:lnTo>
                    <a:pt x="188" y="0"/>
                  </a:lnTo>
                  <a:lnTo>
                    <a:pt x="188" y="0"/>
                  </a:lnTo>
                  <a:lnTo>
                    <a:pt x="188" y="0"/>
                  </a:lnTo>
                  <a:lnTo>
                    <a:pt x="188" y="0"/>
                  </a:lnTo>
                </a:path>
              </a:pathLst>
            </a:custGeom>
            <a:noFill/>
            <a:ln w="0">
              <a:noFill/>
            </a:ln>
          </p:spPr>
          <p:style>
            <a:lnRef idx="0"/>
            <a:fillRef idx="0"/>
            <a:effectRef idx="0"/>
            <a:fontRef idx="minor"/>
          </p:style>
        </p:sp>
        <p:sp>
          <p:nvSpPr>
            <p:cNvPr id="303" name="CustomShape 98"/>
            <p:cNvSpPr/>
            <p:nvPr/>
          </p:nvSpPr>
          <p:spPr>
            <a:xfrm>
              <a:off x="5982120" y="2921760"/>
              <a:ext cx="360" cy="360"/>
            </a:xfrm>
            <a:custGeom>
              <a:avLst/>
              <a:gdLst/>
              <a:ahLst/>
              <a:rect l="l" t="t" r="r" b="b"/>
              <a:pathLst>
                <a:path w="1" h="1">
                  <a:moveTo>
                    <a:pt x="0" y="0"/>
                  </a:moveTo>
                  <a:lnTo>
                    <a:pt x="0" y="0"/>
                  </a:lnTo>
                  <a:lnTo>
                    <a:pt x="0" y="0"/>
                  </a:lnTo>
                  <a:lnTo>
                    <a:pt x="0" y="0"/>
                  </a:lnTo>
                  <a:lnTo>
                    <a:pt x="0" y="0"/>
                  </a:lnTo>
                  <a:lnTo>
                    <a:pt x="0" y="0"/>
                  </a:lnTo>
                  <a:lnTo>
                    <a:pt x="0" y="0"/>
                  </a:lnTo>
                  <a:lnTo>
                    <a:pt x="0" y="0"/>
                  </a:lnTo>
                  <a:close/>
                </a:path>
              </a:pathLst>
            </a:custGeom>
            <a:solidFill>
              <a:srgbClr val="00a9c4"/>
            </a:solidFill>
            <a:ln w="0">
              <a:noFill/>
            </a:ln>
          </p:spPr>
          <p:style>
            <a:lnRef idx="0"/>
            <a:fillRef idx="0"/>
            <a:effectRef idx="0"/>
            <a:fontRef idx="minor"/>
          </p:style>
        </p:sp>
        <p:sp>
          <p:nvSpPr>
            <p:cNvPr id="304" name="CustomShape 99"/>
            <p:cNvSpPr/>
            <p:nvPr/>
          </p:nvSpPr>
          <p:spPr>
            <a:xfrm>
              <a:off x="5982120" y="2921760"/>
              <a:ext cx="360" cy="360"/>
            </a:xfrm>
            <a:custGeom>
              <a:avLst/>
              <a:gdLst/>
              <a:ahLst/>
              <a:rect l="l" t="t" r="r" b="b"/>
              <a:pathLst>
                <a:path w="1" h="1">
                  <a:moveTo>
                    <a:pt x="0" y="0"/>
                  </a:moveTo>
                  <a:lnTo>
                    <a:pt x="0" y="0"/>
                  </a:lnTo>
                  <a:lnTo>
                    <a:pt x="0" y="0"/>
                  </a:lnTo>
                  <a:lnTo>
                    <a:pt x="0" y="0"/>
                  </a:lnTo>
                  <a:lnTo>
                    <a:pt x="0" y="0"/>
                  </a:lnTo>
                  <a:lnTo>
                    <a:pt x="0" y="0"/>
                  </a:lnTo>
                  <a:lnTo>
                    <a:pt x="0" y="0"/>
                  </a:lnTo>
                  <a:lnTo>
                    <a:pt x="0" y="0"/>
                  </a:lnTo>
                </a:path>
              </a:pathLst>
            </a:custGeom>
            <a:noFill/>
            <a:ln w="0">
              <a:noFill/>
            </a:ln>
          </p:spPr>
          <p:style>
            <a:lnRef idx="0"/>
            <a:fillRef idx="0"/>
            <a:effectRef idx="0"/>
            <a:fontRef idx="minor"/>
          </p:style>
        </p:sp>
        <p:sp>
          <p:nvSpPr>
            <p:cNvPr id="305" name="CustomShape 100"/>
            <p:cNvSpPr/>
            <p:nvPr/>
          </p:nvSpPr>
          <p:spPr>
            <a:xfrm>
              <a:off x="6165360" y="3007800"/>
              <a:ext cx="28080" cy="64440"/>
            </a:xfrm>
            <a:custGeom>
              <a:avLst/>
              <a:gdLst/>
              <a:ahLst/>
              <a:rect l="l" t="t" r="r" b="b"/>
              <a:pathLst>
                <a:path w="438" h="939">
                  <a:moveTo>
                    <a:pt x="0" y="1"/>
                  </a:moveTo>
                  <a:lnTo>
                    <a:pt x="0" y="1"/>
                  </a:lnTo>
                  <a:lnTo>
                    <a:pt x="313" y="282"/>
                  </a:lnTo>
                  <a:lnTo>
                    <a:pt x="313" y="282"/>
                  </a:lnTo>
                  <a:lnTo>
                    <a:pt x="375" y="407"/>
                  </a:lnTo>
                  <a:lnTo>
                    <a:pt x="407" y="532"/>
                  </a:lnTo>
                  <a:lnTo>
                    <a:pt x="438" y="939"/>
                  </a:lnTo>
                  <a:lnTo>
                    <a:pt x="438" y="939"/>
                  </a:lnTo>
                  <a:lnTo>
                    <a:pt x="407" y="532"/>
                  </a:lnTo>
                  <a:lnTo>
                    <a:pt x="375" y="407"/>
                  </a:lnTo>
                  <a:lnTo>
                    <a:pt x="313" y="282"/>
                  </a:lnTo>
                  <a:lnTo>
                    <a:pt x="313" y="282"/>
                  </a:lnTo>
                  <a:lnTo>
                    <a:pt x="0" y="1"/>
                  </a:lnTo>
                  <a:close/>
                  <a:moveTo>
                    <a:pt x="0" y="1"/>
                  </a:moveTo>
                  <a:lnTo>
                    <a:pt x="0" y="1"/>
                  </a:lnTo>
                  <a:lnTo>
                    <a:pt x="0" y="1"/>
                  </a:lnTo>
                  <a:lnTo>
                    <a:pt x="0" y="1"/>
                  </a:lnTo>
                  <a:lnTo>
                    <a:pt x="0" y="1"/>
                  </a:lnTo>
                  <a:close/>
                </a:path>
              </a:pathLst>
            </a:custGeom>
            <a:solidFill>
              <a:srgbClr val="00a9c4"/>
            </a:solidFill>
            <a:ln w="0">
              <a:noFill/>
            </a:ln>
          </p:spPr>
          <p:style>
            <a:lnRef idx="0"/>
            <a:fillRef idx="0"/>
            <a:effectRef idx="0"/>
            <a:fontRef idx="minor"/>
          </p:style>
        </p:sp>
        <p:sp>
          <p:nvSpPr>
            <p:cNvPr id="306" name="CustomShape 101"/>
            <p:cNvSpPr/>
            <p:nvPr/>
          </p:nvSpPr>
          <p:spPr>
            <a:xfrm>
              <a:off x="6165360" y="3007800"/>
              <a:ext cx="28080" cy="64440"/>
            </a:xfrm>
            <a:custGeom>
              <a:avLst/>
              <a:gdLst/>
              <a:ahLst/>
              <a:rect l="l" t="t" r="r" b="b"/>
              <a:pathLst>
                <a:path w="438" h="939">
                  <a:moveTo>
                    <a:pt x="0" y="1"/>
                  </a:moveTo>
                  <a:lnTo>
                    <a:pt x="0" y="1"/>
                  </a:lnTo>
                  <a:lnTo>
                    <a:pt x="313" y="282"/>
                  </a:lnTo>
                  <a:lnTo>
                    <a:pt x="313" y="282"/>
                  </a:lnTo>
                  <a:lnTo>
                    <a:pt x="375" y="407"/>
                  </a:lnTo>
                  <a:lnTo>
                    <a:pt x="407" y="532"/>
                  </a:lnTo>
                  <a:lnTo>
                    <a:pt x="438" y="939"/>
                  </a:lnTo>
                  <a:lnTo>
                    <a:pt x="438" y="939"/>
                  </a:lnTo>
                  <a:lnTo>
                    <a:pt x="407" y="532"/>
                  </a:lnTo>
                  <a:lnTo>
                    <a:pt x="375" y="407"/>
                  </a:lnTo>
                  <a:lnTo>
                    <a:pt x="313" y="282"/>
                  </a:lnTo>
                  <a:lnTo>
                    <a:pt x="313" y="282"/>
                  </a:lnTo>
                  <a:lnTo>
                    <a:pt x="0" y="1"/>
                  </a:lnTo>
                </a:path>
              </a:pathLst>
            </a:custGeom>
            <a:noFill/>
            <a:ln w="0">
              <a:noFill/>
            </a:ln>
          </p:spPr>
          <p:style>
            <a:lnRef idx="0"/>
            <a:fillRef idx="0"/>
            <a:effectRef idx="0"/>
            <a:fontRef idx="minor"/>
          </p:style>
        </p:sp>
        <p:sp>
          <p:nvSpPr>
            <p:cNvPr id="307" name="CustomShape 102"/>
            <p:cNvSpPr/>
            <p:nvPr/>
          </p:nvSpPr>
          <p:spPr>
            <a:xfrm>
              <a:off x="6165360" y="3007800"/>
              <a:ext cx="360" cy="360"/>
            </a:xfrm>
            <a:custGeom>
              <a:avLst/>
              <a:gdLst/>
              <a:ahLst/>
              <a:rect l="l" t="t" r="r" b="b"/>
              <a:pathLst>
                <a:path w="1" h="1">
                  <a:moveTo>
                    <a:pt x="0" y="1"/>
                  </a:moveTo>
                  <a:lnTo>
                    <a:pt x="0" y="1"/>
                  </a:lnTo>
                  <a:lnTo>
                    <a:pt x="0" y="1"/>
                  </a:lnTo>
                  <a:lnTo>
                    <a:pt x="0" y="1"/>
                  </a:lnTo>
                  <a:lnTo>
                    <a:pt x="0" y="1"/>
                  </a:lnTo>
                </a:path>
              </a:pathLst>
            </a:custGeom>
            <a:noFill/>
            <a:ln w="0">
              <a:noFill/>
            </a:ln>
          </p:spPr>
          <p:style>
            <a:lnRef idx="0"/>
            <a:fillRef idx="0"/>
            <a:effectRef idx="0"/>
            <a:fontRef idx="minor"/>
          </p:style>
        </p:sp>
        <p:sp>
          <p:nvSpPr>
            <p:cNvPr id="308" name="CustomShape 103"/>
            <p:cNvSpPr/>
            <p:nvPr/>
          </p:nvSpPr>
          <p:spPr>
            <a:xfrm>
              <a:off x="5896440" y="2919600"/>
              <a:ext cx="297000" cy="220320"/>
            </a:xfrm>
            <a:custGeom>
              <a:avLst/>
              <a:gdLst/>
              <a:ahLst/>
              <a:rect l="l" t="t" r="r" b="b"/>
              <a:pathLst>
                <a:path w="4158" h="3096">
                  <a:moveTo>
                    <a:pt x="1282" y="1"/>
                  </a:moveTo>
                  <a:lnTo>
                    <a:pt x="1188" y="32"/>
                  </a:lnTo>
                  <a:lnTo>
                    <a:pt x="1220" y="32"/>
                  </a:lnTo>
                  <a:lnTo>
                    <a:pt x="1282" y="1"/>
                  </a:lnTo>
                  <a:close/>
                  <a:moveTo>
                    <a:pt x="1001" y="95"/>
                  </a:moveTo>
                  <a:lnTo>
                    <a:pt x="720" y="126"/>
                  </a:lnTo>
                  <a:lnTo>
                    <a:pt x="594" y="157"/>
                  </a:lnTo>
                  <a:lnTo>
                    <a:pt x="469" y="220"/>
                  </a:lnTo>
                  <a:lnTo>
                    <a:pt x="344" y="345"/>
                  </a:lnTo>
                  <a:lnTo>
                    <a:pt x="219" y="438"/>
                  </a:lnTo>
                  <a:lnTo>
                    <a:pt x="126" y="595"/>
                  </a:lnTo>
                  <a:lnTo>
                    <a:pt x="63" y="720"/>
                  </a:lnTo>
                  <a:lnTo>
                    <a:pt x="32" y="845"/>
                  </a:lnTo>
                  <a:lnTo>
                    <a:pt x="1" y="1001"/>
                  </a:lnTo>
                  <a:lnTo>
                    <a:pt x="32" y="1064"/>
                  </a:lnTo>
                  <a:lnTo>
                    <a:pt x="126" y="1814"/>
                  </a:lnTo>
                  <a:lnTo>
                    <a:pt x="219" y="2314"/>
                  </a:lnTo>
                  <a:lnTo>
                    <a:pt x="1688" y="2720"/>
                  </a:lnTo>
                  <a:lnTo>
                    <a:pt x="2814" y="2970"/>
                  </a:lnTo>
                  <a:lnTo>
                    <a:pt x="3283" y="3064"/>
                  </a:lnTo>
                  <a:lnTo>
                    <a:pt x="3595" y="3095"/>
                  </a:lnTo>
                  <a:lnTo>
                    <a:pt x="3658" y="3095"/>
                  </a:lnTo>
                  <a:lnTo>
                    <a:pt x="3908" y="3033"/>
                  </a:lnTo>
                  <a:lnTo>
                    <a:pt x="4064" y="2939"/>
                  </a:lnTo>
                  <a:lnTo>
                    <a:pt x="4095" y="2876"/>
                  </a:lnTo>
                  <a:lnTo>
                    <a:pt x="4095" y="2845"/>
                  </a:lnTo>
                  <a:lnTo>
                    <a:pt x="4127" y="2626"/>
                  </a:lnTo>
                  <a:lnTo>
                    <a:pt x="4158" y="2158"/>
                  </a:lnTo>
                  <a:lnTo>
                    <a:pt x="4127" y="1751"/>
                  </a:lnTo>
                  <a:lnTo>
                    <a:pt x="4095" y="1626"/>
                  </a:lnTo>
                  <a:lnTo>
                    <a:pt x="4033" y="1501"/>
                  </a:lnTo>
                  <a:lnTo>
                    <a:pt x="3720" y="1220"/>
                  </a:lnTo>
                  <a:lnTo>
                    <a:pt x="3095" y="751"/>
                  </a:lnTo>
                  <a:lnTo>
                    <a:pt x="3470" y="1126"/>
                  </a:lnTo>
                  <a:lnTo>
                    <a:pt x="3751" y="1470"/>
                  </a:lnTo>
                  <a:lnTo>
                    <a:pt x="3877" y="1657"/>
                  </a:lnTo>
                  <a:lnTo>
                    <a:pt x="3970" y="1814"/>
                  </a:lnTo>
                  <a:lnTo>
                    <a:pt x="4033" y="2095"/>
                  </a:lnTo>
                  <a:lnTo>
                    <a:pt x="4033" y="2251"/>
                  </a:lnTo>
                  <a:lnTo>
                    <a:pt x="4033" y="2376"/>
                  </a:lnTo>
                  <a:lnTo>
                    <a:pt x="4033" y="2533"/>
                  </a:lnTo>
                  <a:lnTo>
                    <a:pt x="3970" y="2626"/>
                  </a:lnTo>
                  <a:lnTo>
                    <a:pt x="3877" y="2720"/>
                  </a:lnTo>
                  <a:lnTo>
                    <a:pt x="3783" y="2751"/>
                  </a:lnTo>
                  <a:lnTo>
                    <a:pt x="3126" y="2658"/>
                  </a:lnTo>
                  <a:lnTo>
                    <a:pt x="2064" y="2470"/>
                  </a:lnTo>
                  <a:lnTo>
                    <a:pt x="1532" y="2314"/>
                  </a:lnTo>
                  <a:lnTo>
                    <a:pt x="1032" y="2189"/>
                  </a:lnTo>
                  <a:lnTo>
                    <a:pt x="688" y="2033"/>
                  </a:lnTo>
                  <a:lnTo>
                    <a:pt x="594" y="1970"/>
                  </a:lnTo>
                  <a:lnTo>
                    <a:pt x="532" y="1907"/>
                  </a:lnTo>
                  <a:lnTo>
                    <a:pt x="407" y="1564"/>
                  </a:lnTo>
                  <a:lnTo>
                    <a:pt x="376" y="1251"/>
                  </a:lnTo>
                  <a:lnTo>
                    <a:pt x="376" y="970"/>
                  </a:lnTo>
                  <a:lnTo>
                    <a:pt x="438" y="720"/>
                  </a:lnTo>
                  <a:lnTo>
                    <a:pt x="532" y="501"/>
                  </a:lnTo>
                  <a:lnTo>
                    <a:pt x="657" y="313"/>
                  </a:lnTo>
                  <a:lnTo>
                    <a:pt x="813" y="188"/>
                  </a:lnTo>
                  <a:lnTo>
                    <a:pt x="1001" y="95"/>
                  </a:lnTo>
                  <a:close/>
                </a:path>
              </a:pathLst>
            </a:custGeom>
            <a:solidFill>
              <a:srgbClr val="e5e5e6"/>
            </a:solidFill>
            <a:ln w="0">
              <a:noFill/>
            </a:ln>
          </p:spPr>
          <p:style>
            <a:lnRef idx="0"/>
            <a:fillRef idx="0"/>
            <a:effectRef idx="0"/>
            <a:fontRef idx="minor"/>
          </p:style>
        </p:sp>
        <p:sp>
          <p:nvSpPr>
            <p:cNvPr id="309" name="CustomShape 104"/>
            <p:cNvSpPr/>
            <p:nvPr/>
          </p:nvSpPr>
          <p:spPr>
            <a:xfrm>
              <a:off x="5896440" y="2926440"/>
              <a:ext cx="297000" cy="213480"/>
            </a:xfrm>
            <a:custGeom>
              <a:avLst/>
              <a:gdLst/>
              <a:ahLst/>
              <a:rect l="l" t="t" r="r" b="b"/>
              <a:pathLst>
                <a:path w="4158" h="3002">
                  <a:moveTo>
                    <a:pt x="1001" y="1"/>
                  </a:moveTo>
                  <a:lnTo>
                    <a:pt x="1001" y="1"/>
                  </a:lnTo>
                  <a:lnTo>
                    <a:pt x="720" y="32"/>
                  </a:lnTo>
                  <a:lnTo>
                    <a:pt x="720" y="32"/>
                  </a:lnTo>
                  <a:lnTo>
                    <a:pt x="720" y="32"/>
                  </a:lnTo>
                  <a:lnTo>
                    <a:pt x="594" y="63"/>
                  </a:lnTo>
                  <a:lnTo>
                    <a:pt x="469" y="126"/>
                  </a:lnTo>
                  <a:lnTo>
                    <a:pt x="344" y="251"/>
                  </a:lnTo>
                  <a:lnTo>
                    <a:pt x="219" y="344"/>
                  </a:lnTo>
                  <a:lnTo>
                    <a:pt x="126" y="501"/>
                  </a:lnTo>
                  <a:lnTo>
                    <a:pt x="63" y="626"/>
                  </a:lnTo>
                  <a:lnTo>
                    <a:pt x="32" y="751"/>
                  </a:lnTo>
                  <a:lnTo>
                    <a:pt x="1" y="907"/>
                  </a:lnTo>
                  <a:lnTo>
                    <a:pt x="1" y="907"/>
                  </a:lnTo>
                  <a:lnTo>
                    <a:pt x="32" y="970"/>
                  </a:lnTo>
                  <a:lnTo>
                    <a:pt x="32" y="970"/>
                  </a:lnTo>
                  <a:lnTo>
                    <a:pt x="126" y="1720"/>
                  </a:lnTo>
                  <a:lnTo>
                    <a:pt x="219" y="2220"/>
                  </a:lnTo>
                  <a:lnTo>
                    <a:pt x="219" y="2220"/>
                  </a:lnTo>
                  <a:lnTo>
                    <a:pt x="1688" y="2626"/>
                  </a:lnTo>
                  <a:lnTo>
                    <a:pt x="2814" y="2876"/>
                  </a:lnTo>
                  <a:lnTo>
                    <a:pt x="3283" y="2970"/>
                  </a:lnTo>
                  <a:lnTo>
                    <a:pt x="3595" y="3001"/>
                  </a:lnTo>
                  <a:lnTo>
                    <a:pt x="3595" y="3001"/>
                  </a:lnTo>
                  <a:lnTo>
                    <a:pt x="3658" y="3001"/>
                  </a:lnTo>
                  <a:lnTo>
                    <a:pt x="3658" y="3001"/>
                  </a:lnTo>
                  <a:lnTo>
                    <a:pt x="3908" y="2939"/>
                  </a:lnTo>
                  <a:lnTo>
                    <a:pt x="4064" y="2845"/>
                  </a:lnTo>
                  <a:lnTo>
                    <a:pt x="4095" y="2782"/>
                  </a:lnTo>
                  <a:lnTo>
                    <a:pt x="4095" y="2751"/>
                  </a:lnTo>
                  <a:lnTo>
                    <a:pt x="4095" y="2751"/>
                  </a:lnTo>
                  <a:lnTo>
                    <a:pt x="4127" y="2532"/>
                  </a:lnTo>
                  <a:lnTo>
                    <a:pt x="4158" y="2064"/>
                  </a:lnTo>
                  <a:lnTo>
                    <a:pt x="4158" y="2064"/>
                  </a:lnTo>
                  <a:lnTo>
                    <a:pt x="4127" y="1657"/>
                  </a:lnTo>
                  <a:lnTo>
                    <a:pt x="4095" y="1532"/>
                  </a:lnTo>
                  <a:lnTo>
                    <a:pt x="4033" y="1407"/>
                  </a:lnTo>
                  <a:lnTo>
                    <a:pt x="4033" y="1407"/>
                  </a:lnTo>
                  <a:lnTo>
                    <a:pt x="3720" y="1126"/>
                  </a:lnTo>
                  <a:lnTo>
                    <a:pt x="3720" y="1126"/>
                  </a:lnTo>
                  <a:lnTo>
                    <a:pt x="3720" y="1126"/>
                  </a:lnTo>
                  <a:lnTo>
                    <a:pt x="3720" y="1126"/>
                  </a:lnTo>
                  <a:lnTo>
                    <a:pt x="3720" y="1126"/>
                  </a:lnTo>
                  <a:lnTo>
                    <a:pt x="3720" y="1126"/>
                  </a:lnTo>
                  <a:lnTo>
                    <a:pt x="3095" y="657"/>
                  </a:lnTo>
                  <a:lnTo>
                    <a:pt x="3095" y="657"/>
                  </a:lnTo>
                  <a:lnTo>
                    <a:pt x="3470" y="1032"/>
                  </a:lnTo>
                  <a:lnTo>
                    <a:pt x="3751" y="1376"/>
                  </a:lnTo>
                  <a:lnTo>
                    <a:pt x="3877" y="1563"/>
                  </a:lnTo>
                  <a:lnTo>
                    <a:pt x="3970" y="1720"/>
                  </a:lnTo>
                  <a:lnTo>
                    <a:pt x="3970" y="1720"/>
                  </a:lnTo>
                  <a:lnTo>
                    <a:pt x="4033" y="2001"/>
                  </a:lnTo>
                  <a:lnTo>
                    <a:pt x="4033" y="2157"/>
                  </a:lnTo>
                  <a:lnTo>
                    <a:pt x="4033" y="2282"/>
                  </a:lnTo>
                  <a:lnTo>
                    <a:pt x="4033" y="2439"/>
                  </a:lnTo>
                  <a:lnTo>
                    <a:pt x="3970" y="2532"/>
                  </a:lnTo>
                  <a:lnTo>
                    <a:pt x="3877" y="2626"/>
                  </a:lnTo>
                  <a:lnTo>
                    <a:pt x="3783" y="2657"/>
                  </a:lnTo>
                  <a:lnTo>
                    <a:pt x="3783" y="2657"/>
                  </a:lnTo>
                  <a:lnTo>
                    <a:pt x="3126" y="2564"/>
                  </a:lnTo>
                  <a:lnTo>
                    <a:pt x="2064" y="2376"/>
                  </a:lnTo>
                  <a:lnTo>
                    <a:pt x="1532" y="2220"/>
                  </a:lnTo>
                  <a:lnTo>
                    <a:pt x="1032" y="2095"/>
                  </a:lnTo>
                  <a:lnTo>
                    <a:pt x="688" y="1939"/>
                  </a:lnTo>
                  <a:lnTo>
                    <a:pt x="594" y="1876"/>
                  </a:lnTo>
                  <a:lnTo>
                    <a:pt x="532" y="1813"/>
                  </a:lnTo>
                  <a:lnTo>
                    <a:pt x="532" y="1813"/>
                  </a:lnTo>
                  <a:lnTo>
                    <a:pt x="407" y="1470"/>
                  </a:lnTo>
                  <a:lnTo>
                    <a:pt x="376" y="1157"/>
                  </a:lnTo>
                  <a:lnTo>
                    <a:pt x="376" y="876"/>
                  </a:lnTo>
                  <a:lnTo>
                    <a:pt x="438" y="626"/>
                  </a:lnTo>
                  <a:lnTo>
                    <a:pt x="532" y="407"/>
                  </a:lnTo>
                  <a:lnTo>
                    <a:pt x="657" y="219"/>
                  </a:lnTo>
                  <a:lnTo>
                    <a:pt x="813" y="94"/>
                  </a:lnTo>
                  <a:lnTo>
                    <a:pt x="1001" y="1"/>
                  </a:lnTo>
                </a:path>
              </a:pathLst>
            </a:custGeom>
            <a:noFill/>
            <a:ln w="0">
              <a:noFill/>
            </a:ln>
          </p:spPr>
          <p:style>
            <a:lnRef idx="0"/>
            <a:fillRef idx="0"/>
            <a:effectRef idx="0"/>
            <a:fontRef idx="minor"/>
          </p:style>
        </p:sp>
        <p:sp>
          <p:nvSpPr>
            <p:cNvPr id="310" name="CustomShape 105"/>
            <p:cNvSpPr/>
            <p:nvPr/>
          </p:nvSpPr>
          <p:spPr>
            <a:xfrm>
              <a:off x="5968440" y="2921760"/>
              <a:ext cx="10080" cy="1080"/>
            </a:xfrm>
            <a:custGeom>
              <a:avLst/>
              <a:gdLst/>
              <a:ahLst/>
              <a:rect l="l" t="t" r="r" b="b"/>
              <a:pathLst>
                <a:path w="189" h="63">
                  <a:moveTo>
                    <a:pt x="188" y="0"/>
                  </a:moveTo>
                  <a:lnTo>
                    <a:pt x="188" y="0"/>
                  </a:lnTo>
                  <a:lnTo>
                    <a:pt x="188" y="0"/>
                  </a:lnTo>
                  <a:lnTo>
                    <a:pt x="188" y="0"/>
                  </a:lnTo>
                  <a:lnTo>
                    <a:pt x="188" y="0"/>
                  </a:lnTo>
                  <a:lnTo>
                    <a:pt x="188" y="0"/>
                  </a:lnTo>
                  <a:lnTo>
                    <a:pt x="1" y="63"/>
                  </a:lnTo>
                  <a:lnTo>
                    <a:pt x="1" y="63"/>
                  </a:lnTo>
                  <a:lnTo>
                    <a:pt x="1" y="63"/>
                  </a:lnTo>
                  <a:lnTo>
                    <a:pt x="1" y="63"/>
                  </a:lnTo>
                  <a:lnTo>
                    <a:pt x="188" y="0"/>
                  </a:lnTo>
                </a:path>
              </a:pathLst>
            </a:custGeom>
            <a:noFill/>
            <a:ln w="0">
              <a:noFill/>
            </a:ln>
          </p:spPr>
          <p:style>
            <a:lnRef idx="0"/>
            <a:fillRef idx="0"/>
            <a:effectRef idx="0"/>
            <a:fontRef idx="minor"/>
          </p:style>
        </p:sp>
        <p:sp>
          <p:nvSpPr>
            <p:cNvPr id="311" name="CustomShape 106"/>
            <p:cNvSpPr/>
            <p:nvPr/>
          </p:nvSpPr>
          <p:spPr>
            <a:xfrm>
              <a:off x="5982120" y="2919600"/>
              <a:ext cx="3240" cy="360"/>
            </a:xfrm>
            <a:custGeom>
              <a:avLst/>
              <a:gdLst/>
              <a:ahLst/>
              <a:rect l="l" t="t" r="r" b="b"/>
              <a:pathLst>
                <a:path w="95" h="33">
                  <a:moveTo>
                    <a:pt x="94" y="1"/>
                  </a:moveTo>
                  <a:lnTo>
                    <a:pt x="94" y="1"/>
                  </a:lnTo>
                  <a:lnTo>
                    <a:pt x="32" y="32"/>
                  </a:lnTo>
                  <a:lnTo>
                    <a:pt x="32" y="32"/>
                  </a:lnTo>
                  <a:lnTo>
                    <a:pt x="0" y="32"/>
                  </a:lnTo>
                  <a:lnTo>
                    <a:pt x="0" y="32"/>
                  </a:lnTo>
                  <a:lnTo>
                    <a:pt x="94" y="1"/>
                  </a:lnTo>
                </a:path>
              </a:pathLst>
            </a:custGeom>
            <a:noFill/>
            <a:ln w="0">
              <a:noFill/>
            </a:ln>
          </p:spPr>
          <p:style>
            <a:lnRef idx="0"/>
            <a:fillRef idx="0"/>
            <a:effectRef idx="0"/>
            <a:fontRef idx="minor"/>
          </p:style>
        </p:sp>
        <p:sp>
          <p:nvSpPr>
            <p:cNvPr id="312" name="CustomShape 107"/>
            <p:cNvSpPr/>
            <p:nvPr/>
          </p:nvSpPr>
          <p:spPr>
            <a:xfrm>
              <a:off x="7085520" y="2926440"/>
              <a:ext cx="272160" cy="227160"/>
            </a:xfrm>
            <a:custGeom>
              <a:avLst/>
              <a:gdLst/>
              <a:ahLst/>
              <a:rect l="l" t="t" r="r" b="b"/>
              <a:pathLst>
                <a:path w="3815" h="3189">
                  <a:moveTo>
                    <a:pt x="2814" y="1"/>
                  </a:moveTo>
                  <a:lnTo>
                    <a:pt x="2887" y="11"/>
                  </a:lnTo>
                  <a:lnTo>
                    <a:pt x="2845" y="1"/>
                  </a:lnTo>
                  <a:close/>
                  <a:moveTo>
                    <a:pt x="2887" y="11"/>
                  </a:moveTo>
                  <a:lnTo>
                    <a:pt x="2970" y="32"/>
                  </a:lnTo>
                  <a:lnTo>
                    <a:pt x="3127" y="63"/>
                  </a:lnTo>
                  <a:lnTo>
                    <a:pt x="3252" y="126"/>
                  </a:lnTo>
                  <a:lnTo>
                    <a:pt x="3377" y="251"/>
                  </a:lnTo>
                  <a:lnTo>
                    <a:pt x="3471" y="344"/>
                  </a:lnTo>
                  <a:lnTo>
                    <a:pt x="3564" y="501"/>
                  </a:lnTo>
                  <a:lnTo>
                    <a:pt x="3658" y="626"/>
                  </a:lnTo>
                  <a:lnTo>
                    <a:pt x="3689" y="751"/>
                  </a:lnTo>
                  <a:lnTo>
                    <a:pt x="3689" y="907"/>
                  </a:lnTo>
                  <a:lnTo>
                    <a:pt x="3689" y="970"/>
                  </a:lnTo>
                  <a:lnTo>
                    <a:pt x="3596" y="1532"/>
                  </a:lnTo>
                  <a:lnTo>
                    <a:pt x="3533" y="2126"/>
                  </a:lnTo>
                  <a:lnTo>
                    <a:pt x="3596" y="2376"/>
                  </a:lnTo>
                  <a:lnTo>
                    <a:pt x="3689" y="1845"/>
                  </a:lnTo>
                  <a:lnTo>
                    <a:pt x="3814" y="1032"/>
                  </a:lnTo>
                  <a:lnTo>
                    <a:pt x="3814" y="907"/>
                  </a:lnTo>
                  <a:lnTo>
                    <a:pt x="3783" y="751"/>
                  </a:lnTo>
                  <a:lnTo>
                    <a:pt x="3721" y="594"/>
                  </a:lnTo>
                  <a:lnTo>
                    <a:pt x="3627" y="438"/>
                  </a:lnTo>
                  <a:lnTo>
                    <a:pt x="3502" y="282"/>
                  </a:lnTo>
                  <a:lnTo>
                    <a:pt x="3346" y="157"/>
                  </a:lnTo>
                  <a:lnTo>
                    <a:pt x="3220" y="63"/>
                  </a:lnTo>
                  <a:lnTo>
                    <a:pt x="3033" y="32"/>
                  </a:lnTo>
                  <a:lnTo>
                    <a:pt x="2887" y="11"/>
                  </a:lnTo>
                  <a:close/>
                  <a:moveTo>
                    <a:pt x="3596" y="2376"/>
                  </a:moveTo>
                  <a:lnTo>
                    <a:pt x="2502" y="2657"/>
                  </a:lnTo>
                  <a:lnTo>
                    <a:pt x="1345" y="2907"/>
                  </a:lnTo>
                  <a:lnTo>
                    <a:pt x="1" y="3189"/>
                  </a:lnTo>
                  <a:lnTo>
                    <a:pt x="314" y="3158"/>
                  </a:lnTo>
                  <a:lnTo>
                    <a:pt x="814" y="3064"/>
                  </a:lnTo>
                  <a:lnTo>
                    <a:pt x="2033" y="2782"/>
                  </a:lnTo>
                  <a:lnTo>
                    <a:pt x="3596" y="2376"/>
                  </a:lnTo>
                  <a:close/>
                </a:path>
              </a:pathLst>
            </a:custGeom>
            <a:solidFill>
              <a:srgbClr val="f2f2f2"/>
            </a:solidFill>
            <a:ln w="0">
              <a:noFill/>
            </a:ln>
          </p:spPr>
          <p:style>
            <a:lnRef idx="0"/>
            <a:fillRef idx="0"/>
            <a:effectRef idx="0"/>
            <a:fontRef idx="minor"/>
          </p:style>
        </p:sp>
        <p:sp>
          <p:nvSpPr>
            <p:cNvPr id="313" name="CustomShape 108"/>
            <p:cNvSpPr/>
            <p:nvPr/>
          </p:nvSpPr>
          <p:spPr>
            <a:xfrm>
              <a:off x="7085520" y="3098160"/>
              <a:ext cx="256320" cy="55080"/>
            </a:xfrm>
            <a:custGeom>
              <a:avLst/>
              <a:gdLst/>
              <a:ahLst/>
              <a:rect l="l" t="t" r="r" b="b"/>
              <a:pathLst>
                <a:path w="3596" h="813">
                  <a:moveTo>
                    <a:pt x="3596" y="0"/>
                  </a:moveTo>
                  <a:lnTo>
                    <a:pt x="3596" y="0"/>
                  </a:lnTo>
                  <a:lnTo>
                    <a:pt x="2502" y="281"/>
                  </a:lnTo>
                  <a:lnTo>
                    <a:pt x="1345" y="531"/>
                  </a:lnTo>
                  <a:lnTo>
                    <a:pt x="1" y="813"/>
                  </a:lnTo>
                  <a:lnTo>
                    <a:pt x="1" y="813"/>
                  </a:lnTo>
                  <a:lnTo>
                    <a:pt x="1" y="813"/>
                  </a:lnTo>
                  <a:lnTo>
                    <a:pt x="1" y="813"/>
                  </a:lnTo>
                  <a:lnTo>
                    <a:pt x="314" y="782"/>
                  </a:lnTo>
                  <a:lnTo>
                    <a:pt x="814" y="688"/>
                  </a:lnTo>
                  <a:lnTo>
                    <a:pt x="2033" y="406"/>
                  </a:lnTo>
                  <a:lnTo>
                    <a:pt x="3596" y="0"/>
                  </a:lnTo>
                </a:path>
              </a:pathLst>
            </a:custGeom>
            <a:noFill/>
            <a:ln w="0">
              <a:noFill/>
            </a:ln>
          </p:spPr>
          <p:style>
            <a:lnRef idx="0"/>
            <a:fillRef idx="0"/>
            <a:effectRef idx="0"/>
            <a:fontRef idx="minor"/>
          </p:style>
        </p:sp>
        <p:sp>
          <p:nvSpPr>
            <p:cNvPr id="314" name="CustomShape 109"/>
            <p:cNvSpPr/>
            <p:nvPr/>
          </p:nvSpPr>
          <p:spPr>
            <a:xfrm>
              <a:off x="7288920" y="2926440"/>
              <a:ext cx="68760" cy="168480"/>
            </a:xfrm>
            <a:custGeom>
              <a:avLst/>
              <a:gdLst/>
              <a:ahLst/>
              <a:rect l="l" t="t" r="r" b="b"/>
              <a:pathLst>
                <a:path w="1001" h="2377">
                  <a:moveTo>
                    <a:pt x="0" y="1"/>
                  </a:moveTo>
                  <a:lnTo>
                    <a:pt x="31" y="1"/>
                  </a:lnTo>
                  <a:lnTo>
                    <a:pt x="31" y="1"/>
                  </a:lnTo>
                  <a:lnTo>
                    <a:pt x="156" y="32"/>
                  </a:lnTo>
                  <a:lnTo>
                    <a:pt x="156" y="32"/>
                  </a:lnTo>
                  <a:lnTo>
                    <a:pt x="313" y="63"/>
                  </a:lnTo>
                  <a:lnTo>
                    <a:pt x="438" y="126"/>
                  </a:lnTo>
                  <a:lnTo>
                    <a:pt x="563" y="251"/>
                  </a:lnTo>
                  <a:lnTo>
                    <a:pt x="657" y="344"/>
                  </a:lnTo>
                  <a:lnTo>
                    <a:pt x="750" y="501"/>
                  </a:lnTo>
                  <a:lnTo>
                    <a:pt x="844" y="626"/>
                  </a:lnTo>
                  <a:lnTo>
                    <a:pt x="875" y="751"/>
                  </a:lnTo>
                  <a:lnTo>
                    <a:pt x="875" y="907"/>
                  </a:lnTo>
                  <a:lnTo>
                    <a:pt x="875" y="907"/>
                  </a:lnTo>
                  <a:lnTo>
                    <a:pt x="875" y="970"/>
                  </a:lnTo>
                  <a:lnTo>
                    <a:pt x="875" y="970"/>
                  </a:lnTo>
                  <a:lnTo>
                    <a:pt x="782" y="1532"/>
                  </a:lnTo>
                  <a:lnTo>
                    <a:pt x="719" y="2126"/>
                  </a:lnTo>
                  <a:lnTo>
                    <a:pt x="782" y="2376"/>
                  </a:lnTo>
                  <a:lnTo>
                    <a:pt x="782" y="2376"/>
                  </a:lnTo>
                  <a:lnTo>
                    <a:pt x="782" y="2376"/>
                  </a:lnTo>
                  <a:lnTo>
                    <a:pt x="875" y="1845"/>
                  </a:lnTo>
                  <a:lnTo>
                    <a:pt x="1000" y="1032"/>
                  </a:lnTo>
                  <a:lnTo>
                    <a:pt x="1000" y="1032"/>
                  </a:lnTo>
                  <a:lnTo>
                    <a:pt x="1000" y="907"/>
                  </a:lnTo>
                  <a:lnTo>
                    <a:pt x="969" y="751"/>
                  </a:lnTo>
                  <a:lnTo>
                    <a:pt x="907" y="594"/>
                  </a:lnTo>
                  <a:lnTo>
                    <a:pt x="813" y="438"/>
                  </a:lnTo>
                  <a:lnTo>
                    <a:pt x="688" y="282"/>
                  </a:lnTo>
                  <a:lnTo>
                    <a:pt x="532" y="157"/>
                  </a:lnTo>
                  <a:lnTo>
                    <a:pt x="406" y="63"/>
                  </a:lnTo>
                  <a:lnTo>
                    <a:pt x="219" y="32"/>
                  </a:lnTo>
                  <a:lnTo>
                    <a:pt x="219" y="32"/>
                  </a:lnTo>
                  <a:lnTo>
                    <a:pt x="0" y="1"/>
                  </a:lnTo>
                </a:path>
              </a:pathLst>
            </a:custGeom>
            <a:noFill/>
            <a:ln w="0">
              <a:noFill/>
            </a:ln>
          </p:spPr>
          <p:style>
            <a:lnRef idx="0"/>
            <a:fillRef idx="0"/>
            <a:effectRef idx="0"/>
            <a:fontRef idx="minor"/>
          </p:style>
        </p:sp>
        <p:sp>
          <p:nvSpPr>
            <p:cNvPr id="315" name="CustomShape 110"/>
            <p:cNvSpPr/>
            <p:nvPr/>
          </p:nvSpPr>
          <p:spPr>
            <a:xfrm>
              <a:off x="7040160" y="2912760"/>
              <a:ext cx="301680" cy="240480"/>
            </a:xfrm>
            <a:custGeom>
              <a:avLst/>
              <a:gdLst/>
              <a:ahLst/>
              <a:rect l="l" t="t" r="r" b="b"/>
              <a:pathLst>
                <a:path w="4221" h="3376">
                  <a:moveTo>
                    <a:pt x="2658" y="0"/>
                  </a:moveTo>
                  <a:lnTo>
                    <a:pt x="2564" y="31"/>
                  </a:lnTo>
                  <a:lnTo>
                    <a:pt x="2845" y="31"/>
                  </a:lnTo>
                  <a:lnTo>
                    <a:pt x="2658" y="0"/>
                  </a:lnTo>
                  <a:close/>
                  <a:moveTo>
                    <a:pt x="2845" y="31"/>
                  </a:moveTo>
                  <a:lnTo>
                    <a:pt x="3064" y="94"/>
                  </a:lnTo>
                  <a:lnTo>
                    <a:pt x="3158" y="125"/>
                  </a:lnTo>
                  <a:lnTo>
                    <a:pt x="3345" y="188"/>
                  </a:lnTo>
                  <a:lnTo>
                    <a:pt x="3439" y="188"/>
                  </a:lnTo>
                  <a:lnTo>
                    <a:pt x="3033" y="63"/>
                  </a:lnTo>
                  <a:lnTo>
                    <a:pt x="2845" y="31"/>
                  </a:lnTo>
                  <a:close/>
                  <a:moveTo>
                    <a:pt x="2564" y="31"/>
                  </a:moveTo>
                  <a:lnTo>
                    <a:pt x="2376" y="94"/>
                  </a:lnTo>
                  <a:lnTo>
                    <a:pt x="2095" y="281"/>
                  </a:lnTo>
                  <a:lnTo>
                    <a:pt x="1345" y="781"/>
                  </a:lnTo>
                  <a:lnTo>
                    <a:pt x="595" y="1313"/>
                  </a:lnTo>
                  <a:lnTo>
                    <a:pt x="313" y="1532"/>
                  </a:lnTo>
                  <a:lnTo>
                    <a:pt x="157" y="1688"/>
                  </a:lnTo>
                  <a:lnTo>
                    <a:pt x="63" y="1813"/>
                  </a:lnTo>
                  <a:lnTo>
                    <a:pt x="32" y="2032"/>
                  </a:lnTo>
                  <a:lnTo>
                    <a:pt x="1" y="2282"/>
                  </a:lnTo>
                  <a:lnTo>
                    <a:pt x="1" y="2501"/>
                  </a:lnTo>
                  <a:lnTo>
                    <a:pt x="32" y="2938"/>
                  </a:lnTo>
                  <a:lnTo>
                    <a:pt x="63" y="3126"/>
                  </a:lnTo>
                  <a:lnTo>
                    <a:pt x="63" y="3157"/>
                  </a:lnTo>
                  <a:lnTo>
                    <a:pt x="126" y="3220"/>
                  </a:lnTo>
                  <a:lnTo>
                    <a:pt x="282" y="3313"/>
                  </a:lnTo>
                  <a:lnTo>
                    <a:pt x="407" y="3345"/>
                  </a:lnTo>
                  <a:lnTo>
                    <a:pt x="563" y="3376"/>
                  </a:lnTo>
                  <a:lnTo>
                    <a:pt x="626" y="3376"/>
                  </a:lnTo>
                  <a:lnTo>
                    <a:pt x="1970" y="3094"/>
                  </a:lnTo>
                  <a:lnTo>
                    <a:pt x="3127" y="2844"/>
                  </a:lnTo>
                  <a:lnTo>
                    <a:pt x="4221" y="2563"/>
                  </a:lnTo>
                  <a:lnTo>
                    <a:pt x="4158" y="2313"/>
                  </a:lnTo>
                  <a:lnTo>
                    <a:pt x="4127" y="2407"/>
                  </a:lnTo>
                  <a:lnTo>
                    <a:pt x="2658" y="2813"/>
                  </a:lnTo>
                  <a:lnTo>
                    <a:pt x="1532" y="3063"/>
                  </a:lnTo>
                  <a:lnTo>
                    <a:pt x="1064" y="3157"/>
                  </a:lnTo>
                  <a:lnTo>
                    <a:pt x="751" y="3188"/>
                  </a:lnTo>
                  <a:lnTo>
                    <a:pt x="688" y="3188"/>
                  </a:lnTo>
                  <a:lnTo>
                    <a:pt x="438" y="3126"/>
                  </a:lnTo>
                  <a:lnTo>
                    <a:pt x="282" y="3032"/>
                  </a:lnTo>
                  <a:lnTo>
                    <a:pt x="251" y="2969"/>
                  </a:lnTo>
                  <a:lnTo>
                    <a:pt x="220" y="2938"/>
                  </a:lnTo>
                  <a:lnTo>
                    <a:pt x="188" y="2719"/>
                  </a:lnTo>
                  <a:lnTo>
                    <a:pt x="188" y="2251"/>
                  </a:lnTo>
                  <a:lnTo>
                    <a:pt x="220" y="1844"/>
                  </a:lnTo>
                  <a:lnTo>
                    <a:pt x="251" y="1719"/>
                  </a:lnTo>
                  <a:lnTo>
                    <a:pt x="313" y="1594"/>
                  </a:lnTo>
                  <a:lnTo>
                    <a:pt x="345" y="1563"/>
                  </a:lnTo>
                  <a:lnTo>
                    <a:pt x="345" y="1532"/>
                  </a:lnTo>
                  <a:lnTo>
                    <a:pt x="814" y="1188"/>
                  </a:lnTo>
                  <a:lnTo>
                    <a:pt x="1501" y="688"/>
                  </a:lnTo>
                  <a:lnTo>
                    <a:pt x="2158" y="250"/>
                  </a:lnTo>
                  <a:lnTo>
                    <a:pt x="2408" y="94"/>
                  </a:lnTo>
                  <a:lnTo>
                    <a:pt x="2564" y="31"/>
                  </a:lnTo>
                  <a:close/>
                </a:path>
              </a:pathLst>
            </a:custGeom>
            <a:solidFill>
              <a:srgbClr val="00bcd9"/>
            </a:solidFill>
            <a:ln w="0">
              <a:noFill/>
            </a:ln>
          </p:spPr>
          <p:style>
            <a:lnRef idx="0"/>
            <a:fillRef idx="0"/>
            <a:effectRef idx="0"/>
            <a:fontRef idx="minor"/>
          </p:style>
        </p:sp>
        <p:sp>
          <p:nvSpPr>
            <p:cNvPr id="316" name="CustomShape 111"/>
            <p:cNvSpPr/>
            <p:nvPr/>
          </p:nvSpPr>
          <p:spPr>
            <a:xfrm>
              <a:off x="7268760" y="2921760"/>
              <a:ext cx="10080" cy="1080"/>
            </a:xfrm>
            <a:custGeom>
              <a:avLst/>
              <a:gdLst/>
              <a:ahLst/>
              <a:rect l="l" t="t" r="r" b="b"/>
              <a:pathLst>
                <a:path w="189" h="63">
                  <a:moveTo>
                    <a:pt x="1" y="0"/>
                  </a:moveTo>
                  <a:lnTo>
                    <a:pt x="1" y="0"/>
                  </a:lnTo>
                  <a:lnTo>
                    <a:pt x="188" y="63"/>
                  </a:lnTo>
                  <a:lnTo>
                    <a:pt x="188" y="63"/>
                  </a:lnTo>
                  <a:lnTo>
                    <a:pt x="188" y="63"/>
                  </a:lnTo>
                  <a:lnTo>
                    <a:pt x="188" y="63"/>
                  </a:lnTo>
                  <a:lnTo>
                    <a:pt x="1" y="0"/>
                  </a:lnTo>
                  <a:lnTo>
                    <a:pt x="1" y="0"/>
                  </a:lnTo>
                  <a:lnTo>
                    <a:pt x="1" y="0"/>
                  </a:lnTo>
                </a:path>
              </a:pathLst>
            </a:custGeom>
            <a:noFill/>
            <a:ln w="0">
              <a:noFill/>
            </a:ln>
          </p:spPr>
          <p:style>
            <a:lnRef idx="0"/>
            <a:fillRef idx="0"/>
            <a:effectRef idx="0"/>
            <a:fontRef idx="minor"/>
          </p:style>
        </p:sp>
        <p:sp>
          <p:nvSpPr>
            <p:cNvPr id="317" name="CustomShape 112"/>
            <p:cNvSpPr/>
            <p:nvPr/>
          </p:nvSpPr>
          <p:spPr>
            <a:xfrm>
              <a:off x="7040160" y="2912760"/>
              <a:ext cx="301680" cy="240480"/>
            </a:xfrm>
            <a:custGeom>
              <a:avLst/>
              <a:gdLst/>
              <a:ahLst/>
              <a:rect l="l" t="t" r="r" b="b"/>
              <a:pathLst>
                <a:path w="4221" h="3376">
                  <a:moveTo>
                    <a:pt x="2658" y="0"/>
                  </a:moveTo>
                  <a:lnTo>
                    <a:pt x="2658" y="0"/>
                  </a:lnTo>
                  <a:lnTo>
                    <a:pt x="2564" y="31"/>
                  </a:lnTo>
                  <a:lnTo>
                    <a:pt x="2564" y="31"/>
                  </a:lnTo>
                  <a:lnTo>
                    <a:pt x="2376" y="94"/>
                  </a:lnTo>
                  <a:lnTo>
                    <a:pt x="2095" y="281"/>
                  </a:lnTo>
                  <a:lnTo>
                    <a:pt x="1345" y="781"/>
                  </a:lnTo>
                  <a:lnTo>
                    <a:pt x="595" y="1313"/>
                  </a:lnTo>
                  <a:lnTo>
                    <a:pt x="313" y="1532"/>
                  </a:lnTo>
                  <a:lnTo>
                    <a:pt x="157" y="1688"/>
                  </a:lnTo>
                  <a:lnTo>
                    <a:pt x="157" y="1688"/>
                  </a:lnTo>
                  <a:lnTo>
                    <a:pt x="63" y="1813"/>
                  </a:lnTo>
                  <a:lnTo>
                    <a:pt x="32" y="2032"/>
                  </a:lnTo>
                  <a:lnTo>
                    <a:pt x="1" y="2282"/>
                  </a:lnTo>
                  <a:lnTo>
                    <a:pt x="1" y="2501"/>
                  </a:lnTo>
                  <a:lnTo>
                    <a:pt x="32" y="2938"/>
                  </a:lnTo>
                  <a:lnTo>
                    <a:pt x="63" y="3126"/>
                  </a:lnTo>
                  <a:lnTo>
                    <a:pt x="63" y="3126"/>
                  </a:lnTo>
                  <a:lnTo>
                    <a:pt x="63" y="3157"/>
                  </a:lnTo>
                  <a:lnTo>
                    <a:pt x="126" y="3220"/>
                  </a:lnTo>
                  <a:lnTo>
                    <a:pt x="282" y="3313"/>
                  </a:lnTo>
                  <a:lnTo>
                    <a:pt x="407" y="3345"/>
                  </a:lnTo>
                  <a:lnTo>
                    <a:pt x="563" y="3376"/>
                  </a:lnTo>
                  <a:lnTo>
                    <a:pt x="563" y="3376"/>
                  </a:lnTo>
                  <a:lnTo>
                    <a:pt x="626" y="3376"/>
                  </a:lnTo>
                  <a:lnTo>
                    <a:pt x="626" y="3376"/>
                  </a:lnTo>
                  <a:lnTo>
                    <a:pt x="1970" y="3094"/>
                  </a:lnTo>
                  <a:lnTo>
                    <a:pt x="3127" y="2844"/>
                  </a:lnTo>
                  <a:lnTo>
                    <a:pt x="4221" y="2563"/>
                  </a:lnTo>
                  <a:lnTo>
                    <a:pt x="4221" y="2563"/>
                  </a:lnTo>
                  <a:lnTo>
                    <a:pt x="4158" y="2313"/>
                  </a:lnTo>
                  <a:lnTo>
                    <a:pt x="4158" y="2313"/>
                  </a:lnTo>
                  <a:lnTo>
                    <a:pt x="4127" y="2407"/>
                  </a:lnTo>
                  <a:lnTo>
                    <a:pt x="4127" y="2407"/>
                  </a:lnTo>
                  <a:lnTo>
                    <a:pt x="2658" y="2813"/>
                  </a:lnTo>
                  <a:lnTo>
                    <a:pt x="1532" y="3063"/>
                  </a:lnTo>
                  <a:lnTo>
                    <a:pt x="1064" y="3157"/>
                  </a:lnTo>
                  <a:lnTo>
                    <a:pt x="751" y="3188"/>
                  </a:lnTo>
                  <a:lnTo>
                    <a:pt x="751" y="3188"/>
                  </a:lnTo>
                  <a:lnTo>
                    <a:pt x="688" y="3188"/>
                  </a:lnTo>
                  <a:lnTo>
                    <a:pt x="688" y="3188"/>
                  </a:lnTo>
                  <a:lnTo>
                    <a:pt x="438" y="3126"/>
                  </a:lnTo>
                  <a:lnTo>
                    <a:pt x="282" y="3032"/>
                  </a:lnTo>
                  <a:lnTo>
                    <a:pt x="251" y="2969"/>
                  </a:lnTo>
                  <a:lnTo>
                    <a:pt x="220" y="2938"/>
                  </a:lnTo>
                  <a:lnTo>
                    <a:pt x="220" y="2938"/>
                  </a:lnTo>
                  <a:lnTo>
                    <a:pt x="188" y="2719"/>
                  </a:lnTo>
                  <a:lnTo>
                    <a:pt x="188" y="2251"/>
                  </a:lnTo>
                  <a:lnTo>
                    <a:pt x="188" y="2251"/>
                  </a:lnTo>
                  <a:lnTo>
                    <a:pt x="220" y="1844"/>
                  </a:lnTo>
                  <a:lnTo>
                    <a:pt x="251" y="1719"/>
                  </a:lnTo>
                  <a:lnTo>
                    <a:pt x="313" y="1594"/>
                  </a:lnTo>
                  <a:lnTo>
                    <a:pt x="313" y="1594"/>
                  </a:lnTo>
                  <a:lnTo>
                    <a:pt x="313" y="1594"/>
                  </a:lnTo>
                  <a:lnTo>
                    <a:pt x="313" y="1594"/>
                  </a:lnTo>
                  <a:lnTo>
                    <a:pt x="313" y="1594"/>
                  </a:lnTo>
                  <a:lnTo>
                    <a:pt x="313" y="1594"/>
                  </a:lnTo>
                  <a:lnTo>
                    <a:pt x="345" y="1563"/>
                  </a:lnTo>
                  <a:lnTo>
                    <a:pt x="345" y="1563"/>
                  </a:lnTo>
                  <a:lnTo>
                    <a:pt x="345" y="1563"/>
                  </a:lnTo>
                  <a:lnTo>
                    <a:pt x="345" y="1563"/>
                  </a:lnTo>
                  <a:lnTo>
                    <a:pt x="345" y="1563"/>
                  </a:lnTo>
                  <a:lnTo>
                    <a:pt x="345" y="1563"/>
                  </a:lnTo>
                  <a:lnTo>
                    <a:pt x="345" y="1563"/>
                  </a:lnTo>
                  <a:lnTo>
                    <a:pt x="345" y="1563"/>
                  </a:lnTo>
                  <a:lnTo>
                    <a:pt x="345" y="1563"/>
                  </a:lnTo>
                  <a:lnTo>
                    <a:pt x="345" y="1563"/>
                  </a:lnTo>
                  <a:lnTo>
                    <a:pt x="345" y="1532"/>
                  </a:lnTo>
                  <a:lnTo>
                    <a:pt x="345" y="1532"/>
                  </a:lnTo>
                  <a:lnTo>
                    <a:pt x="345" y="1532"/>
                  </a:lnTo>
                  <a:lnTo>
                    <a:pt x="345" y="1532"/>
                  </a:lnTo>
                  <a:lnTo>
                    <a:pt x="814" y="1188"/>
                  </a:lnTo>
                  <a:lnTo>
                    <a:pt x="1501" y="688"/>
                  </a:lnTo>
                  <a:lnTo>
                    <a:pt x="2158" y="250"/>
                  </a:lnTo>
                  <a:lnTo>
                    <a:pt x="2408" y="94"/>
                  </a:lnTo>
                  <a:lnTo>
                    <a:pt x="2564" y="31"/>
                  </a:lnTo>
                  <a:lnTo>
                    <a:pt x="2564" y="31"/>
                  </a:lnTo>
                  <a:lnTo>
                    <a:pt x="2689" y="31"/>
                  </a:lnTo>
                  <a:lnTo>
                    <a:pt x="2689" y="31"/>
                  </a:lnTo>
                  <a:lnTo>
                    <a:pt x="2845" y="31"/>
                  </a:lnTo>
                  <a:lnTo>
                    <a:pt x="3064" y="94"/>
                  </a:lnTo>
                  <a:lnTo>
                    <a:pt x="3064" y="94"/>
                  </a:lnTo>
                  <a:lnTo>
                    <a:pt x="3064" y="94"/>
                  </a:lnTo>
                  <a:lnTo>
                    <a:pt x="3064" y="94"/>
                  </a:lnTo>
                  <a:lnTo>
                    <a:pt x="3158" y="125"/>
                  </a:lnTo>
                  <a:lnTo>
                    <a:pt x="3158" y="125"/>
                  </a:lnTo>
                  <a:lnTo>
                    <a:pt x="3158" y="125"/>
                  </a:lnTo>
                  <a:lnTo>
                    <a:pt x="3158" y="125"/>
                  </a:lnTo>
                  <a:lnTo>
                    <a:pt x="3345" y="188"/>
                  </a:lnTo>
                  <a:lnTo>
                    <a:pt x="3345" y="188"/>
                  </a:lnTo>
                  <a:lnTo>
                    <a:pt x="3470" y="188"/>
                  </a:lnTo>
                  <a:lnTo>
                    <a:pt x="3439" y="188"/>
                  </a:lnTo>
                  <a:lnTo>
                    <a:pt x="3439" y="188"/>
                  </a:lnTo>
                  <a:lnTo>
                    <a:pt x="3033" y="63"/>
                  </a:lnTo>
                  <a:lnTo>
                    <a:pt x="2845" y="31"/>
                  </a:lnTo>
                  <a:lnTo>
                    <a:pt x="2658" y="0"/>
                  </a:lnTo>
                </a:path>
              </a:pathLst>
            </a:custGeom>
            <a:noFill/>
            <a:ln w="0">
              <a:noFill/>
            </a:ln>
          </p:spPr>
          <p:style>
            <a:lnRef idx="0"/>
            <a:fillRef idx="0"/>
            <a:effectRef idx="0"/>
            <a:fontRef idx="minor"/>
          </p:style>
        </p:sp>
        <p:sp>
          <p:nvSpPr>
            <p:cNvPr id="318" name="CustomShape 113"/>
            <p:cNvSpPr/>
            <p:nvPr/>
          </p:nvSpPr>
          <p:spPr>
            <a:xfrm>
              <a:off x="7053840" y="2915280"/>
              <a:ext cx="294840" cy="224640"/>
            </a:xfrm>
            <a:custGeom>
              <a:avLst/>
              <a:gdLst/>
              <a:ahLst/>
              <a:rect l="l" t="t" r="r" b="b"/>
              <a:pathLst>
                <a:path w="4127" h="3158">
                  <a:moveTo>
                    <a:pt x="2376" y="0"/>
                  </a:moveTo>
                  <a:lnTo>
                    <a:pt x="2220" y="94"/>
                  </a:lnTo>
                  <a:lnTo>
                    <a:pt x="1938" y="250"/>
                  </a:lnTo>
                  <a:lnTo>
                    <a:pt x="1251" y="719"/>
                  </a:lnTo>
                  <a:lnTo>
                    <a:pt x="532" y="1219"/>
                  </a:lnTo>
                  <a:lnTo>
                    <a:pt x="282" y="1407"/>
                  </a:lnTo>
                  <a:lnTo>
                    <a:pt x="125" y="1563"/>
                  </a:lnTo>
                  <a:lnTo>
                    <a:pt x="63" y="1688"/>
                  </a:lnTo>
                  <a:lnTo>
                    <a:pt x="0" y="1876"/>
                  </a:lnTo>
                  <a:lnTo>
                    <a:pt x="0" y="2095"/>
                  </a:lnTo>
                  <a:lnTo>
                    <a:pt x="0" y="2345"/>
                  </a:lnTo>
                  <a:lnTo>
                    <a:pt x="32" y="2720"/>
                  </a:lnTo>
                  <a:lnTo>
                    <a:pt x="32" y="2907"/>
                  </a:lnTo>
                  <a:lnTo>
                    <a:pt x="63" y="2938"/>
                  </a:lnTo>
                  <a:lnTo>
                    <a:pt x="94" y="3001"/>
                  </a:lnTo>
                  <a:lnTo>
                    <a:pt x="250" y="3095"/>
                  </a:lnTo>
                  <a:lnTo>
                    <a:pt x="500" y="3157"/>
                  </a:lnTo>
                  <a:lnTo>
                    <a:pt x="782" y="3126"/>
                  </a:lnTo>
                  <a:lnTo>
                    <a:pt x="1219" y="3063"/>
                  </a:lnTo>
                  <a:lnTo>
                    <a:pt x="2376" y="2782"/>
                  </a:lnTo>
                  <a:lnTo>
                    <a:pt x="3939" y="2376"/>
                  </a:lnTo>
                  <a:lnTo>
                    <a:pt x="4001" y="1876"/>
                  </a:lnTo>
                  <a:lnTo>
                    <a:pt x="4126" y="1126"/>
                  </a:lnTo>
                  <a:lnTo>
                    <a:pt x="4126" y="1001"/>
                  </a:lnTo>
                  <a:lnTo>
                    <a:pt x="4095" y="844"/>
                  </a:lnTo>
                  <a:lnTo>
                    <a:pt x="4033" y="719"/>
                  </a:lnTo>
                  <a:lnTo>
                    <a:pt x="3970" y="563"/>
                  </a:lnTo>
                  <a:lnTo>
                    <a:pt x="3845" y="438"/>
                  </a:lnTo>
                  <a:lnTo>
                    <a:pt x="3720" y="313"/>
                  </a:lnTo>
                  <a:lnTo>
                    <a:pt x="3564" y="219"/>
                  </a:lnTo>
                  <a:lnTo>
                    <a:pt x="3407" y="188"/>
                  </a:lnTo>
                  <a:lnTo>
                    <a:pt x="3095" y="125"/>
                  </a:lnTo>
                  <a:lnTo>
                    <a:pt x="2845" y="63"/>
                  </a:lnTo>
                  <a:lnTo>
                    <a:pt x="2595" y="0"/>
                  </a:lnTo>
                  <a:close/>
                </a:path>
              </a:pathLst>
            </a:custGeom>
            <a:solidFill>
              <a:srgbClr val="ffffff"/>
            </a:solidFill>
            <a:ln w="0">
              <a:noFill/>
            </a:ln>
          </p:spPr>
          <p:style>
            <a:lnRef idx="0"/>
            <a:fillRef idx="0"/>
            <a:effectRef idx="0"/>
            <a:fontRef idx="minor"/>
          </p:style>
        </p:sp>
        <p:sp>
          <p:nvSpPr>
            <p:cNvPr id="319" name="CustomShape 114"/>
            <p:cNvSpPr/>
            <p:nvPr/>
          </p:nvSpPr>
          <p:spPr>
            <a:xfrm>
              <a:off x="7053840" y="2915280"/>
              <a:ext cx="294840" cy="224640"/>
            </a:xfrm>
            <a:custGeom>
              <a:avLst/>
              <a:gdLst/>
              <a:ahLst/>
              <a:rect l="l" t="t" r="r" b="b"/>
              <a:pathLst>
                <a:path w="4127" h="3158">
                  <a:moveTo>
                    <a:pt x="32" y="2907"/>
                  </a:moveTo>
                  <a:lnTo>
                    <a:pt x="32" y="2907"/>
                  </a:lnTo>
                  <a:lnTo>
                    <a:pt x="32" y="2720"/>
                  </a:lnTo>
                  <a:lnTo>
                    <a:pt x="0" y="2345"/>
                  </a:lnTo>
                  <a:lnTo>
                    <a:pt x="0" y="2095"/>
                  </a:lnTo>
                  <a:lnTo>
                    <a:pt x="0" y="1876"/>
                  </a:lnTo>
                  <a:lnTo>
                    <a:pt x="63" y="1688"/>
                  </a:lnTo>
                  <a:lnTo>
                    <a:pt x="125" y="1563"/>
                  </a:lnTo>
                  <a:lnTo>
                    <a:pt x="125" y="1563"/>
                  </a:lnTo>
                  <a:lnTo>
                    <a:pt x="282" y="1407"/>
                  </a:lnTo>
                  <a:lnTo>
                    <a:pt x="532" y="1219"/>
                  </a:lnTo>
                  <a:lnTo>
                    <a:pt x="1251" y="719"/>
                  </a:lnTo>
                  <a:lnTo>
                    <a:pt x="1938" y="250"/>
                  </a:lnTo>
                  <a:lnTo>
                    <a:pt x="2220" y="94"/>
                  </a:lnTo>
                  <a:lnTo>
                    <a:pt x="2376" y="0"/>
                  </a:lnTo>
                  <a:lnTo>
                    <a:pt x="2376" y="0"/>
                  </a:lnTo>
                  <a:lnTo>
                    <a:pt x="2470" y="0"/>
                  </a:lnTo>
                  <a:lnTo>
                    <a:pt x="2595" y="0"/>
                  </a:lnTo>
                  <a:lnTo>
                    <a:pt x="2845" y="63"/>
                  </a:lnTo>
                  <a:lnTo>
                    <a:pt x="3095" y="125"/>
                  </a:lnTo>
                  <a:lnTo>
                    <a:pt x="3407" y="188"/>
                  </a:lnTo>
                  <a:lnTo>
                    <a:pt x="3407" y="188"/>
                  </a:lnTo>
                  <a:lnTo>
                    <a:pt x="3564" y="219"/>
                  </a:lnTo>
                  <a:lnTo>
                    <a:pt x="3720" y="313"/>
                  </a:lnTo>
                  <a:lnTo>
                    <a:pt x="3845" y="438"/>
                  </a:lnTo>
                  <a:lnTo>
                    <a:pt x="3970" y="563"/>
                  </a:lnTo>
                  <a:lnTo>
                    <a:pt x="4033" y="719"/>
                  </a:lnTo>
                  <a:lnTo>
                    <a:pt x="4095" y="844"/>
                  </a:lnTo>
                  <a:lnTo>
                    <a:pt x="4126" y="1001"/>
                  </a:lnTo>
                  <a:lnTo>
                    <a:pt x="4126" y="1126"/>
                  </a:lnTo>
                  <a:lnTo>
                    <a:pt x="4126" y="1126"/>
                  </a:lnTo>
                  <a:lnTo>
                    <a:pt x="4001" y="1876"/>
                  </a:lnTo>
                  <a:lnTo>
                    <a:pt x="3939" y="2376"/>
                  </a:lnTo>
                  <a:lnTo>
                    <a:pt x="3939" y="2376"/>
                  </a:lnTo>
                  <a:lnTo>
                    <a:pt x="2376" y="2782"/>
                  </a:lnTo>
                  <a:lnTo>
                    <a:pt x="1219" y="3063"/>
                  </a:lnTo>
                  <a:lnTo>
                    <a:pt x="782" y="3126"/>
                  </a:lnTo>
                  <a:lnTo>
                    <a:pt x="500" y="3157"/>
                  </a:lnTo>
                  <a:lnTo>
                    <a:pt x="500" y="3157"/>
                  </a:lnTo>
                  <a:lnTo>
                    <a:pt x="250" y="3095"/>
                  </a:lnTo>
                  <a:lnTo>
                    <a:pt x="94" y="3001"/>
                  </a:lnTo>
                  <a:lnTo>
                    <a:pt x="63" y="2938"/>
                  </a:lnTo>
                  <a:lnTo>
                    <a:pt x="32" y="2907"/>
                  </a:lnTo>
                </a:path>
              </a:pathLst>
            </a:custGeom>
            <a:noFill/>
            <a:ln w="0">
              <a:noFill/>
            </a:ln>
          </p:spPr>
          <p:style>
            <a:lnRef idx="0"/>
            <a:fillRef idx="0"/>
            <a:effectRef idx="0"/>
            <a:fontRef idx="minor"/>
          </p:style>
        </p:sp>
        <p:sp>
          <p:nvSpPr>
            <p:cNvPr id="320" name="CustomShape 115"/>
            <p:cNvSpPr/>
            <p:nvPr/>
          </p:nvSpPr>
          <p:spPr>
            <a:xfrm>
              <a:off x="7261920" y="2919600"/>
              <a:ext cx="16920" cy="3240"/>
            </a:xfrm>
            <a:custGeom>
              <a:avLst/>
              <a:gdLst/>
              <a:ahLst/>
              <a:rect l="l" t="t" r="r" b="b"/>
              <a:pathLst>
                <a:path w="282" h="95">
                  <a:moveTo>
                    <a:pt x="94" y="32"/>
                  </a:moveTo>
                  <a:lnTo>
                    <a:pt x="94" y="32"/>
                  </a:lnTo>
                  <a:lnTo>
                    <a:pt x="281" y="95"/>
                  </a:lnTo>
                  <a:lnTo>
                    <a:pt x="281" y="95"/>
                  </a:lnTo>
                  <a:lnTo>
                    <a:pt x="94" y="32"/>
                  </a:lnTo>
                  <a:lnTo>
                    <a:pt x="94" y="32"/>
                  </a:lnTo>
                  <a:lnTo>
                    <a:pt x="94" y="32"/>
                  </a:lnTo>
                  <a:close/>
                  <a:moveTo>
                    <a:pt x="0" y="1"/>
                  </a:moveTo>
                  <a:lnTo>
                    <a:pt x="0" y="1"/>
                  </a:lnTo>
                  <a:lnTo>
                    <a:pt x="0" y="1"/>
                  </a:lnTo>
                  <a:lnTo>
                    <a:pt x="0" y="1"/>
                  </a:lnTo>
                  <a:lnTo>
                    <a:pt x="94" y="32"/>
                  </a:lnTo>
                  <a:lnTo>
                    <a:pt x="94" y="32"/>
                  </a:lnTo>
                  <a:lnTo>
                    <a:pt x="94" y="32"/>
                  </a:lnTo>
                  <a:lnTo>
                    <a:pt x="94" y="32"/>
                  </a:lnTo>
                  <a:lnTo>
                    <a:pt x="0" y="1"/>
                  </a:lnTo>
                  <a:close/>
                </a:path>
              </a:pathLst>
            </a:custGeom>
            <a:solidFill>
              <a:srgbClr val="00a9c4"/>
            </a:solidFill>
            <a:ln w="0">
              <a:noFill/>
            </a:ln>
          </p:spPr>
          <p:style>
            <a:lnRef idx="0"/>
            <a:fillRef idx="0"/>
            <a:effectRef idx="0"/>
            <a:fontRef idx="minor"/>
          </p:style>
        </p:sp>
        <p:sp>
          <p:nvSpPr>
            <p:cNvPr id="321" name="CustomShape 116"/>
            <p:cNvSpPr/>
            <p:nvPr/>
          </p:nvSpPr>
          <p:spPr>
            <a:xfrm>
              <a:off x="7268760" y="2921760"/>
              <a:ext cx="10080" cy="1080"/>
            </a:xfrm>
            <a:custGeom>
              <a:avLst/>
              <a:gdLst/>
              <a:ahLst/>
              <a:rect l="l" t="t" r="r" b="b"/>
              <a:pathLst>
                <a:path w="189" h="63">
                  <a:moveTo>
                    <a:pt x="1" y="0"/>
                  </a:moveTo>
                  <a:lnTo>
                    <a:pt x="1" y="0"/>
                  </a:lnTo>
                  <a:lnTo>
                    <a:pt x="188" y="63"/>
                  </a:lnTo>
                  <a:lnTo>
                    <a:pt x="188" y="63"/>
                  </a:lnTo>
                  <a:lnTo>
                    <a:pt x="1" y="0"/>
                  </a:lnTo>
                  <a:lnTo>
                    <a:pt x="1" y="0"/>
                  </a:lnTo>
                  <a:lnTo>
                    <a:pt x="1" y="0"/>
                  </a:lnTo>
                </a:path>
              </a:pathLst>
            </a:custGeom>
            <a:noFill/>
            <a:ln w="0">
              <a:noFill/>
            </a:ln>
          </p:spPr>
          <p:style>
            <a:lnRef idx="0"/>
            <a:fillRef idx="0"/>
            <a:effectRef idx="0"/>
            <a:fontRef idx="minor"/>
          </p:style>
        </p:sp>
        <p:sp>
          <p:nvSpPr>
            <p:cNvPr id="322" name="CustomShape 117"/>
            <p:cNvSpPr/>
            <p:nvPr/>
          </p:nvSpPr>
          <p:spPr>
            <a:xfrm>
              <a:off x="7261920" y="2919600"/>
              <a:ext cx="3240" cy="360"/>
            </a:xfrm>
            <a:custGeom>
              <a:avLst/>
              <a:gdLst/>
              <a:ahLst/>
              <a:rect l="l" t="t" r="r" b="b"/>
              <a:pathLst>
                <a:path w="94" h="33">
                  <a:moveTo>
                    <a:pt x="0" y="1"/>
                  </a:moveTo>
                  <a:lnTo>
                    <a:pt x="0" y="1"/>
                  </a:lnTo>
                  <a:lnTo>
                    <a:pt x="0" y="1"/>
                  </a:lnTo>
                  <a:lnTo>
                    <a:pt x="0" y="1"/>
                  </a:lnTo>
                  <a:lnTo>
                    <a:pt x="94" y="32"/>
                  </a:lnTo>
                  <a:lnTo>
                    <a:pt x="94" y="32"/>
                  </a:lnTo>
                  <a:lnTo>
                    <a:pt x="94" y="32"/>
                  </a:lnTo>
                  <a:lnTo>
                    <a:pt x="94" y="32"/>
                  </a:lnTo>
                  <a:lnTo>
                    <a:pt x="0" y="1"/>
                  </a:lnTo>
                </a:path>
              </a:pathLst>
            </a:custGeom>
            <a:noFill/>
            <a:ln w="0">
              <a:noFill/>
            </a:ln>
          </p:spPr>
          <p:style>
            <a:lnRef idx="0"/>
            <a:fillRef idx="0"/>
            <a:effectRef idx="0"/>
            <a:fontRef idx="minor"/>
          </p:style>
        </p:sp>
        <p:sp>
          <p:nvSpPr>
            <p:cNvPr id="323" name="CustomShape 118"/>
            <p:cNvSpPr/>
            <p:nvPr/>
          </p:nvSpPr>
          <p:spPr>
            <a:xfrm>
              <a:off x="7291080" y="2926440"/>
              <a:ext cx="57600" cy="61920"/>
            </a:xfrm>
            <a:custGeom>
              <a:avLst/>
              <a:gdLst/>
              <a:ahLst/>
              <a:rect l="l" t="t" r="r" b="b"/>
              <a:pathLst>
                <a:path w="845" h="908">
                  <a:moveTo>
                    <a:pt x="0" y="1"/>
                  </a:moveTo>
                  <a:lnTo>
                    <a:pt x="0" y="1"/>
                  </a:lnTo>
                  <a:lnTo>
                    <a:pt x="0" y="1"/>
                  </a:lnTo>
                  <a:lnTo>
                    <a:pt x="125" y="32"/>
                  </a:lnTo>
                  <a:lnTo>
                    <a:pt x="125" y="32"/>
                  </a:lnTo>
                  <a:lnTo>
                    <a:pt x="282" y="63"/>
                  </a:lnTo>
                  <a:lnTo>
                    <a:pt x="407" y="126"/>
                  </a:lnTo>
                  <a:lnTo>
                    <a:pt x="532" y="251"/>
                  </a:lnTo>
                  <a:lnTo>
                    <a:pt x="626" y="344"/>
                  </a:lnTo>
                  <a:lnTo>
                    <a:pt x="719" y="501"/>
                  </a:lnTo>
                  <a:lnTo>
                    <a:pt x="813" y="626"/>
                  </a:lnTo>
                  <a:lnTo>
                    <a:pt x="844" y="751"/>
                  </a:lnTo>
                  <a:lnTo>
                    <a:pt x="844" y="907"/>
                  </a:lnTo>
                  <a:lnTo>
                    <a:pt x="844" y="907"/>
                  </a:lnTo>
                  <a:lnTo>
                    <a:pt x="844" y="751"/>
                  </a:lnTo>
                  <a:lnTo>
                    <a:pt x="813" y="626"/>
                  </a:lnTo>
                  <a:lnTo>
                    <a:pt x="719" y="501"/>
                  </a:lnTo>
                  <a:lnTo>
                    <a:pt x="626" y="344"/>
                  </a:lnTo>
                  <a:lnTo>
                    <a:pt x="532" y="251"/>
                  </a:lnTo>
                  <a:lnTo>
                    <a:pt x="407" y="126"/>
                  </a:lnTo>
                  <a:lnTo>
                    <a:pt x="282" y="63"/>
                  </a:lnTo>
                  <a:lnTo>
                    <a:pt x="125" y="32"/>
                  </a:lnTo>
                  <a:lnTo>
                    <a:pt x="125" y="32"/>
                  </a:lnTo>
                  <a:lnTo>
                    <a:pt x="0" y="1"/>
                  </a:lnTo>
                  <a:close/>
                </a:path>
              </a:pathLst>
            </a:custGeom>
            <a:solidFill>
              <a:srgbClr val="d9d9da"/>
            </a:solidFill>
            <a:ln w="0">
              <a:noFill/>
            </a:ln>
          </p:spPr>
          <p:style>
            <a:lnRef idx="0"/>
            <a:fillRef idx="0"/>
            <a:effectRef idx="0"/>
            <a:fontRef idx="minor"/>
          </p:style>
        </p:sp>
        <p:sp>
          <p:nvSpPr>
            <p:cNvPr id="324" name="CustomShape 119"/>
            <p:cNvSpPr/>
            <p:nvPr/>
          </p:nvSpPr>
          <p:spPr>
            <a:xfrm>
              <a:off x="7291080" y="2926440"/>
              <a:ext cx="57600" cy="61920"/>
            </a:xfrm>
            <a:custGeom>
              <a:avLst/>
              <a:gdLst/>
              <a:ahLst/>
              <a:rect l="l" t="t" r="r" b="b"/>
              <a:pathLst>
                <a:path w="845" h="908">
                  <a:moveTo>
                    <a:pt x="0" y="1"/>
                  </a:moveTo>
                  <a:lnTo>
                    <a:pt x="0" y="1"/>
                  </a:lnTo>
                  <a:lnTo>
                    <a:pt x="0" y="1"/>
                  </a:lnTo>
                  <a:lnTo>
                    <a:pt x="125" y="32"/>
                  </a:lnTo>
                  <a:lnTo>
                    <a:pt x="125" y="32"/>
                  </a:lnTo>
                  <a:lnTo>
                    <a:pt x="282" y="63"/>
                  </a:lnTo>
                  <a:lnTo>
                    <a:pt x="407" y="126"/>
                  </a:lnTo>
                  <a:lnTo>
                    <a:pt x="532" y="251"/>
                  </a:lnTo>
                  <a:lnTo>
                    <a:pt x="626" y="344"/>
                  </a:lnTo>
                  <a:lnTo>
                    <a:pt x="719" y="501"/>
                  </a:lnTo>
                  <a:lnTo>
                    <a:pt x="813" y="626"/>
                  </a:lnTo>
                  <a:lnTo>
                    <a:pt x="844" y="751"/>
                  </a:lnTo>
                  <a:lnTo>
                    <a:pt x="844" y="907"/>
                  </a:lnTo>
                  <a:lnTo>
                    <a:pt x="844" y="907"/>
                  </a:lnTo>
                  <a:lnTo>
                    <a:pt x="844" y="751"/>
                  </a:lnTo>
                  <a:lnTo>
                    <a:pt x="813" y="626"/>
                  </a:lnTo>
                  <a:lnTo>
                    <a:pt x="719" y="501"/>
                  </a:lnTo>
                  <a:lnTo>
                    <a:pt x="626" y="344"/>
                  </a:lnTo>
                  <a:lnTo>
                    <a:pt x="532" y="251"/>
                  </a:lnTo>
                  <a:lnTo>
                    <a:pt x="407" y="126"/>
                  </a:lnTo>
                  <a:lnTo>
                    <a:pt x="282" y="63"/>
                  </a:lnTo>
                  <a:lnTo>
                    <a:pt x="125" y="32"/>
                  </a:lnTo>
                  <a:lnTo>
                    <a:pt x="125" y="32"/>
                  </a:lnTo>
                  <a:lnTo>
                    <a:pt x="0" y="1"/>
                  </a:lnTo>
                </a:path>
              </a:pathLst>
            </a:custGeom>
            <a:noFill/>
            <a:ln w="0">
              <a:noFill/>
            </a:ln>
          </p:spPr>
          <p:style>
            <a:lnRef idx="0"/>
            <a:fillRef idx="0"/>
            <a:effectRef idx="0"/>
            <a:fontRef idx="minor"/>
          </p:style>
        </p:sp>
        <p:sp>
          <p:nvSpPr>
            <p:cNvPr id="325" name="CustomShape 120"/>
            <p:cNvSpPr/>
            <p:nvPr/>
          </p:nvSpPr>
          <p:spPr>
            <a:xfrm>
              <a:off x="7053840" y="2926440"/>
              <a:ext cx="234000" cy="145800"/>
            </a:xfrm>
            <a:custGeom>
              <a:avLst/>
              <a:gdLst/>
              <a:ahLst/>
              <a:rect l="l" t="t" r="r" b="b"/>
              <a:pathLst>
                <a:path w="3283" h="2064">
                  <a:moveTo>
                    <a:pt x="125" y="1407"/>
                  </a:moveTo>
                  <a:lnTo>
                    <a:pt x="125" y="1407"/>
                  </a:lnTo>
                  <a:lnTo>
                    <a:pt x="125" y="1407"/>
                  </a:lnTo>
                  <a:lnTo>
                    <a:pt x="125" y="1407"/>
                  </a:lnTo>
                  <a:lnTo>
                    <a:pt x="63" y="1532"/>
                  </a:lnTo>
                  <a:lnTo>
                    <a:pt x="32" y="1657"/>
                  </a:lnTo>
                  <a:lnTo>
                    <a:pt x="0" y="2064"/>
                  </a:lnTo>
                  <a:lnTo>
                    <a:pt x="0" y="2064"/>
                  </a:lnTo>
                  <a:lnTo>
                    <a:pt x="32" y="1657"/>
                  </a:lnTo>
                  <a:lnTo>
                    <a:pt x="63" y="1532"/>
                  </a:lnTo>
                  <a:lnTo>
                    <a:pt x="125" y="1407"/>
                  </a:lnTo>
                  <a:lnTo>
                    <a:pt x="125" y="1407"/>
                  </a:lnTo>
                  <a:lnTo>
                    <a:pt x="125" y="1407"/>
                  </a:lnTo>
                  <a:close/>
                  <a:moveTo>
                    <a:pt x="157" y="1376"/>
                  </a:moveTo>
                  <a:lnTo>
                    <a:pt x="157" y="1376"/>
                  </a:lnTo>
                  <a:lnTo>
                    <a:pt x="125" y="1407"/>
                  </a:lnTo>
                  <a:lnTo>
                    <a:pt x="125" y="1407"/>
                  </a:lnTo>
                  <a:lnTo>
                    <a:pt x="157" y="1376"/>
                  </a:lnTo>
                  <a:close/>
                  <a:moveTo>
                    <a:pt x="157" y="1376"/>
                  </a:moveTo>
                  <a:lnTo>
                    <a:pt x="157" y="1376"/>
                  </a:lnTo>
                  <a:lnTo>
                    <a:pt x="157" y="1376"/>
                  </a:lnTo>
                  <a:lnTo>
                    <a:pt x="157" y="1376"/>
                  </a:lnTo>
                  <a:lnTo>
                    <a:pt x="157" y="1376"/>
                  </a:lnTo>
                  <a:close/>
                  <a:moveTo>
                    <a:pt x="157" y="1376"/>
                  </a:moveTo>
                  <a:lnTo>
                    <a:pt x="157" y="1376"/>
                  </a:lnTo>
                  <a:lnTo>
                    <a:pt x="157" y="1376"/>
                  </a:lnTo>
                  <a:lnTo>
                    <a:pt x="157" y="1376"/>
                  </a:lnTo>
                  <a:lnTo>
                    <a:pt x="157" y="1376"/>
                  </a:lnTo>
                  <a:close/>
                  <a:moveTo>
                    <a:pt x="157" y="1345"/>
                  </a:moveTo>
                  <a:lnTo>
                    <a:pt x="157" y="1345"/>
                  </a:lnTo>
                  <a:lnTo>
                    <a:pt x="157" y="1345"/>
                  </a:lnTo>
                  <a:lnTo>
                    <a:pt x="157" y="1345"/>
                  </a:lnTo>
                  <a:lnTo>
                    <a:pt x="157" y="1345"/>
                  </a:lnTo>
                  <a:close/>
                  <a:moveTo>
                    <a:pt x="3157" y="1"/>
                  </a:moveTo>
                  <a:lnTo>
                    <a:pt x="3157" y="1"/>
                  </a:lnTo>
                  <a:lnTo>
                    <a:pt x="3157" y="1"/>
                  </a:lnTo>
                  <a:lnTo>
                    <a:pt x="3157" y="1"/>
                  </a:lnTo>
                  <a:lnTo>
                    <a:pt x="3282" y="1"/>
                  </a:lnTo>
                  <a:lnTo>
                    <a:pt x="3282" y="1"/>
                  </a:lnTo>
                  <a:lnTo>
                    <a:pt x="3282" y="1"/>
                  </a:lnTo>
                  <a:lnTo>
                    <a:pt x="3157" y="1"/>
                  </a:lnTo>
                  <a:close/>
                </a:path>
              </a:pathLst>
            </a:custGeom>
            <a:solidFill>
              <a:srgbClr val="00a9c4"/>
            </a:solidFill>
            <a:ln w="0">
              <a:noFill/>
            </a:ln>
          </p:spPr>
          <p:style>
            <a:lnRef idx="0"/>
            <a:fillRef idx="0"/>
            <a:effectRef idx="0"/>
            <a:fontRef idx="minor"/>
          </p:style>
        </p:sp>
        <p:sp>
          <p:nvSpPr>
            <p:cNvPr id="326" name="CustomShape 121"/>
            <p:cNvSpPr/>
            <p:nvPr/>
          </p:nvSpPr>
          <p:spPr>
            <a:xfrm>
              <a:off x="7053840" y="3028320"/>
              <a:ext cx="5400" cy="43920"/>
            </a:xfrm>
            <a:custGeom>
              <a:avLst/>
              <a:gdLst/>
              <a:ahLst/>
              <a:rect l="l" t="t" r="r" b="b"/>
              <a:pathLst>
                <a:path w="126" h="657">
                  <a:moveTo>
                    <a:pt x="125" y="0"/>
                  </a:moveTo>
                  <a:lnTo>
                    <a:pt x="125" y="0"/>
                  </a:lnTo>
                  <a:lnTo>
                    <a:pt x="125" y="0"/>
                  </a:lnTo>
                  <a:lnTo>
                    <a:pt x="125" y="0"/>
                  </a:lnTo>
                  <a:lnTo>
                    <a:pt x="63" y="125"/>
                  </a:lnTo>
                  <a:lnTo>
                    <a:pt x="32" y="250"/>
                  </a:lnTo>
                  <a:lnTo>
                    <a:pt x="0" y="657"/>
                  </a:lnTo>
                  <a:lnTo>
                    <a:pt x="0" y="657"/>
                  </a:lnTo>
                  <a:lnTo>
                    <a:pt x="32" y="250"/>
                  </a:lnTo>
                  <a:lnTo>
                    <a:pt x="63" y="125"/>
                  </a:lnTo>
                  <a:lnTo>
                    <a:pt x="125" y="0"/>
                  </a:lnTo>
                  <a:lnTo>
                    <a:pt x="125" y="0"/>
                  </a:lnTo>
                  <a:lnTo>
                    <a:pt x="125" y="0"/>
                  </a:lnTo>
                </a:path>
              </a:pathLst>
            </a:custGeom>
            <a:noFill/>
            <a:ln w="0">
              <a:noFill/>
            </a:ln>
          </p:spPr>
          <p:style>
            <a:lnRef idx="0"/>
            <a:fillRef idx="0"/>
            <a:effectRef idx="0"/>
            <a:fontRef idx="minor"/>
          </p:style>
        </p:sp>
        <p:sp>
          <p:nvSpPr>
            <p:cNvPr id="327" name="CustomShape 122"/>
            <p:cNvSpPr/>
            <p:nvPr/>
          </p:nvSpPr>
          <p:spPr>
            <a:xfrm>
              <a:off x="7062840" y="3025800"/>
              <a:ext cx="360" cy="360"/>
            </a:xfrm>
            <a:custGeom>
              <a:avLst/>
              <a:gdLst/>
              <a:ahLst/>
              <a:rect l="l" t="t" r="r" b="b"/>
              <a:pathLst>
                <a:path w="32" h="33">
                  <a:moveTo>
                    <a:pt x="32" y="1"/>
                  </a:moveTo>
                  <a:lnTo>
                    <a:pt x="32" y="1"/>
                  </a:lnTo>
                  <a:lnTo>
                    <a:pt x="0" y="32"/>
                  </a:lnTo>
                  <a:lnTo>
                    <a:pt x="0" y="32"/>
                  </a:lnTo>
                  <a:lnTo>
                    <a:pt x="32" y="1"/>
                  </a:lnTo>
                </a:path>
              </a:pathLst>
            </a:custGeom>
            <a:noFill/>
            <a:ln w="0">
              <a:noFill/>
            </a:ln>
          </p:spPr>
          <p:style>
            <a:lnRef idx="0"/>
            <a:fillRef idx="0"/>
            <a:effectRef idx="0"/>
            <a:fontRef idx="minor"/>
          </p:style>
        </p:sp>
        <p:sp>
          <p:nvSpPr>
            <p:cNvPr id="328" name="CustomShape 123"/>
            <p:cNvSpPr/>
            <p:nvPr/>
          </p:nvSpPr>
          <p:spPr>
            <a:xfrm>
              <a:off x="7065000" y="3025800"/>
              <a:ext cx="360" cy="360"/>
            </a:xfrm>
            <a:custGeom>
              <a:avLst/>
              <a:gdLst/>
              <a:ahLst/>
              <a:rect l="l" t="t" r="r" b="b"/>
              <a:pathLst>
                <a:path w="1" h="1">
                  <a:moveTo>
                    <a:pt x="1" y="1"/>
                  </a:moveTo>
                  <a:lnTo>
                    <a:pt x="1" y="1"/>
                  </a:lnTo>
                  <a:lnTo>
                    <a:pt x="1" y="1"/>
                  </a:lnTo>
                  <a:lnTo>
                    <a:pt x="1" y="1"/>
                  </a:lnTo>
                  <a:lnTo>
                    <a:pt x="1" y="1"/>
                  </a:lnTo>
                </a:path>
              </a:pathLst>
            </a:custGeom>
            <a:noFill/>
            <a:ln w="0">
              <a:noFill/>
            </a:ln>
          </p:spPr>
          <p:style>
            <a:lnRef idx="0"/>
            <a:fillRef idx="0"/>
            <a:effectRef idx="0"/>
            <a:fontRef idx="minor"/>
          </p:style>
        </p:sp>
        <p:sp>
          <p:nvSpPr>
            <p:cNvPr id="329" name="CustomShape 124"/>
            <p:cNvSpPr/>
            <p:nvPr/>
          </p:nvSpPr>
          <p:spPr>
            <a:xfrm>
              <a:off x="7065000" y="3025800"/>
              <a:ext cx="360" cy="360"/>
            </a:xfrm>
            <a:custGeom>
              <a:avLst/>
              <a:gdLst/>
              <a:ahLst/>
              <a:rect l="l" t="t" r="r" b="b"/>
              <a:pathLst>
                <a:path w="1" h="1">
                  <a:moveTo>
                    <a:pt x="1" y="1"/>
                  </a:moveTo>
                  <a:lnTo>
                    <a:pt x="1" y="1"/>
                  </a:lnTo>
                  <a:lnTo>
                    <a:pt x="1" y="1"/>
                  </a:lnTo>
                  <a:lnTo>
                    <a:pt x="1" y="1"/>
                  </a:lnTo>
                  <a:lnTo>
                    <a:pt x="1" y="1"/>
                  </a:lnTo>
                </a:path>
              </a:pathLst>
            </a:custGeom>
            <a:noFill/>
            <a:ln w="0">
              <a:noFill/>
            </a:ln>
          </p:spPr>
          <p:style>
            <a:lnRef idx="0"/>
            <a:fillRef idx="0"/>
            <a:effectRef idx="0"/>
            <a:fontRef idx="minor"/>
          </p:style>
        </p:sp>
        <p:sp>
          <p:nvSpPr>
            <p:cNvPr id="330" name="CustomShape 125"/>
            <p:cNvSpPr/>
            <p:nvPr/>
          </p:nvSpPr>
          <p:spPr>
            <a:xfrm>
              <a:off x="7065000" y="3023640"/>
              <a:ext cx="360" cy="360"/>
            </a:xfrm>
            <a:custGeom>
              <a:avLst/>
              <a:gdLst/>
              <a:ahLst/>
              <a:rect l="l" t="t" r="r" b="b"/>
              <a:pathLst>
                <a:path w="1" h="1">
                  <a:moveTo>
                    <a:pt x="1" y="1"/>
                  </a:moveTo>
                  <a:lnTo>
                    <a:pt x="1" y="1"/>
                  </a:lnTo>
                  <a:lnTo>
                    <a:pt x="1" y="1"/>
                  </a:lnTo>
                  <a:lnTo>
                    <a:pt x="1" y="1"/>
                  </a:lnTo>
                  <a:lnTo>
                    <a:pt x="1" y="1"/>
                  </a:lnTo>
                </a:path>
              </a:pathLst>
            </a:custGeom>
            <a:noFill/>
            <a:ln w="0">
              <a:noFill/>
            </a:ln>
          </p:spPr>
          <p:style>
            <a:lnRef idx="0"/>
            <a:fillRef idx="0"/>
            <a:effectRef idx="0"/>
            <a:fontRef idx="minor"/>
          </p:style>
        </p:sp>
        <p:sp>
          <p:nvSpPr>
            <p:cNvPr id="331" name="CustomShape 126"/>
            <p:cNvSpPr/>
            <p:nvPr/>
          </p:nvSpPr>
          <p:spPr>
            <a:xfrm>
              <a:off x="7282080" y="2926440"/>
              <a:ext cx="5400" cy="360"/>
            </a:xfrm>
            <a:custGeom>
              <a:avLst/>
              <a:gdLst/>
              <a:ahLst/>
              <a:rect l="l" t="t" r="r" b="b"/>
              <a:pathLst>
                <a:path w="126" h="1">
                  <a:moveTo>
                    <a:pt x="0" y="1"/>
                  </a:moveTo>
                  <a:lnTo>
                    <a:pt x="0" y="1"/>
                  </a:lnTo>
                  <a:lnTo>
                    <a:pt x="0" y="1"/>
                  </a:lnTo>
                  <a:lnTo>
                    <a:pt x="0" y="1"/>
                  </a:lnTo>
                  <a:lnTo>
                    <a:pt x="125" y="1"/>
                  </a:lnTo>
                  <a:lnTo>
                    <a:pt x="125" y="1"/>
                  </a:lnTo>
                  <a:lnTo>
                    <a:pt x="125" y="1"/>
                  </a:lnTo>
                  <a:lnTo>
                    <a:pt x="0" y="1"/>
                  </a:lnTo>
                </a:path>
              </a:pathLst>
            </a:custGeom>
            <a:noFill/>
            <a:ln w="0">
              <a:noFill/>
            </a:ln>
          </p:spPr>
          <p:style>
            <a:lnRef idx="0"/>
            <a:fillRef idx="0"/>
            <a:effectRef idx="0"/>
            <a:fontRef idx="minor"/>
          </p:style>
        </p:sp>
        <p:sp>
          <p:nvSpPr>
            <p:cNvPr id="332" name="CustomShape 127"/>
            <p:cNvSpPr/>
            <p:nvPr/>
          </p:nvSpPr>
          <p:spPr>
            <a:xfrm>
              <a:off x="7053840" y="2926440"/>
              <a:ext cx="294840" cy="213480"/>
            </a:xfrm>
            <a:custGeom>
              <a:avLst/>
              <a:gdLst/>
              <a:ahLst/>
              <a:rect l="l" t="t" r="r" b="b"/>
              <a:pathLst>
                <a:path w="4127" h="3002">
                  <a:moveTo>
                    <a:pt x="3157" y="1"/>
                  </a:moveTo>
                  <a:lnTo>
                    <a:pt x="3314" y="94"/>
                  </a:lnTo>
                  <a:lnTo>
                    <a:pt x="3501" y="219"/>
                  </a:lnTo>
                  <a:lnTo>
                    <a:pt x="3626" y="407"/>
                  </a:lnTo>
                  <a:lnTo>
                    <a:pt x="3720" y="626"/>
                  </a:lnTo>
                  <a:lnTo>
                    <a:pt x="3783" y="876"/>
                  </a:lnTo>
                  <a:lnTo>
                    <a:pt x="3783" y="1157"/>
                  </a:lnTo>
                  <a:lnTo>
                    <a:pt x="3720" y="1470"/>
                  </a:lnTo>
                  <a:lnTo>
                    <a:pt x="3626" y="1813"/>
                  </a:lnTo>
                  <a:lnTo>
                    <a:pt x="3564" y="1876"/>
                  </a:lnTo>
                  <a:lnTo>
                    <a:pt x="3470" y="1939"/>
                  </a:lnTo>
                  <a:lnTo>
                    <a:pt x="3095" y="2095"/>
                  </a:lnTo>
                  <a:lnTo>
                    <a:pt x="2626" y="2220"/>
                  </a:lnTo>
                  <a:lnTo>
                    <a:pt x="2095" y="2376"/>
                  </a:lnTo>
                  <a:lnTo>
                    <a:pt x="1032" y="2564"/>
                  </a:lnTo>
                  <a:lnTo>
                    <a:pt x="375" y="2657"/>
                  </a:lnTo>
                  <a:lnTo>
                    <a:pt x="250" y="2626"/>
                  </a:lnTo>
                  <a:lnTo>
                    <a:pt x="188" y="2532"/>
                  </a:lnTo>
                  <a:lnTo>
                    <a:pt x="125" y="2439"/>
                  </a:lnTo>
                  <a:lnTo>
                    <a:pt x="94" y="2282"/>
                  </a:lnTo>
                  <a:lnTo>
                    <a:pt x="94" y="2157"/>
                  </a:lnTo>
                  <a:lnTo>
                    <a:pt x="125" y="2001"/>
                  </a:lnTo>
                  <a:lnTo>
                    <a:pt x="188" y="1720"/>
                  </a:lnTo>
                  <a:lnTo>
                    <a:pt x="282" y="1563"/>
                  </a:lnTo>
                  <a:lnTo>
                    <a:pt x="407" y="1376"/>
                  </a:lnTo>
                  <a:lnTo>
                    <a:pt x="688" y="1032"/>
                  </a:lnTo>
                  <a:lnTo>
                    <a:pt x="1063" y="657"/>
                  </a:lnTo>
                  <a:lnTo>
                    <a:pt x="1063" y="657"/>
                  </a:lnTo>
                  <a:lnTo>
                    <a:pt x="532" y="1063"/>
                  </a:lnTo>
                  <a:lnTo>
                    <a:pt x="157" y="1345"/>
                  </a:lnTo>
                  <a:lnTo>
                    <a:pt x="157" y="1376"/>
                  </a:lnTo>
                  <a:lnTo>
                    <a:pt x="125" y="1407"/>
                  </a:lnTo>
                  <a:lnTo>
                    <a:pt x="63" y="1532"/>
                  </a:lnTo>
                  <a:lnTo>
                    <a:pt x="32" y="1657"/>
                  </a:lnTo>
                  <a:lnTo>
                    <a:pt x="0" y="2064"/>
                  </a:lnTo>
                  <a:lnTo>
                    <a:pt x="0" y="2532"/>
                  </a:lnTo>
                  <a:lnTo>
                    <a:pt x="32" y="2751"/>
                  </a:lnTo>
                  <a:lnTo>
                    <a:pt x="63" y="2782"/>
                  </a:lnTo>
                  <a:lnTo>
                    <a:pt x="94" y="2845"/>
                  </a:lnTo>
                  <a:lnTo>
                    <a:pt x="250" y="2939"/>
                  </a:lnTo>
                  <a:lnTo>
                    <a:pt x="500" y="3001"/>
                  </a:lnTo>
                  <a:lnTo>
                    <a:pt x="563" y="3001"/>
                  </a:lnTo>
                  <a:lnTo>
                    <a:pt x="876" y="2970"/>
                  </a:lnTo>
                  <a:lnTo>
                    <a:pt x="1344" y="2876"/>
                  </a:lnTo>
                  <a:lnTo>
                    <a:pt x="2470" y="2626"/>
                  </a:lnTo>
                  <a:lnTo>
                    <a:pt x="3939" y="2220"/>
                  </a:lnTo>
                  <a:lnTo>
                    <a:pt x="4001" y="1720"/>
                  </a:lnTo>
                  <a:lnTo>
                    <a:pt x="4126" y="970"/>
                  </a:lnTo>
                  <a:lnTo>
                    <a:pt x="4126" y="907"/>
                  </a:lnTo>
                  <a:lnTo>
                    <a:pt x="4126" y="751"/>
                  </a:lnTo>
                  <a:lnTo>
                    <a:pt x="4095" y="626"/>
                  </a:lnTo>
                  <a:lnTo>
                    <a:pt x="4001" y="501"/>
                  </a:lnTo>
                  <a:lnTo>
                    <a:pt x="3908" y="344"/>
                  </a:lnTo>
                  <a:lnTo>
                    <a:pt x="3814" y="251"/>
                  </a:lnTo>
                  <a:lnTo>
                    <a:pt x="3689" y="126"/>
                  </a:lnTo>
                  <a:lnTo>
                    <a:pt x="3564" y="63"/>
                  </a:lnTo>
                  <a:lnTo>
                    <a:pt x="3407" y="32"/>
                  </a:lnTo>
                  <a:lnTo>
                    <a:pt x="3282" y="1"/>
                  </a:lnTo>
                  <a:close/>
                </a:path>
              </a:pathLst>
            </a:custGeom>
            <a:solidFill>
              <a:srgbClr val="e5e5e6"/>
            </a:solidFill>
            <a:ln w="0">
              <a:noFill/>
            </a:ln>
          </p:spPr>
          <p:style>
            <a:lnRef idx="0"/>
            <a:fillRef idx="0"/>
            <a:effectRef idx="0"/>
            <a:fontRef idx="minor"/>
          </p:style>
        </p:sp>
        <p:sp>
          <p:nvSpPr>
            <p:cNvPr id="333" name="CustomShape 128"/>
            <p:cNvSpPr/>
            <p:nvPr/>
          </p:nvSpPr>
          <p:spPr>
            <a:xfrm>
              <a:off x="7053840" y="2926440"/>
              <a:ext cx="294840" cy="213480"/>
            </a:xfrm>
            <a:custGeom>
              <a:avLst/>
              <a:gdLst/>
              <a:ahLst/>
              <a:rect l="l" t="t" r="r" b="b"/>
              <a:pathLst>
                <a:path w="4127" h="3002">
                  <a:moveTo>
                    <a:pt x="3157" y="1"/>
                  </a:moveTo>
                  <a:lnTo>
                    <a:pt x="3157" y="1"/>
                  </a:lnTo>
                  <a:lnTo>
                    <a:pt x="3314" y="94"/>
                  </a:lnTo>
                  <a:lnTo>
                    <a:pt x="3501" y="219"/>
                  </a:lnTo>
                  <a:lnTo>
                    <a:pt x="3626" y="407"/>
                  </a:lnTo>
                  <a:lnTo>
                    <a:pt x="3720" y="626"/>
                  </a:lnTo>
                  <a:lnTo>
                    <a:pt x="3783" y="876"/>
                  </a:lnTo>
                  <a:lnTo>
                    <a:pt x="3783" y="1157"/>
                  </a:lnTo>
                  <a:lnTo>
                    <a:pt x="3720" y="1470"/>
                  </a:lnTo>
                  <a:lnTo>
                    <a:pt x="3626" y="1813"/>
                  </a:lnTo>
                  <a:lnTo>
                    <a:pt x="3626" y="1813"/>
                  </a:lnTo>
                  <a:lnTo>
                    <a:pt x="3564" y="1876"/>
                  </a:lnTo>
                  <a:lnTo>
                    <a:pt x="3470" y="1939"/>
                  </a:lnTo>
                  <a:lnTo>
                    <a:pt x="3095" y="2095"/>
                  </a:lnTo>
                  <a:lnTo>
                    <a:pt x="2626" y="2220"/>
                  </a:lnTo>
                  <a:lnTo>
                    <a:pt x="2095" y="2376"/>
                  </a:lnTo>
                  <a:lnTo>
                    <a:pt x="1032" y="2564"/>
                  </a:lnTo>
                  <a:lnTo>
                    <a:pt x="375" y="2657"/>
                  </a:lnTo>
                  <a:lnTo>
                    <a:pt x="375" y="2657"/>
                  </a:lnTo>
                  <a:lnTo>
                    <a:pt x="250" y="2626"/>
                  </a:lnTo>
                  <a:lnTo>
                    <a:pt x="188" y="2532"/>
                  </a:lnTo>
                  <a:lnTo>
                    <a:pt x="125" y="2439"/>
                  </a:lnTo>
                  <a:lnTo>
                    <a:pt x="94" y="2282"/>
                  </a:lnTo>
                  <a:lnTo>
                    <a:pt x="94" y="2157"/>
                  </a:lnTo>
                  <a:lnTo>
                    <a:pt x="125" y="2001"/>
                  </a:lnTo>
                  <a:lnTo>
                    <a:pt x="188" y="1720"/>
                  </a:lnTo>
                  <a:lnTo>
                    <a:pt x="188" y="1720"/>
                  </a:lnTo>
                  <a:lnTo>
                    <a:pt x="282" y="1563"/>
                  </a:lnTo>
                  <a:lnTo>
                    <a:pt x="407" y="1376"/>
                  </a:lnTo>
                  <a:lnTo>
                    <a:pt x="688" y="1032"/>
                  </a:lnTo>
                  <a:lnTo>
                    <a:pt x="1063" y="657"/>
                  </a:lnTo>
                  <a:lnTo>
                    <a:pt x="1063" y="657"/>
                  </a:lnTo>
                  <a:lnTo>
                    <a:pt x="532" y="1063"/>
                  </a:lnTo>
                  <a:lnTo>
                    <a:pt x="157" y="1345"/>
                  </a:lnTo>
                  <a:lnTo>
                    <a:pt x="157" y="1345"/>
                  </a:lnTo>
                  <a:lnTo>
                    <a:pt x="157" y="1345"/>
                  </a:lnTo>
                  <a:lnTo>
                    <a:pt x="157" y="1345"/>
                  </a:lnTo>
                  <a:lnTo>
                    <a:pt x="157" y="1376"/>
                  </a:lnTo>
                  <a:lnTo>
                    <a:pt x="157" y="1376"/>
                  </a:lnTo>
                  <a:lnTo>
                    <a:pt x="157" y="1376"/>
                  </a:lnTo>
                  <a:lnTo>
                    <a:pt x="157" y="1376"/>
                  </a:lnTo>
                  <a:lnTo>
                    <a:pt x="157" y="1376"/>
                  </a:lnTo>
                  <a:lnTo>
                    <a:pt x="157" y="1376"/>
                  </a:lnTo>
                  <a:lnTo>
                    <a:pt x="157" y="1376"/>
                  </a:lnTo>
                  <a:lnTo>
                    <a:pt x="157" y="1376"/>
                  </a:lnTo>
                  <a:lnTo>
                    <a:pt x="157" y="1376"/>
                  </a:lnTo>
                  <a:lnTo>
                    <a:pt x="157" y="1376"/>
                  </a:lnTo>
                  <a:lnTo>
                    <a:pt x="125" y="1407"/>
                  </a:lnTo>
                  <a:lnTo>
                    <a:pt x="125" y="1407"/>
                  </a:lnTo>
                  <a:lnTo>
                    <a:pt x="125" y="1407"/>
                  </a:lnTo>
                  <a:lnTo>
                    <a:pt x="125" y="1407"/>
                  </a:lnTo>
                  <a:lnTo>
                    <a:pt x="125" y="1407"/>
                  </a:lnTo>
                  <a:lnTo>
                    <a:pt x="125" y="1407"/>
                  </a:lnTo>
                  <a:lnTo>
                    <a:pt x="63" y="1532"/>
                  </a:lnTo>
                  <a:lnTo>
                    <a:pt x="32" y="1657"/>
                  </a:lnTo>
                  <a:lnTo>
                    <a:pt x="0" y="2064"/>
                  </a:lnTo>
                  <a:lnTo>
                    <a:pt x="0" y="2064"/>
                  </a:lnTo>
                  <a:lnTo>
                    <a:pt x="0" y="2532"/>
                  </a:lnTo>
                  <a:lnTo>
                    <a:pt x="32" y="2751"/>
                  </a:lnTo>
                  <a:lnTo>
                    <a:pt x="32" y="2751"/>
                  </a:lnTo>
                  <a:lnTo>
                    <a:pt x="63" y="2782"/>
                  </a:lnTo>
                  <a:lnTo>
                    <a:pt x="94" y="2845"/>
                  </a:lnTo>
                  <a:lnTo>
                    <a:pt x="250" y="2939"/>
                  </a:lnTo>
                  <a:lnTo>
                    <a:pt x="500" y="3001"/>
                  </a:lnTo>
                  <a:lnTo>
                    <a:pt x="500" y="3001"/>
                  </a:lnTo>
                  <a:lnTo>
                    <a:pt x="563" y="3001"/>
                  </a:lnTo>
                  <a:lnTo>
                    <a:pt x="563" y="3001"/>
                  </a:lnTo>
                  <a:lnTo>
                    <a:pt x="876" y="2970"/>
                  </a:lnTo>
                  <a:lnTo>
                    <a:pt x="1344" y="2876"/>
                  </a:lnTo>
                  <a:lnTo>
                    <a:pt x="2470" y="2626"/>
                  </a:lnTo>
                  <a:lnTo>
                    <a:pt x="3939" y="2220"/>
                  </a:lnTo>
                  <a:lnTo>
                    <a:pt x="3939" y="2220"/>
                  </a:lnTo>
                  <a:lnTo>
                    <a:pt x="4001" y="1720"/>
                  </a:lnTo>
                  <a:lnTo>
                    <a:pt x="4126" y="970"/>
                  </a:lnTo>
                  <a:lnTo>
                    <a:pt x="4126" y="970"/>
                  </a:lnTo>
                  <a:lnTo>
                    <a:pt x="4126" y="907"/>
                  </a:lnTo>
                  <a:lnTo>
                    <a:pt x="4126" y="907"/>
                  </a:lnTo>
                  <a:lnTo>
                    <a:pt x="4126" y="751"/>
                  </a:lnTo>
                  <a:lnTo>
                    <a:pt x="4095" y="626"/>
                  </a:lnTo>
                  <a:lnTo>
                    <a:pt x="4001" y="501"/>
                  </a:lnTo>
                  <a:lnTo>
                    <a:pt x="3908" y="344"/>
                  </a:lnTo>
                  <a:lnTo>
                    <a:pt x="3814" y="251"/>
                  </a:lnTo>
                  <a:lnTo>
                    <a:pt x="3689" y="126"/>
                  </a:lnTo>
                  <a:lnTo>
                    <a:pt x="3564" y="63"/>
                  </a:lnTo>
                  <a:lnTo>
                    <a:pt x="3407" y="32"/>
                  </a:lnTo>
                  <a:lnTo>
                    <a:pt x="3407" y="32"/>
                  </a:lnTo>
                  <a:lnTo>
                    <a:pt x="3282" y="1"/>
                  </a:lnTo>
                  <a:lnTo>
                    <a:pt x="3282" y="1"/>
                  </a:lnTo>
                  <a:lnTo>
                    <a:pt x="3157" y="1"/>
                  </a:lnTo>
                </a:path>
              </a:pathLst>
            </a:custGeom>
            <a:noFill/>
            <a:ln w="0">
              <a:noFill/>
            </a:ln>
          </p:spPr>
          <p:style>
            <a:lnRef idx="0"/>
            <a:fillRef idx="0"/>
            <a:effectRef idx="0"/>
            <a:fontRef idx="minor"/>
          </p:style>
        </p:sp>
        <p:sp>
          <p:nvSpPr>
            <p:cNvPr id="334" name="CustomShape 129"/>
            <p:cNvSpPr/>
            <p:nvPr/>
          </p:nvSpPr>
          <p:spPr>
            <a:xfrm>
              <a:off x="7261920" y="2919600"/>
              <a:ext cx="3240" cy="360"/>
            </a:xfrm>
            <a:custGeom>
              <a:avLst/>
              <a:gdLst/>
              <a:ahLst/>
              <a:rect l="l" t="t" r="r" b="b"/>
              <a:pathLst>
                <a:path w="94" h="33">
                  <a:moveTo>
                    <a:pt x="0" y="1"/>
                  </a:moveTo>
                  <a:lnTo>
                    <a:pt x="0" y="1"/>
                  </a:lnTo>
                  <a:lnTo>
                    <a:pt x="94" y="32"/>
                  </a:lnTo>
                  <a:lnTo>
                    <a:pt x="94" y="32"/>
                  </a:lnTo>
                  <a:lnTo>
                    <a:pt x="0" y="1"/>
                  </a:lnTo>
                </a:path>
              </a:pathLst>
            </a:custGeom>
            <a:noFill/>
            <a:ln w="0">
              <a:noFill/>
            </a:ln>
          </p:spPr>
          <p:style>
            <a:lnRef idx="0"/>
            <a:fillRef idx="0"/>
            <a:effectRef idx="0"/>
            <a:fontRef idx="minor"/>
          </p:style>
        </p:sp>
        <p:sp>
          <p:nvSpPr>
            <p:cNvPr id="335" name="CustomShape 130"/>
            <p:cNvSpPr/>
            <p:nvPr/>
          </p:nvSpPr>
          <p:spPr>
            <a:xfrm>
              <a:off x="5294880" y="1634400"/>
              <a:ext cx="2657520" cy="2659680"/>
            </a:xfrm>
            <a:custGeom>
              <a:avLst/>
              <a:gdLst/>
              <a:ahLst/>
              <a:rect l="l" t="t" r="r" b="b"/>
              <a:pathLst>
                <a:path w="36791" h="36791">
                  <a:moveTo>
                    <a:pt x="18379" y="1"/>
                  </a:moveTo>
                  <a:lnTo>
                    <a:pt x="17442" y="32"/>
                  </a:lnTo>
                  <a:lnTo>
                    <a:pt x="16504" y="94"/>
                  </a:lnTo>
                  <a:lnTo>
                    <a:pt x="15598" y="219"/>
                  </a:lnTo>
                  <a:lnTo>
                    <a:pt x="14691" y="376"/>
                  </a:lnTo>
                  <a:lnTo>
                    <a:pt x="13816" y="594"/>
                  </a:lnTo>
                  <a:lnTo>
                    <a:pt x="12941" y="844"/>
                  </a:lnTo>
                  <a:lnTo>
                    <a:pt x="12065" y="1126"/>
                  </a:lnTo>
                  <a:lnTo>
                    <a:pt x="11253" y="1438"/>
                  </a:lnTo>
                  <a:lnTo>
                    <a:pt x="10409" y="1813"/>
                  </a:lnTo>
                  <a:lnTo>
                    <a:pt x="9627" y="2220"/>
                  </a:lnTo>
                  <a:lnTo>
                    <a:pt x="8846" y="2657"/>
                  </a:lnTo>
                  <a:lnTo>
                    <a:pt x="8127" y="3158"/>
                  </a:lnTo>
                  <a:lnTo>
                    <a:pt x="7408" y="3658"/>
                  </a:lnTo>
                  <a:lnTo>
                    <a:pt x="6689" y="4220"/>
                  </a:lnTo>
                  <a:lnTo>
                    <a:pt x="6033" y="4783"/>
                  </a:lnTo>
                  <a:lnTo>
                    <a:pt x="5376" y="5408"/>
                  </a:lnTo>
                  <a:lnTo>
                    <a:pt x="4783" y="6033"/>
                  </a:lnTo>
                  <a:lnTo>
                    <a:pt x="4189" y="6721"/>
                  </a:lnTo>
                  <a:lnTo>
                    <a:pt x="3657" y="7409"/>
                  </a:lnTo>
                  <a:lnTo>
                    <a:pt x="3126" y="8127"/>
                  </a:lnTo>
                  <a:lnTo>
                    <a:pt x="2657" y="8878"/>
                  </a:lnTo>
                  <a:lnTo>
                    <a:pt x="2219" y="9628"/>
                  </a:lnTo>
                  <a:lnTo>
                    <a:pt x="1813" y="10441"/>
                  </a:lnTo>
                  <a:lnTo>
                    <a:pt x="1438" y="11253"/>
                  </a:lnTo>
                  <a:lnTo>
                    <a:pt x="1125" y="12097"/>
                  </a:lnTo>
                  <a:lnTo>
                    <a:pt x="813" y="12941"/>
                  </a:lnTo>
                  <a:lnTo>
                    <a:pt x="563" y="13816"/>
                  </a:lnTo>
                  <a:lnTo>
                    <a:pt x="375" y="14692"/>
                  </a:lnTo>
                  <a:lnTo>
                    <a:pt x="219" y="15598"/>
                  </a:lnTo>
                  <a:lnTo>
                    <a:pt x="94" y="16536"/>
                  </a:lnTo>
                  <a:lnTo>
                    <a:pt x="31" y="17442"/>
                  </a:lnTo>
                  <a:lnTo>
                    <a:pt x="0" y="18411"/>
                  </a:lnTo>
                  <a:lnTo>
                    <a:pt x="31" y="19349"/>
                  </a:lnTo>
                  <a:lnTo>
                    <a:pt x="94" y="20287"/>
                  </a:lnTo>
                  <a:lnTo>
                    <a:pt x="219" y="21193"/>
                  </a:lnTo>
                  <a:lnTo>
                    <a:pt x="375" y="22100"/>
                  </a:lnTo>
                  <a:lnTo>
                    <a:pt x="563" y="23006"/>
                  </a:lnTo>
                  <a:lnTo>
                    <a:pt x="813" y="23881"/>
                  </a:lnTo>
                  <a:lnTo>
                    <a:pt x="1125" y="24725"/>
                  </a:lnTo>
                  <a:lnTo>
                    <a:pt x="1438" y="25569"/>
                  </a:lnTo>
                  <a:lnTo>
                    <a:pt x="1813" y="26382"/>
                  </a:lnTo>
                  <a:lnTo>
                    <a:pt x="2219" y="27163"/>
                  </a:lnTo>
                  <a:lnTo>
                    <a:pt x="2657" y="27945"/>
                  </a:lnTo>
                  <a:lnTo>
                    <a:pt x="3126" y="28695"/>
                  </a:lnTo>
                  <a:lnTo>
                    <a:pt x="3657" y="29414"/>
                  </a:lnTo>
                  <a:lnTo>
                    <a:pt x="4189" y="30101"/>
                  </a:lnTo>
                  <a:lnTo>
                    <a:pt x="4783" y="30758"/>
                  </a:lnTo>
                  <a:lnTo>
                    <a:pt x="5376" y="31414"/>
                  </a:lnTo>
                  <a:lnTo>
                    <a:pt x="6033" y="32008"/>
                  </a:lnTo>
                  <a:lnTo>
                    <a:pt x="6689" y="32602"/>
                  </a:lnTo>
                  <a:lnTo>
                    <a:pt x="7408" y="33133"/>
                  </a:lnTo>
                  <a:lnTo>
                    <a:pt x="8127" y="33665"/>
                  </a:lnTo>
                  <a:lnTo>
                    <a:pt x="8846" y="34134"/>
                  </a:lnTo>
                  <a:lnTo>
                    <a:pt x="9627" y="34571"/>
                  </a:lnTo>
                  <a:lnTo>
                    <a:pt x="10409" y="34978"/>
                  </a:lnTo>
                  <a:lnTo>
                    <a:pt x="11253" y="35353"/>
                  </a:lnTo>
                  <a:lnTo>
                    <a:pt x="12065" y="35697"/>
                  </a:lnTo>
                  <a:lnTo>
                    <a:pt x="12941" y="35978"/>
                  </a:lnTo>
                  <a:lnTo>
                    <a:pt x="13816" y="36228"/>
                  </a:lnTo>
                  <a:lnTo>
                    <a:pt x="14691" y="36415"/>
                  </a:lnTo>
                  <a:lnTo>
                    <a:pt x="15598" y="36603"/>
                  </a:lnTo>
                  <a:lnTo>
                    <a:pt x="16504" y="36697"/>
                  </a:lnTo>
                  <a:lnTo>
                    <a:pt x="17442" y="36791"/>
                  </a:lnTo>
                  <a:lnTo>
                    <a:pt x="19348" y="36791"/>
                  </a:lnTo>
                  <a:lnTo>
                    <a:pt x="20286" y="36697"/>
                  </a:lnTo>
                  <a:lnTo>
                    <a:pt x="21193" y="36603"/>
                  </a:lnTo>
                  <a:lnTo>
                    <a:pt x="22099" y="36415"/>
                  </a:lnTo>
                  <a:lnTo>
                    <a:pt x="22974" y="36228"/>
                  </a:lnTo>
                  <a:lnTo>
                    <a:pt x="23850" y="35978"/>
                  </a:lnTo>
                  <a:lnTo>
                    <a:pt x="24725" y="35697"/>
                  </a:lnTo>
                  <a:lnTo>
                    <a:pt x="25537" y="35353"/>
                  </a:lnTo>
                  <a:lnTo>
                    <a:pt x="26350" y="34978"/>
                  </a:lnTo>
                  <a:lnTo>
                    <a:pt x="27163" y="34571"/>
                  </a:lnTo>
                  <a:lnTo>
                    <a:pt x="27913" y="34134"/>
                  </a:lnTo>
                  <a:lnTo>
                    <a:pt x="28663" y="33665"/>
                  </a:lnTo>
                  <a:lnTo>
                    <a:pt x="29382" y="33133"/>
                  </a:lnTo>
                  <a:lnTo>
                    <a:pt x="30101" y="32602"/>
                  </a:lnTo>
                  <a:lnTo>
                    <a:pt x="30757" y="32008"/>
                  </a:lnTo>
                  <a:lnTo>
                    <a:pt x="31414" y="31414"/>
                  </a:lnTo>
                  <a:lnTo>
                    <a:pt x="32008" y="30758"/>
                  </a:lnTo>
                  <a:lnTo>
                    <a:pt x="32602" y="30101"/>
                  </a:lnTo>
                  <a:lnTo>
                    <a:pt x="33133" y="29414"/>
                  </a:lnTo>
                  <a:lnTo>
                    <a:pt x="33633" y="28695"/>
                  </a:lnTo>
                  <a:lnTo>
                    <a:pt x="34133" y="27945"/>
                  </a:lnTo>
                  <a:lnTo>
                    <a:pt x="34571" y="27163"/>
                  </a:lnTo>
                  <a:lnTo>
                    <a:pt x="34977" y="26382"/>
                  </a:lnTo>
                  <a:lnTo>
                    <a:pt x="35352" y="25569"/>
                  </a:lnTo>
                  <a:lnTo>
                    <a:pt x="35665" y="24725"/>
                  </a:lnTo>
                  <a:lnTo>
                    <a:pt x="35977" y="23881"/>
                  </a:lnTo>
                  <a:lnTo>
                    <a:pt x="36227" y="23006"/>
                  </a:lnTo>
                  <a:lnTo>
                    <a:pt x="36415" y="22100"/>
                  </a:lnTo>
                  <a:lnTo>
                    <a:pt x="36571" y="21193"/>
                  </a:lnTo>
                  <a:lnTo>
                    <a:pt x="36696" y="20287"/>
                  </a:lnTo>
                  <a:lnTo>
                    <a:pt x="36759" y="19349"/>
                  </a:lnTo>
                  <a:lnTo>
                    <a:pt x="36790" y="18411"/>
                  </a:lnTo>
                  <a:lnTo>
                    <a:pt x="36790" y="18286"/>
                  </a:lnTo>
                  <a:lnTo>
                    <a:pt x="36759" y="18161"/>
                  </a:lnTo>
                  <a:lnTo>
                    <a:pt x="36696" y="18067"/>
                  </a:lnTo>
                  <a:lnTo>
                    <a:pt x="36603" y="17974"/>
                  </a:lnTo>
                  <a:lnTo>
                    <a:pt x="36509" y="17880"/>
                  </a:lnTo>
                  <a:lnTo>
                    <a:pt x="36415" y="17817"/>
                  </a:lnTo>
                  <a:lnTo>
                    <a:pt x="36290" y="17786"/>
                  </a:lnTo>
                  <a:lnTo>
                    <a:pt x="36040" y="17786"/>
                  </a:lnTo>
                  <a:lnTo>
                    <a:pt x="35946" y="17817"/>
                  </a:lnTo>
                  <a:lnTo>
                    <a:pt x="35821" y="17880"/>
                  </a:lnTo>
                  <a:lnTo>
                    <a:pt x="35727" y="17974"/>
                  </a:lnTo>
                  <a:lnTo>
                    <a:pt x="35665" y="18067"/>
                  </a:lnTo>
                  <a:lnTo>
                    <a:pt x="35602" y="18161"/>
                  </a:lnTo>
                  <a:lnTo>
                    <a:pt x="35571" y="18286"/>
                  </a:lnTo>
                  <a:lnTo>
                    <a:pt x="35540" y="18411"/>
                  </a:lnTo>
                  <a:lnTo>
                    <a:pt x="35540" y="19286"/>
                  </a:lnTo>
                  <a:lnTo>
                    <a:pt x="35477" y="20162"/>
                  </a:lnTo>
                  <a:lnTo>
                    <a:pt x="35352" y="21006"/>
                  </a:lnTo>
                  <a:lnTo>
                    <a:pt x="35196" y="21850"/>
                  </a:lnTo>
                  <a:lnTo>
                    <a:pt x="35008" y="22693"/>
                  </a:lnTo>
                  <a:lnTo>
                    <a:pt x="34790" y="23506"/>
                  </a:lnTo>
                  <a:lnTo>
                    <a:pt x="34508" y="24288"/>
                  </a:lnTo>
                  <a:lnTo>
                    <a:pt x="34196" y="25069"/>
                  </a:lnTo>
                  <a:lnTo>
                    <a:pt x="33852" y="25850"/>
                  </a:lnTo>
                  <a:lnTo>
                    <a:pt x="33477" y="26569"/>
                  </a:lnTo>
                  <a:lnTo>
                    <a:pt x="33070" y="27288"/>
                  </a:lnTo>
                  <a:lnTo>
                    <a:pt x="32633" y="27976"/>
                  </a:lnTo>
                  <a:lnTo>
                    <a:pt x="32133" y="28664"/>
                  </a:lnTo>
                  <a:lnTo>
                    <a:pt x="31633" y="29320"/>
                  </a:lnTo>
                  <a:lnTo>
                    <a:pt x="31101" y="29945"/>
                  </a:lnTo>
                  <a:lnTo>
                    <a:pt x="30507" y="30539"/>
                  </a:lnTo>
                  <a:lnTo>
                    <a:pt x="29913" y="31102"/>
                  </a:lnTo>
                  <a:lnTo>
                    <a:pt x="29288" y="31633"/>
                  </a:lnTo>
                  <a:lnTo>
                    <a:pt x="28663" y="32164"/>
                  </a:lnTo>
                  <a:lnTo>
                    <a:pt x="27975" y="32633"/>
                  </a:lnTo>
                  <a:lnTo>
                    <a:pt x="27288" y="33071"/>
                  </a:lnTo>
                  <a:lnTo>
                    <a:pt x="26569" y="33477"/>
                  </a:lnTo>
                  <a:lnTo>
                    <a:pt x="25819" y="33884"/>
                  </a:lnTo>
                  <a:lnTo>
                    <a:pt x="25069" y="34227"/>
                  </a:lnTo>
                  <a:lnTo>
                    <a:pt x="24287" y="34509"/>
                  </a:lnTo>
                  <a:lnTo>
                    <a:pt x="23506" y="34790"/>
                  </a:lnTo>
                  <a:lnTo>
                    <a:pt x="22693" y="35009"/>
                  </a:lnTo>
                  <a:lnTo>
                    <a:pt x="21849" y="35228"/>
                  </a:lnTo>
                  <a:lnTo>
                    <a:pt x="21005" y="35353"/>
                  </a:lnTo>
                  <a:lnTo>
                    <a:pt x="20161" y="35478"/>
                  </a:lnTo>
                  <a:lnTo>
                    <a:pt x="19286" y="35540"/>
                  </a:lnTo>
                  <a:lnTo>
                    <a:pt x="18379" y="35572"/>
                  </a:lnTo>
                  <a:lnTo>
                    <a:pt x="17504" y="35540"/>
                  </a:lnTo>
                  <a:lnTo>
                    <a:pt x="16629" y="35478"/>
                  </a:lnTo>
                  <a:lnTo>
                    <a:pt x="15785" y="35353"/>
                  </a:lnTo>
                  <a:lnTo>
                    <a:pt x="14941" y="35228"/>
                  </a:lnTo>
                  <a:lnTo>
                    <a:pt x="14097" y="35009"/>
                  </a:lnTo>
                  <a:lnTo>
                    <a:pt x="13285" y="34790"/>
                  </a:lnTo>
                  <a:lnTo>
                    <a:pt x="12503" y="34509"/>
                  </a:lnTo>
                  <a:lnTo>
                    <a:pt x="11722" y="34227"/>
                  </a:lnTo>
                  <a:lnTo>
                    <a:pt x="10971" y="33884"/>
                  </a:lnTo>
                  <a:lnTo>
                    <a:pt x="10221" y="33477"/>
                  </a:lnTo>
                  <a:lnTo>
                    <a:pt x="9502" y="33071"/>
                  </a:lnTo>
                  <a:lnTo>
                    <a:pt x="8815" y="32633"/>
                  </a:lnTo>
                  <a:lnTo>
                    <a:pt x="8127" y="32164"/>
                  </a:lnTo>
                  <a:lnTo>
                    <a:pt x="7471" y="31633"/>
                  </a:lnTo>
                  <a:lnTo>
                    <a:pt x="6877" y="31102"/>
                  </a:lnTo>
                  <a:lnTo>
                    <a:pt x="6252" y="30539"/>
                  </a:lnTo>
                  <a:lnTo>
                    <a:pt x="5689" y="29945"/>
                  </a:lnTo>
                  <a:lnTo>
                    <a:pt x="5158" y="29320"/>
                  </a:lnTo>
                  <a:lnTo>
                    <a:pt x="4657" y="28664"/>
                  </a:lnTo>
                  <a:lnTo>
                    <a:pt x="4157" y="27976"/>
                  </a:lnTo>
                  <a:lnTo>
                    <a:pt x="3720" y="27288"/>
                  </a:lnTo>
                  <a:lnTo>
                    <a:pt x="3313" y="26569"/>
                  </a:lnTo>
                  <a:lnTo>
                    <a:pt x="2938" y="25850"/>
                  </a:lnTo>
                  <a:lnTo>
                    <a:pt x="2595" y="25069"/>
                  </a:lnTo>
                  <a:lnTo>
                    <a:pt x="2282" y="24288"/>
                  </a:lnTo>
                  <a:lnTo>
                    <a:pt x="2001" y="23506"/>
                  </a:lnTo>
                  <a:lnTo>
                    <a:pt x="1782" y="22693"/>
                  </a:lnTo>
                  <a:lnTo>
                    <a:pt x="1594" y="21850"/>
                  </a:lnTo>
                  <a:lnTo>
                    <a:pt x="1438" y="21006"/>
                  </a:lnTo>
                  <a:lnTo>
                    <a:pt x="1313" y="20162"/>
                  </a:lnTo>
                  <a:lnTo>
                    <a:pt x="1250" y="19286"/>
                  </a:lnTo>
                  <a:lnTo>
                    <a:pt x="1219" y="18411"/>
                  </a:lnTo>
                  <a:lnTo>
                    <a:pt x="1250" y="17536"/>
                  </a:lnTo>
                  <a:lnTo>
                    <a:pt x="1313" y="16661"/>
                  </a:lnTo>
                  <a:lnTo>
                    <a:pt x="1438" y="15786"/>
                  </a:lnTo>
                  <a:lnTo>
                    <a:pt x="1594" y="14942"/>
                  </a:lnTo>
                  <a:lnTo>
                    <a:pt x="1782" y="14129"/>
                  </a:lnTo>
                  <a:lnTo>
                    <a:pt x="2001" y="13316"/>
                  </a:lnTo>
                  <a:lnTo>
                    <a:pt x="2282" y="12504"/>
                  </a:lnTo>
                  <a:lnTo>
                    <a:pt x="2595" y="11722"/>
                  </a:lnTo>
                  <a:lnTo>
                    <a:pt x="2938" y="10972"/>
                  </a:lnTo>
                  <a:lnTo>
                    <a:pt x="3313" y="10222"/>
                  </a:lnTo>
                  <a:lnTo>
                    <a:pt x="3720" y="9503"/>
                  </a:lnTo>
                  <a:lnTo>
                    <a:pt x="4157" y="8815"/>
                  </a:lnTo>
                  <a:lnTo>
                    <a:pt x="4657" y="8127"/>
                  </a:lnTo>
                  <a:lnTo>
                    <a:pt x="5158" y="7502"/>
                  </a:lnTo>
                  <a:lnTo>
                    <a:pt x="5689" y="6877"/>
                  </a:lnTo>
                  <a:lnTo>
                    <a:pt x="6252" y="6283"/>
                  </a:lnTo>
                  <a:lnTo>
                    <a:pt x="6877" y="5721"/>
                  </a:lnTo>
                  <a:lnTo>
                    <a:pt x="7471" y="5158"/>
                  </a:lnTo>
                  <a:lnTo>
                    <a:pt x="8127" y="4658"/>
                  </a:lnTo>
                  <a:lnTo>
                    <a:pt x="8815" y="4189"/>
                  </a:lnTo>
                  <a:lnTo>
                    <a:pt x="9502" y="3720"/>
                  </a:lnTo>
                  <a:lnTo>
                    <a:pt x="10221" y="3314"/>
                  </a:lnTo>
                  <a:lnTo>
                    <a:pt x="10971" y="2939"/>
                  </a:lnTo>
                  <a:lnTo>
                    <a:pt x="11722" y="2595"/>
                  </a:lnTo>
                  <a:lnTo>
                    <a:pt x="12503" y="2282"/>
                  </a:lnTo>
                  <a:lnTo>
                    <a:pt x="13285" y="2001"/>
                  </a:lnTo>
                  <a:lnTo>
                    <a:pt x="14097" y="1782"/>
                  </a:lnTo>
                  <a:lnTo>
                    <a:pt x="14941" y="1595"/>
                  </a:lnTo>
                  <a:lnTo>
                    <a:pt x="15785" y="1438"/>
                  </a:lnTo>
                  <a:lnTo>
                    <a:pt x="16629" y="1345"/>
                  </a:lnTo>
                  <a:lnTo>
                    <a:pt x="17504" y="1251"/>
                  </a:lnTo>
                  <a:lnTo>
                    <a:pt x="18379" y="1251"/>
                  </a:lnTo>
                  <a:lnTo>
                    <a:pt x="18505" y="1220"/>
                  </a:lnTo>
                  <a:lnTo>
                    <a:pt x="18630" y="1188"/>
                  </a:lnTo>
                  <a:lnTo>
                    <a:pt x="18755" y="1126"/>
                  </a:lnTo>
                  <a:lnTo>
                    <a:pt x="18817" y="1063"/>
                  </a:lnTo>
                  <a:lnTo>
                    <a:pt x="18911" y="970"/>
                  </a:lnTo>
                  <a:lnTo>
                    <a:pt x="18973" y="876"/>
                  </a:lnTo>
                  <a:lnTo>
                    <a:pt x="19005" y="751"/>
                  </a:lnTo>
                  <a:lnTo>
                    <a:pt x="19005" y="626"/>
                  </a:lnTo>
                  <a:lnTo>
                    <a:pt x="19005" y="501"/>
                  </a:lnTo>
                  <a:lnTo>
                    <a:pt x="18973" y="376"/>
                  </a:lnTo>
                  <a:lnTo>
                    <a:pt x="18911" y="282"/>
                  </a:lnTo>
                  <a:lnTo>
                    <a:pt x="18817" y="188"/>
                  </a:lnTo>
                  <a:lnTo>
                    <a:pt x="18755" y="94"/>
                  </a:lnTo>
                  <a:lnTo>
                    <a:pt x="18630" y="63"/>
                  </a:lnTo>
                  <a:lnTo>
                    <a:pt x="18505" y="32"/>
                  </a:lnTo>
                  <a:lnTo>
                    <a:pt x="18379" y="1"/>
                  </a:lnTo>
                  <a:close/>
                </a:path>
              </a:pathLst>
            </a:custGeom>
            <a:solidFill>
              <a:srgbClr val="adcd6d"/>
            </a:solidFill>
            <a:ln w="0">
              <a:noFill/>
            </a:ln>
          </p:spPr>
          <p:style>
            <a:lnRef idx="0"/>
            <a:fillRef idx="0"/>
            <a:effectRef idx="0"/>
            <a:fontRef idx="minor"/>
          </p:style>
        </p:sp>
        <p:sp>
          <p:nvSpPr>
            <p:cNvPr id="336" name="CustomShape 131"/>
            <p:cNvSpPr/>
            <p:nvPr/>
          </p:nvSpPr>
          <p:spPr>
            <a:xfrm>
              <a:off x="6565320" y="1586880"/>
              <a:ext cx="64440" cy="179640"/>
            </a:xfrm>
            <a:custGeom>
              <a:avLst/>
              <a:gdLst/>
              <a:ahLst/>
              <a:rect l="l" t="t" r="r" b="b"/>
              <a:pathLst>
                <a:path w="939" h="2532">
                  <a:moveTo>
                    <a:pt x="1" y="0"/>
                  </a:moveTo>
                  <a:lnTo>
                    <a:pt x="1" y="2532"/>
                  </a:lnTo>
                  <a:lnTo>
                    <a:pt x="939" y="2532"/>
                  </a:lnTo>
                  <a:lnTo>
                    <a:pt x="939" y="0"/>
                  </a:lnTo>
                  <a:close/>
                </a:path>
              </a:pathLst>
            </a:custGeom>
            <a:solidFill>
              <a:srgbClr val="4cbb1d"/>
            </a:solidFill>
            <a:ln w="0">
              <a:noFill/>
            </a:ln>
          </p:spPr>
          <p:style>
            <a:lnRef idx="0"/>
            <a:fillRef idx="0"/>
            <a:effectRef idx="0"/>
            <a:fontRef idx="minor"/>
          </p:style>
        </p:sp>
        <p:sp>
          <p:nvSpPr>
            <p:cNvPr id="337" name="CustomShape 132"/>
            <p:cNvSpPr/>
            <p:nvPr/>
          </p:nvSpPr>
          <p:spPr>
            <a:xfrm>
              <a:off x="7126200" y="1530000"/>
              <a:ext cx="362880" cy="84960"/>
            </a:xfrm>
            <a:custGeom>
              <a:avLst/>
              <a:gdLst/>
              <a:ahLst/>
              <a:rect l="l" t="t" r="r" b="b"/>
              <a:pathLst>
                <a:path w="5065" h="1220">
                  <a:moveTo>
                    <a:pt x="532" y="1"/>
                  </a:moveTo>
                  <a:lnTo>
                    <a:pt x="407" y="32"/>
                  </a:lnTo>
                  <a:lnTo>
                    <a:pt x="282" y="94"/>
                  </a:lnTo>
                  <a:lnTo>
                    <a:pt x="188" y="157"/>
                  </a:lnTo>
                  <a:lnTo>
                    <a:pt x="126" y="251"/>
                  </a:lnTo>
                  <a:lnTo>
                    <a:pt x="63" y="345"/>
                  </a:lnTo>
                  <a:lnTo>
                    <a:pt x="32" y="438"/>
                  </a:lnTo>
                  <a:lnTo>
                    <a:pt x="1" y="563"/>
                  </a:lnTo>
                  <a:lnTo>
                    <a:pt x="1" y="626"/>
                  </a:lnTo>
                  <a:lnTo>
                    <a:pt x="32" y="751"/>
                  </a:lnTo>
                  <a:lnTo>
                    <a:pt x="63" y="876"/>
                  </a:lnTo>
                  <a:lnTo>
                    <a:pt x="126" y="970"/>
                  </a:lnTo>
                  <a:lnTo>
                    <a:pt x="188" y="1032"/>
                  </a:lnTo>
                  <a:lnTo>
                    <a:pt x="282" y="1126"/>
                  </a:lnTo>
                  <a:lnTo>
                    <a:pt x="407" y="1157"/>
                  </a:lnTo>
                  <a:lnTo>
                    <a:pt x="532" y="1220"/>
                  </a:lnTo>
                  <a:lnTo>
                    <a:pt x="4533" y="1220"/>
                  </a:lnTo>
                  <a:lnTo>
                    <a:pt x="4658" y="1157"/>
                  </a:lnTo>
                  <a:lnTo>
                    <a:pt x="4783" y="1126"/>
                  </a:lnTo>
                  <a:lnTo>
                    <a:pt x="4877" y="1032"/>
                  </a:lnTo>
                  <a:lnTo>
                    <a:pt x="4939" y="970"/>
                  </a:lnTo>
                  <a:lnTo>
                    <a:pt x="5002" y="876"/>
                  </a:lnTo>
                  <a:lnTo>
                    <a:pt x="5064" y="751"/>
                  </a:lnTo>
                  <a:lnTo>
                    <a:pt x="5064" y="626"/>
                  </a:lnTo>
                  <a:lnTo>
                    <a:pt x="5064" y="563"/>
                  </a:lnTo>
                  <a:lnTo>
                    <a:pt x="5064" y="438"/>
                  </a:lnTo>
                  <a:lnTo>
                    <a:pt x="5002" y="345"/>
                  </a:lnTo>
                  <a:lnTo>
                    <a:pt x="4939" y="251"/>
                  </a:lnTo>
                  <a:lnTo>
                    <a:pt x="4877" y="157"/>
                  </a:lnTo>
                  <a:lnTo>
                    <a:pt x="4783" y="94"/>
                  </a:lnTo>
                  <a:lnTo>
                    <a:pt x="4658" y="32"/>
                  </a:lnTo>
                  <a:lnTo>
                    <a:pt x="4533" y="1"/>
                  </a:lnTo>
                  <a:close/>
                </a:path>
              </a:pathLst>
            </a:custGeom>
            <a:solidFill>
              <a:srgbClr val="919395"/>
            </a:solidFill>
            <a:ln w="0">
              <a:noFill/>
            </a:ln>
          </p:spPr>
          <p:style>
            <a:lnRef idx="0"/>
            <a:fillRef idx="0"/>
            <a:effectRef idx="0"/>
            <a:fontRef idx="minor"/>
          </p:style>
        </p:sp>
        <p:sp>
          <p:nvSpPr>
            <p:cNvPr id="338" name="CustomShape 133"/>
            <p:cNvSpPr/>
            <p:nvPr/>
          </p:nvSpPr>
          <p:spPr>
            <a:xfrm>
              <a:off x="7126200" y="1751760"/>
              <a:ext cx="362880" cy="84600"/>
            </a:xfrm>
            <a:custGeom>
              <a:avLst/>
              <a:gdLst/>
              <a:ahLst/>
              <a:rect l="l" t="t" r="r" b="b"/>
              <a:pathLst>
                <a:path w="5065" h="1220">
                  <a:moveTo>
                    <a:pt x="532" y="1"/>
                  </a:moveTo>
                  <a:lnTo>
                    <a:pt x="407" y="32"/>
                  </a:lnTo>
                  <a:lnTo>
                    <a:pt x="282" y="95"/>
                  </a:lnTo>
                  <a:lnTo>
                    <a:pt x="188" y="157"/>
                  </a:lnTo>
                  <a:lnTo>
                    <a:pt x="126" y="251"/>
                  </a:lnTo>
                  <a:lnTo>
                    <a:pt x="63" y="345"/>
                  </a:lnTo>
                  <a:lnTo>
                    <a:pt x="32" y="470"/>
                  </a:lnTo>
                  <a:lnTo>
                    <a:pt x="1" y="564"/>
                  </a:lnTo>
                  <a:lnTo>
                    <a:pt x="1" y="657"/>
                  </a:lnTo>
                  <a:lnTo>
                    <a:pt x="32" y="751"/>
                  </a:lnTo>
                  <a:lnTo>
                    <a:pt x="63" y="876"/>
                  </a:lnTo>
                  <a:lnTo>
                    <a:pt x="126" y="970"/>
                  </a:lnTo>
                  <a:lnTo>
                    <a:pt x="188" y="1064"/>
                  </a:lnTo>
                  <a:lnTo>
                    <a:pt x="282" y="1126"/>
                  </a:lnTo>
                  <a:lnTo>
                    <a:pt x="407" y="1189"/>
                  </a:lnTo>
                  <a:lnTo>
                    <a:pt x="532" y="1220"/>
                  </a:lnTo>
                  <a:lnTo>
                    <a:pt x="4533" y="1220"/>
                  </a:lnTo>
                  <a:lnTo>
                    <a:pt x="4658" y="1189"/>
                  </a:lnTo>
                  <a:lnTo>
                    <a:pt x="4783" y="1126"/>
                  </a:lnTo>
                  <a:lnTo>
                    <a:pt x="4877" y="1064"/>
                  </a:lnTo>
                  <a:lnTo>
                    <a:pt x="4939" y="970"/>
                  </a:lnTo>
                  <a:lnTo>
                    <a:pt x="5002" y="876"/>
                  </a:lnTo>
                  <a:lnTo>
                    <a:pt x="5064" y="751"/>
                  </a:lnTo>
                  <a:lnTo>
                    <a:pt x="5064" y="657"/>
                  </a:lnTo>
                  <a:lnTo>
                    <a:pt x="5064" y="564"/>
                  </a:lnTo>
                  <a:lnTo>
                    <a:pt x="5064" y="470"/>
                  </a:lnTo>
                  <a:lnTo>
                    <a:pt x="5002" y="345"/>
                  </a:lnTo>
                  <a:lnTo>
                    <a:pt x="4939" y="251"/>
                  </a:lnTo>
                  <a:lnTo>
                    <a:pt x="4877" y="157"/>
                  </a:lnTo>
                  <a:lnTo>
                    <a:pt x="4783" y="95"/>
                  </a:lnTo>
                  <a:lnTo>
                    <a:pt x="4658" y="32"/>
                  </a:lnTo>
                  <a:lnTo>
                    <a:pt x="4533" y="1"/>
                  </a:lnTo>
                  <a:close/>
                </a:path>
              </a:pathLst>
            </a:custGeom>
            <a:solidFill>
              <a:srgbClr val="919395"/>
            </a:solidFill>
            <a:ln w="0">
              <a:noFill/>
            </a:ln>
          </p:spPr>
          <p:style>
            <a:lnRef idx="0"/>
            <a:fillRef idx="0"/>
            <a:effectRef idx="0"/>
            <a:fontRef idx="minor"/>
          </p:style>
        </p:sp>
        <p:sp>
          <p:nvSpPr>
            <p:cNvPr id="339" name="CustomShape 134"/>
            <p:cNvSpPr/>
            <p:nvPr/>
          </p:nvSpPr>
          <p:spPr>
            <a:xfrm>
              <a:off x="6612840" y="1432800"/>
              <a:ext cx="611280" cy="505440"/>
            </a:xfrm>
            <a:custGeom>
              <a:avLst/>
              <a:gdLst/>
              <a:ahLst/>
              <a:rect l="l" t="t" r="r" b="b"/>
              <a:pathLst>
                <a:path w="8503" h="7034">
                  <a:moveTo>
                    <a:pt x="2344" y="1"/>
                  </a:moveTo>
                  <a:lnTo>
                    <a:pt x="2094" y="32"/>
                  </a:lnTo>
                  <a:lnTo>
                    <a:pt x="1844" y="94"/>
                  </a:lnTo>
                  <a:lnTo>
                    <a:pt x="1594" y="188"/>
                  </a:lnTo>
                  <a:lnTo>
                    <a:pt x="1376" y="282"/>
                  </a:lnTo>
                  <a:lnTo>
                    <a:pt x="1157" y="376"/>
                  </a:lnTo>
                  <a:lnTo>
                    <a:pt x="938" y="532"/>
                  </a:lnTo>
                  <a:lnTo>
                    <a:pt x="750" y="657"/>
                  </a:lnTo>
                  <a:lnTo>
                    <a:pt x="594" y="845"/>
                  </a:lnTo>
                  <a:lnTo>
                    <a:pt x="438" y="1001"/>
                  </a:lnTo>
                  <a:lnTo>
                    <a:pt x="313" y="1220"/>
                  </a:lnTo>
                  <a:lnTo>
                    <a:pt x="188" y="1407"/>
                  </a:lnTo>
                  <a:lnTo>
                    <a:pt x="125" y="1626"/>
                  </a:lnTo>
                  <a:lnTo>
                    <a:pt x="63" y="1845"/>
                  </a:lnTo>
                  <a:lnTo>
                    <a:pt x="0" y="2064"/>
                  </a:lnTo>
                  <a:lnTo>
                    <a:pt x="0" y="2314"/>
                  </a:lnTo>
                  <a:lnTo>
                    <a:pt x="0" y="4721"/>
                  </a:lnTo>
                  <a:lnTo>
                    <a:pt x="0" y="4939"/>
                  </a:lnTo>
                  <a:lnTo>
                    <a:pt x="63" y="5189"/>
                  </a:lnTo>
                  <a:lnTo>
                    <a:pt x="125" y="5408"/>
                  </a:lnTo>
                  <a:lnTo>
                    <a:pt x="188" y="5627"/>
                  </a:lnTo>
                  <a:lnTo>
                    <a:pt x="313" y="5815"/>
                  </a:lnTo>
                  <a:lnTo>
                    <a:pt x="438" y="6002"/>
                  </a:lnTo>
                  <a:lnTo>
                    <a:pt x="594" y="6190"/>
                  </a:lnTo>
                  <a:lnTo>
                    <a:pt x="750" y="6346"/>
                  </a:lnTo>
                  <a:lnTo>
                    <a:pt x="938" y="6502"/>
                  </a:lnTo>
                  <a:lnTo>
                    <a:pt x="1157" y="6627"/>
                  </a:lnTo>
                  <a:lnTo>
                    <a:pt x="1376" y="6752"/>
                  </a:lnTo>
                  <a:lnTo>
                    <a:pt x="1594" y="6846"/>
                  </a:lnTo>
                  <a:lnTo>
                    <a:pt x="1844" y="6940"/>
                  </a:lnTo>
                  <a:lnTo>
                    <a:pt x="2094" y="6971"/>
                  </a:lnTo>
                  <a:lnTo>
                    <a:pt x="2344" y="7034"/>
                  </a:lnTo>
                  <a:lnTo>
                    <a:pt x="8502" y="7034"/>
                  </a:lnTo>
                  <a:lnTo>
                    <a:pt x="8502" y="1"/>
                  </a:lnTo>
                  <a:close/>
                </a:path>
              </a:pathLst>
            </a:custGeom>
            <a:solidFill>
              <a:srgbClr val="59595b"/>
            </a:solidFill>
            <a:ln w="0">
              <a:noFill/>
            </a:ln>
          </p:spPr>
          <p:style>
            <a:lnRef idx="0"/>
            <a:fillRef idx="0"/>
            <a:effectRef idx="0"/>
            <a:fontRef idx="minor"/>
          </p:style>
        </p:sp>
        <p:sp>
          <p:nvSpPr>
            <p:cNvPr id="340" name="CustomShape 135"/>
            <p:cNvSpPr/>
            <p:nvPr/>
          </p:nvSpPr>
          <p:spPr>
            <a:xfrm>
              <a:off x="7148880" y="1371600"/>
              <a:ext cx="111600" cy="623160"/>
            </a:xfrm>
            <a:custGeom>
              <a:avLst/>
              <a:gdLst/>
              <a:ahLst/>
              <a:rect l="l" t="t" r="r" b="b"/>
              <a:pathLst>
                <a:path w="1595" h="8659">
                  <a:moveTo>
                    <a:pt x="532" y="1"/>
                  </a:moveTo>
                  <a:lnTo>
                    <a:pt x="407" y="32"/>
                  </a:lnTo>
                  <a:lnTo>
                    <a:pt x="313" y="94"/>
                  </a:lnTo>
                  <a:lnTo>
                    <a:pt x="188" y="157"/>
                  </a:lnTo>
                  <a:lnTo>
                    <a:pt x="125" y="251"/>
                  </a:lnTo>
                  <a:lnTo>
                    <a:pt x="63" y="345"/>
                  </a:lnTo>
                  <a:lnTo>
                    <a:pt x="31" y="470"/>
                  </a:lnTo>
                  <a:lnTo>
                    <a:pt x="0" y="563"/>
                  </a:lnTo>
                  <a:lnTo>
                    <a:pt x="0" y="8065"/>
                  </a:lnTo>
                  <a:lnTo>
                    <a:pt x="31" y="8190"/>
                  </a:lnTo>
                  <a:lnTo>
                    <a:pt x="63" y="8315"/>
                  </a:lnTo>
                  <a:lnTo>
                    <a:pt x="125" y="8409"/>
                  </a:lnTo>
                  <a:lnTo>
                    <a:pt x="188" y="8503"/>
                  </a:lnTo>
                  <a:lnTo>
                    <a:pt x="313" y="8565"/>
                  </a:lnTo>
                  <a:lnTo>
                    <a:pt x="407" y="8628"/>
                  </a:lnTo>
                  <a:lnTo>
                    <a:pt x="532" y="8659"/>
                  </a:lnTo>
                  <a:lnTo>
                    <a:pt x="1063" y="8659"/>
                  </a:lnTo>
                  <a:lnTo>
                    <a:pt x="1188" y="8628"/>
                  </a:lnTo>
                  <a:lnTo>
                    <a:pt x="1282" y="8565"/>
                  </a:lnTo>
                  <a:lnTo>
                    <a:pt x="1407" y="8503"/>
                  </a:lnTo>
                  <a:lnTo>
                    <a:pt x="1469" y="8409"/>
                  </a:lnTo>
                  <a:lnTo>
                    <a:pt x="1532" y="8315"/>
                  </a:lnTo>
                  <a:lnTo>
                    <a:pt x="1563" y="8190"/>
                  </a:lnTo>
                  <a:lnTo>
                    <a:pt x="1594" y="8065"/>
                  </a:lnTo>
                  <a:lnTo>
                    <a:pt x="1594" y="563"/>
                  </a:lnTo>
                  <a:lnTo>
                    <a:pt x="1563" y="470"/>
                  </a:lnTo>
                  <a:lnTo>
                    <a:pt x="1532" y="345"/>
                  </a:lnTo>
                  <a:lnTo>
                    <a:pt x="1469" y="251"/>
                  </a:lnTo>
                  <a:lnTo>
                    <a:pt x="1407" y="157"/>
                  </a:lnTo>
                  <a:lnTo>
                    <a:pt x="1282" y="94"/>
                  </a:lnTo>
                  <a:lnTo>
                    <a:pt x="1188" y="32"/>
                  </a:lnTo>
                  <a:lnTo>
                    <a:pt x="1063" y="1"/>
                  </a:lnTo>
                  <a:close/>
                </a:path>
              </a:pathLst>
            </a:custGeom>
            <a:solidFill>
              <a:srgbClr val="adcd6d"/>
            </a:solidFill>
            <a:ln w="0">
              <a:noFill/>
            </a:ln>
          </p:spPr>
          <p:style>
            <a:lnRef idx="0"/>
            <a:fillRef idx="0"/>
            <a:effectRef idx="0"/>
            <a:fontRef idx="minor"/>
          </p:style>
        </p:sp>
        <p:sp>
          <p:nvSpPr>
            <p:cNvPr id="341" name="CustomShape 136"/>
            <p:cNvSpPr/>
            <p:nvPr/>
          </p:nvSpPr>
          <p:spPr>
            <a:xfrm>
              <a:off x="6744240" y="1577520"/>
              <a:ext cx="349200" cy="207000"/>
            </a:xfrm>
            <a:custGeom>
              <a:avLst/>
              <a:gdLst/>
              <a:ahLst/>
              <a:rect l="l" t="t" r="r" b="b"/>
              <a:pathLst>
                <a:path w="4877" h="2908">
                  <a:moveTo>
                    <a:pt x="1719" y="0"/>
                  </a:moveTo>
                  <a:lnTo>
                    <a:pt x="1782" y="1594"/>
                  </a:lnTo>
                  <a:lnTo>
                    <a:pt x="0" y="1000"/>
                  </a:lnTo>
                  <a:lnTo>
                    <a:pt x="2407" y="2907"/>
                  </a:lnTo>
                  <a:lnTo>
                    <a:pt x="2344" y="1375"/>
                  </a:lnTo>
                  <a:lnTo>
                    <a:pt x="4876" y="2219"/>
                  </a:lnTo>
                  <a:lnTo>
                    <a:pt x="1719" y="0"/>
                  </a:lnTo>
                  <a:close/>
                </a:path>
              </a:pathLst>
            </a:custGeom>
            <a:solidFill>
              <a:srgbClr val="babcbe"/>
            </a:solidFill>
            <a:ln w="0">
              <a:noFill/>
            </a:ln>
          </p:spPr>
          <p:style>
            <a:lnRef idx="0"/>
            <a:fillRef idx="0"/>
            <a:effectRef idx="0"/>
            <a:fontRef idx="minor"/>
          </p:style>
        </p:sp>
        <p:sp>
          <p:nvSpPr>
            <p:cNvPr id="342" name="CustomShape 137"/>
            <p:cNvSpPr/>
            <p:nvPr/>
          </p:nvSpPr>
          <p:spPr>
            <a:xfrm>
              <a:off x="7742520" y="1490760"/>
              <a:ext cx="419400" cy="2803320"/>
            </a:xfrm>
            <a:custGeom>
              <a:avLst/>
              <a:gdLst/>
              <a:ahLst/>
              <a:rect l="l" t="t" r="r" b="b"/>
              <a:pathLst>
                <a:path w="8127" h="49951">
                  <a:moveTo>
                    <a:pt x="0" y="1"/>
                  </a:moveTo>
                  <a:lnTo>
                    <a:pt x="0" y="49294"/>
                  </a:lnTo>
                  <a:lnTo>
                    <a:pt x="156" y="49356"/>
                  </a:lnTo>
                  <a:lnTo>
                    <a:pt x="656" y="49513"/>
                  </a:lnTo>
                  <a:lnTo>
                    <a:pt x="1407" y="49700"/>
                  </a:lnTo>
                  <a:lnTo>
                    <a:pt x="1875" y="49794"/>
                  </a:lnTo>
                  <a:lnTo>
                    <a:pt x="2407" y="49857"/>
                  </a:lnTo>
                  <a:lnTo>
                    <a:pt x="3001" y="49919"/>
                  </a:lnTo>
                  <a:lnTo>
                    <a:pt x="3626" y="49950"/>
                  </a:lnTo>
                  <a:lnTo>
                    <a:pt x="4282" y="49950"/>
                  </a:lnTo>
                  <a:lnTo>
                    <a:pt x="5001" y="49919"/>
                  </a:lnTo>
                  <a:lnTo>
                    <a:pt x="5751" y="49857"/>
                  </a:lnTo>
                  <a:lnTo>
                    <a:pt x="6533" y="49731"/>
                  </a:lnTo>
                  <a:lnTo>
                    <a:pt x="7314" y="49544"/>
                  </a:lnTo>
                  <a:lnTo>
                    <a:pt x="8127" y="49294"/>
                  </a:lnTo>
                  <a:lnTo>
                    <a:pt x="8127" y="1"/>
                  </a:lnTo>
                  <a:close/>
                </a:path>
              </a:pathLst>
            </a:custGeom>
            <a:solidFill>
              <a:srgbClr val="d4d4d5"/>
            </a:solidFill>
            <a:ln w="0">
              <a:noFill/>
            </a:ln>
          </p:spPr>
          <p:style>
            <a:lnRef idx="0"/>
            <a:fillRef idx="0"/>
            <a:effectRef idx="0"/>
            <a:fontRef idx="minor"/>
          </p:style>
        </p:sp>
        <p:sp>
          <p:nvSpPr>
            <p:cNvPr id="343" name="CustomShape 138"/>
            <p:cNvSpPr/>
            <p:nvPr/>
          </p:nvSpPr>
          <p:spPr>
            <a:xfrm>
              <a:off x="7742520" y="3930480"/>
              <a:ext cx="419400" cy="363600"/>
            </a:xfrm>
            <a:custGeom>
              <a:avLst/>
              <a:gdLst/>
              <a:ahLst/>
              <a:rect l="l" t="t" r="r" b="b"/>
              <a:pathLst>
                <a:path w="8127" h="6534">
                  <a:moveTo>
                    <a:pt x="0" y="0"/>
                  </a:moveTo>
                  <a:lnTo>
                    <a:pt x="0" y="5877"/>
                  </a:lnTo>
                  <a:lnTo>
                    <a:pt x="156" y="5939"/>
                  </a:lnTo>
                  <a:lnTo>
                    <a:pt x="656" y="6096"/>
                  </a:lnTo>
                  <a:lnTo>
                    <a:pt x="1407" y="6283"/>
                  </a:lnTo>
                  <a:lnTo>
                    <a:pt x="1875" y="6377"/>
                  </a:lnTo>
                  <a:lnTo>
                    <a:pt x="2407" y="6440"/>
                  </a:lnTo>
                  <a:lnTo>
                    <a:pt x="3001" y="6502"/>
                  </a:lnTo>
                  <a:lnTo>
                    <a:pt x="3626" y="6533"/>
                  </a:lnTo>
                  <a:lnTo>
                    <a:pt x="4282" y="6533"/>
                  </a:lnTo>
                  <a:lnTo>
                    <a:pt x="5001" y="6502"/>
                  </a:lnTo>
                  <a:lnTo>
                    <a:pt x="5751" y="6440"/>
                  </a:lnTo>
                  <a:lnTo>
                    <a:pt x="6533" y="6314"/>
                  </a:lnTo>
                  <a:lnTo>
                    <a:pt x="7314" y="6127"/>
                  </a:lnTo>
                  <a:lnTo>
                    <a:pt x="8127" y="5877"/>
                  </a:lnTo>
                  <a:lnTo>
                    <a:pt x="8127" y="0"/>
                  </a:lnTo>
                  <a:lnTo>
                    <a:pt x="8064" y="94"/>
                  </a:lnTo>
                  <a:lnTo>
                    <a:pt x="7971" y="188"/>
                  </a:lnTo>
                  <a:lnTo>
                    <a:pt x="7814" y="251"/>
                  </a:lnTo>
                  <a:lnTo>
                    <a:pt x="7439" y="407"/>
                  </a:lnTo>
                  <a:lnTo>
                    <a:pt x="6939" y="532"/>
                  </a:lnTo>
                  <a:lnTo>
                    <a:pt x="6345" y="657"/>
                  </a:lnTo>
                  <a:lnTo>
                    <a:pt x="5658" y="719"/>
                  </a:lnTo>
                  <a:lnTo>
                    <a:pt x="4876" y="782"/>
                  </a:lnTo>
                  <a:lnTo>
                    <a:pt x="4063" y="813"/>
                  </a:lnTo>
                  <a:lnTo>
                    <a:pt x="3251" y="782"/>
                  </a:lnTo>
                  <a:lnTo>
                    <a:pt x="2469" y="719"/>
                  </a:lnTo>
                  <a:lnTo>
                    <a:pt x="1782" y="657"/>
                  </a:lnTo>
                  <a:lnTo>
                    <a:pt x="1188" y="532"/>
                  </a:lnTo>
                  <a:lnTo>
                    <a:pt x="688" y="407"/>
                  </a:lnTo>
                  <a:lnTo>
                    <a:pt x="313" y="251"/>
                  </a:lnTo>
                  <a:lnTo>
                    <a:pt x="188" y="188"/>
                  </a:lnTo>
                  <a:lnTo>
                    <a:pt x="63" y="94"/>
                  </a:lnTo>
                  <a:lnTo>
                    <a:pt x="0" y="0"/>
                  </a:lnTo>
                  <a:close/>
                </a:path>
              </a:pathLst>
            </a:custGeom>
            <a:solidFill>
              <a:srgbClr val="adcd6d"/>
            </a:solidFill>
            <a:ln w="0">
              <a:noFill/>
            </a:ln>
          </p:spPr>
          <p:style>
            <a:lnRef idx="0"/>
            <a:fillRef idx="0"/>
            <a:effectRef idx="0"/>
            <a:fontRef idx="minor"/>
          </p:style>
        </p:sp>
        <p:sp>
          <p:nvSpPr>
            <p:cNvPr id="344" name="CustomShape 139"/>
            <p:cNvSpPr/>
            <p:nvPr/>
          </p:nvSpPr>
          <p:spPr>
            <a:xfrm>
              <a:off x="7742520" y="3800520"/>
              <a:ext cx="419400" cy="119160"/>
            </a:xfrm>
            <a:custGeom>
              <a:avLst/>
              <a:gdLst/>
              <a:ahLst/>
              <a:rect l="l" t="t" r="r" b="b"/>
              <a:pathLst>
                <a:path w="8127" h="2189">
                  <a:moveTo>
                    <a:pt x="0" y="0"/>
                  </a:moveTo>
                  <a:lnTo>
                    <a:pt x="0" y="1501"/>
                  </a:lnTo>
                  <a:lnTo>
                    <a:pt x="156" y="1563"/>
                  </a:lnTo>
                  <a:lnTo>
                    <a:pt x="656" y="1720"/>
                  </a:lnTo>
                  <a:lnTo>
                    <a:pt x="1407" y="1907"/>
                  </a:lnTo>
                  <a:lnTo>
                    <a:pt x="1875" y="2001"/>
                  </a:lnTo>
                  <a:lnTo>
                    <a:pt x="2407" y="2063"/>
                  </a:lnTo>
                  <a:lnTo>
                    <a:pt x="3001" y="2126"/>
                  </a:lnTo>
                  <a:lnTo>
                    <a:pt x="3626" y="2188"/>
                  </a:lnTo>
                  <a:lnTo>
                    <a:pt x="4282" y="2188"/>
                  </a:lnTo>
                  <a:lnTo>
                    <a:pt x="5001" y="2157"/>
                  </a:lnTo>
                  <a:lnTo>
                    <a:pt x="5751" y="2063"/>
                  </a:lnTo>
                  <a:lnTo>
                    <a:pt x="6533" y="1938"/>
                  </a:lnTo>
                  <a:lnTo>
                    <a:pt x="7314" y="1751"/>
                  </a:lnTo>
                  <a:lnTo>
                    <a:pt x="8127" y="1501"/>
                  </a:lnTo>
                  <a:lnTo>
                    <a:pt x="8127" y="0"/>
                  </a:lnTo>
                  <a:lnTo>
                    <a:pt x="8064" y="94"/>
                  </a:lnTo>
                  <a:lnTo>
                    <a:pt x="7971" y="188"/>
                  </a:lnTo>
                  <a:lnTo>
                    <a:pt x="7814" y="250"/>
                  </a:lnTo>
                  <a:lnTo>
                    <a:pt x="7439" y="407"/>
                  </a:lnTo>
                  <a:lnTo>
                    <a:pt x="6939" y="532"/>
                  </a:lnTo>
                  <a:lnTo>
                    <a:pt x="6345" y="657"/>
                  </a:lnTo>
                  <a:lnTo>
                    <a:pt x="5658" y="719"/>
                  </a:lnTo>
                  <a:lnTo>
                    <a:pt x="4876" y="782"/>
                  </a:lnTo>
                  <a:lnTo>
                    <a:pt x="4063" y="813"/>
                  </a:lnTo>
                  <a:lnTo>
                    <a:pt x="3251" y="782"/>
                  </a:lnTo>
                  <a:lnTo>
                    <a:pt x="2469" y="719"/>
                  </a:lnTo>
                  <a:lnTo>
                    <a:pt x="1782" y="657"/>
                  </a:lnTo>
                  <a:lnTo>
                    <a:pt x="1188" y="532"/>
                  </a:lnTo>
                  <a:lnTo>
                    <a:pt x="688" y="407"/>
                  </a:lnTo>
                  <a:lnTo>
                    <a:pt x="313" y="250"/>
                  </a:lnTo>
                  <a:lnTo>
                    <a:pt x="188" y="188"/>
                  </a:lnTo>
                  <a:lnTo>
                    <a:pt x="63" y="94"/>
                  </a:lnTo>
                  <a:lnTo>
                    <a:pt x="0" y="0"/>
                  </a:lnTo>
                  <a:close/>
                </a:path>
              </a:pathLst>
            </a:custGeom>
            <a:solidFill>
              <a:srgbClr val="cee892"/>
            </a:solidFill>
            <a:ln w="0">
              <a:noFill/>
            </a:ln>
          </p:spPr>
          <p:style>
            <a:lnRef idx="0"/>
            <a:fillRef idx="0"/>
            <a:effectRef idx="0"/>
            <a:fontRef idx="minor"/>
          </p:style>
        </p:sp>
        <p:sp>
          <p:nvSpPr>
            <p:cNvPr id="345" name="CustomShape 140"/>
            <p:cNvSpPr/>
            <p:nvPr/>
          </p:nvSpPr>
          <p:spPr>
            <a:xfrm>
              <a:off x="7827120" y="1629720"/>
              <a:ext cx="250200" cy="489960"/>
            </a:xfrm>
            <a:custGeom>
              <a:avLst/>
              <a:gdLst/>
              <a:ahLst/>
              <a:rect l="l" t="t" r="r" b="b"/>
              <a:pathLst>
                <a:path w="4877" h="8784">
                  <a:moveTo>
                    <a:pt x="1313" y="0"/>
                  </a:moveTo>
                  <a:lnTo>
                    <a:pt x="0" y="4439"/>
                  </a:lnTo>
                  <a:lnTo>
                    <a:pt x="0" y="4439"/>
                  </a:lnTo>
                  <a:lnTo>
                    <a:pt x="2063" y="4251"/>
                  </a:lnTo>
                  <a:lnTo>
                    <a:pt x="938" y="8784"/>
                  </a:lnTo>
                  <a:lnTo>
                    <a:pt x="4877" y="2001"/>
                  </a:lnTo>
                  <a:lnTo>
                    <a:pt x="2626" y="2407"/>
                  </a:lnTo>
                  <a:lnTo>
                    <a:pt x="3595" y="0"/>
                  </a:lnTo>
                  <a:close/>
                </a:path>
              </a:pathLst>
            </a:custGeom>
            <a:solidFill>
              <a:srgbClr val="81e552"/>
            </a:solidFill>
            <a:ln w="0">
              <a:noFill/>
            </a:ln>
          </p:spPr>
          <p:style>
            <a:lnRef idx="0"/>
            <a:fillRef idx="0"/>
            <a:effectRef idx="0"/>
            <a:fontRef idx="minor"/>
          </p:style>
        </p:sp>
        <p:sp>
          <p:nvSpPr>
            <p:cNvPr id="346" name="CustomShape 141"/>
            <p:cNvSpPr/>
            <p:nvPr/>
          </p:nvSpPr>
          <p:spPr>
            <a:xfrm>
              <a:off x="7742520" y="1441440"/>
              <a:ext cx="419400" cy="96480"/>
            </a:xfrm>
            <a:custGeom>
              <a:avLst/>
              <a:gdLst/>
              <a:ahLst/>
              <a:rect l="l" t="t" r="r" b="b"/>
              <a:pathLst>
                <a:path w="8127" h="1783">
                  <a:moveTo>
                    <a:pt x="3251" y="1"/>
                  </a:moveTo>
                  <a:lnTo>
                    <a:pt x="2469" y="63"/>
                  </a:lnTo>
                  <a:lnTo>
                    <a:pt x="1782" y="126"/>
                  </a:lnTo>
                  <a:lnTo>
                    <a:pt x="1188" y="251"/>
                  </a:lnTo>
                  <a:lnTo>
                    <a:pt x="688" y="376"/>
                  </a:lnTo>
                  <a:lnTo>
                    <a:pt x="313" y="532"/>
                  </a:lnTo>
                  <a:lnTo>
                    <a:pt x="188" y="626"/>
                  </a:lnTo>
                  <a:lnTo>
                    <a:pt x="63" y="688"/>
                  </a:lnTo>
                  <a:lnTo>
                    <a:pt x="0" y="782"/>
                  </a:lnTo>
                  <a:lnTo>
                    <a:pt x="0" y="876"/>
                  </a:lnTo>
                  <a:lnTo>
                    <a:pt x="0" y="970"/>
                  </a:lnTo>
                  <a:lnTo>
                    <a:pt x="63" y="1063"/>
                  </a:lnTo>
                  <a:lnTo>
                    <a:pt x="188" y="1157"/>
                  </a:lnTo>
                  <a:lnTo>
                    <a:pt x="313" y="1220"/>
                  </a:lnTo>
                  <a:lnTo>
                    <a:pt x="688" y="1376"/>
                  </a:lnTo>
                  <a:lnTo>
                    <a:pt x="1188" y="1532"/>
                  </a:lnTo>
                  <a:lnTo>
                    <a:pt x="1782" y="1626"/>
                  </a:lnTo>
                  <a:lnTo>
                    <a:pt x="2469" y="1720"/>
                  </a:lnTo>
                  <a:lnTo>
                    <a:pt x="3251" y="1751"/>
                  </a:lnTo>
                  <a:lnTo>
                    <a:pt x="4063" y="1782"/>
                  </a:lnTo>
                  <a:lnTo>
                    <a:pt x="4876" y="1751"/>
                  </a:lnTo>
                  <a:lnTo>
                    <a:pt x="5658" y="1720"/>
                  </a:lnTo>
                  <a:lnTo>
                    <a:pt x="6345" y="1626"/>
                  </a:lnTo>
                  <a:lnTo>
                    <a:pt x="6939" y="1532"/>
                  </a:lnTo>
                  <a:lnTo>
                    <a:pt x="7439" y="1376"/>
                  </a:lnTo>
                  <a:lnTo>
                    <a:pt x="7814" y="1220"/>
                  </a:lnTo>
                  <a:lnTo>
                    <a:pt x="7971" y="1157"/>
                  </a:lnTo>
                  <a:lnTo>
                    <a:pt x="8064" y="1063"/>
                  </a:lnTo>
                  <a:lnTo>
                    <a:pt x="8127" y="970"/>
                  </a:lnTo>
                  <a:lnTo>
                    <a:pt x="8127" y="876"/>
                  </a:lnTo>
                  <a:lnTo>
                    <a:pt x="8127" y="782"/>
                  </a:lnTo>
                  <a:lnTo>
                    <a:pt x="8064" y="688"/>
                  </a:lnTo>
                  <a:lnTo>
                    <a:pt x="7971" y="626"/>
                  </a:lnTo>
                  <a:lnTo>
                    <a:pt x="7814" y="532"/>
                  </a:lnTo>
                  <a:lnTo>
                    <a:pt x="7439" y="376"/>
                  </a:lnTo>
                  <a:lnTo>
                    <a:pt x="6939" y="251"/>
                  </a:lnTo>
                  <a:lnTo>
                    <a:pt x="6345" y="126"/>
                  </a:lnTo>
                  <a:lnTo>
                    <a:pt x="5658" y="63"/>
                  </a:lnTo>
                  <a:lnTo>
                    <a:pt x="4876" y="1"/>
                  </a:lnTo>
                  <a:close/>
                </a:path>
              </a:pathLst>
            </a:custGeom>
            <a:solidFill>
              <a:srgbClr val="9e9e9e"/>
            </a:solidFill>
            <a:ln w="0">
              <a:noFill/>
            </a:ln>
          </p:spPr>
          <p:style>
            <a:lnRef idx="0"/>
            <a:fillRef idx="0"/>
            <a:effectRef idx="0"/>
            <a:fontRef idx="minor"/>
          </p:style>
        </p:sp>
        <p:sp>
          <p:nvSpPr>
            <p:cNvPr id="347" name="CustomShape 142"/>
            <p:cNvSpPr/>
            <p:nvPr/>
          </p:nvSpPr>
          <p:spPr>
            <a:xfrm>
              <a:off x="7822080" y="2277720"/>
              <a:ext cx="259920" cy="281160"/>
            </a:xfrm>
            <a:custGeom>
              <a:avLst/>
              <a:gdLst/>
              <a:ahLst/>
              <a:rect l="l" t="t" r="r" b="b"/>
              <a:pathLst>
                <a:path w="5065" h="5064">
                  <a:moveTo>
                    <a:pt x="2532" y="0"/>
                  </a:moveTo>
                  <a:lnTo>
                    <a:pt x="2282" y="31"/>
                  </a:lnTo>
                  <a:lnTo>
                    <a:pt x="2032" y="63"/>
                  </a:lnTo>
                  <a:lnTo>
                    <a:pt x="1782" y="125"/>
                  </a:lnTo>
                  <a:lnTo>
                    <a:pt x="1563" y="188"/>
                  </a:lnTo>
                  <a:lnTo>
                    <a:pt x="1313" y="313"/>
                  </a:lnTo>
                  <a:lnTo>
                    <a:pt x="1126" y="438"/>
                  </a:lnTo>
                  <a:lnTo>
                    <a:pt x="938" y="594"/>
                  </a:lnTo>
                  <a:lnTo>
                    <a:pt x="751" y="750"/>
                  </a:lnTo>
                  <a:lnTo>
                    <a:pt x="595" y="938"/>
                  </a:lnTo>
                  <a:lnTo>
                    <a:pt x="438" y="1125"/>
                  </a:lnTo>
                  <a:lnTo>
                    <a:pt x="313" y="1344"/>
                  </a:lnTo>
                  <a:lnTo>
                    <a:pt x="188" y="1563"/>
                  </a:lnTo>
                  <a:lnTo>
                    <a:pt x="126" y="1782"/>
                  </a:lnTo>
                  <a:lnTo>
                    <a:pt x="63" y="2032"/>
                  </a:lnTo>
                  <a:lnTo>
                    <a:pt x="1" y="2282"/>
                  </a:lnTo>
                  <a:lnTo>
                    <a:pt x="1" y="2532"/>
                  </a:lnTo>
                  <a:lnTo>
                    <a:pt x="1" y="2813"/>
                  </a:lnTo>
                  <a:lnTo>
                    <a:pt x="63" y="3063"/>
                  </a:lnTo>
                  <a:lnTo>
                    <a:pt x="126" y="3282"/>
                  </a:lnTo>
                  <a:lnTo>
                    <a:pt x="188" y="3532"/>
                  </a:lnTo>
                  <a:lnTo>
                    <a:pt x="313" y="3751"/>
                  </a:lnTo>
                  <a:lnTo>
                    <a:pt x="438" y="3970"/>
                  </a:lnTo>
                  <a:lnTo>
                    <a:pt x="595" y="4157"/>
                  </a:lnTo>
                  <a:lnTo>
                    <a:pt x="751" y="4345"/>
                  </a:lnTo>
                  <a:lnTo>
                    <a:pt x="938" y="4501"/>
                  </a:lnTo>
                  <a:lnTo>
                    <a:pt x="1126" y="4626"/>
                  </a:lnTo>
                  <a:lnTo>
                    <a:pt x="1313" y="4783"/>
                  </a:lnTo>
                  <a:lnTo>
                    <a:pt x="1563" y="4876"/>
                  </a:lnTo>
                  <a:lnTo>
                    <a:pt x="1782" y="4970"/>
                  </a:lnTo>
                  <a:lnTo>
                    <a:pt x="2032" y="5033"/>
                  </a:lnTo>
                  <a:lnTo>
                    <a:pt x="2282" y="5064"/>
                  </a:lnTo>
                  <a:lnTo>
                    <a:pt x="2783" y="5064"/>
                  </a:lnTo>
                  <a:lnTo>
                    <a:pt x="3033" y="5033"/>
                  </a:lnTo>
                  <a:lnTo>
                    <a:pt x="3283" y="4970"/>
                  </a:lnTo>
                  <a:lnTo>
                    <a:pt x="3533" y="4876"/>
                  </a:lnTo>
                  <a:lnTo>
                    <a:pt x="3752" y="4783"/>
                  </a:lnTo>
                  <a:lnTo>
                    <a:pt x="3970" y="4626"/>
                  </a:lnTo>
                  <a:lnTo>
                    <a:pt x="4158" y="4501"/>
                  </a:lnTo>
                  <a:lnTo>
                    <a:pt x="4345" y="4345"/>
                  </a:lnTo>
                  <a:lnTo>
                    <a:pt x="4502" y="4157"/>
                  </a:lnTo>
                  <a:lnTo>
                    <a:pt x="4627" y="3970"/>
                  </a:lnTo>
                  <a:lnTo>
                    <a:pt x="4752" y="3751"/>
                  </a:lnTo>
                  <a:lnTo>
                    <a:pt x="4877" y="3532"/>
                  </a:lnTo>
                  <a:lnTo>
                    <a:pt x="4971" y="3282"/>
                  </a:lnTo>
                  <a:lnTo>
                    <a:pt x="5033" y="3063"/>
                  </a:lnTo>
                  <a:lnTo>
                    <a:pt x="5064" y="2813"/>
                  </a:lnTo>
                  <a:lnTo>
                    <a:pt x="5064" y="2532"/>
                  </a:lnTo>
                  <a:lnTo>
                    <a:pt x="5064" y="2282"/>
                  </a:lnTo>
                  <a:lnTo>
                    <a:pt x="5033" y="2032"/>
                  </a:lnTo>
                  <a:lnTo>
                    <a:pt x="4971" y="1782"/>
                  </a:lnTo>
                  <a:lnTo>
                    <a:pt x="4877" y="1563"/>
                  </a:lnTo>
                  <a:lnTo>
                    <a:pt x="4752" y="1344"/>
                  </a:lnTo>
                  <a:lnTo>
                    <a:pt x="4627" y="1125"/>
                  </a:lnTo>
                  <a:lnTo>
                    <a:pt x="4502" y="938"/>
                  </a:lnTo>
                  <a:lnTo>
                    <a:pt x="4345" y="750"/>
                  </a:lnTo>
                  <a:lnTo>
                    <a:pt x="4158" y="594"/>
                  </a:lnTo>
                  <a:lnTo>
                    <a:pt x="3970" y="438"/>
                  </a:lnTo>
                  <a:lnTo>
                    <a:pt x="3752" y="313"/>
                  </a:lnTo>
                  <a:lnTo>
                    <a:pt x="3533" y="188"/>
                  </a:lnTo>
                  <a:lnTo>
                    <a:pt x="3283" y="125"/>
                  </a:lnTo>
                  <a:lnTo>
                    <a:pt x="3033" y="63"/>
                  </a:lnTo>
                  <a:lnTo>
                    <a:pt x="2783" y="31"/>
                  </a:lnTo>
                  <a:lnTo>
                    <a:pt x="2532" y="0"/>
                  </a:lnTo>
                  <a:close/>
                </a:path>
              </a:pathLst>
            </a:custGeom>
            <a:solidFill>
              <a:srgbClr val="6d6e70"/>
            </a:solidFill>
            <a:ln w="0">
              <a:noFill/>
            </a:ln>
          </p:spPr>
          <p:style>
            <a:lnRef idx="0"/>
            <a:fillRef idx="0"/>
            <a:effectRef idx="0"/>
            <a:fontRef idx="minor"/>
          </p:style>
        </p:sp>
        <p:sp>
          <p:nvSpPr>
            <p:cNvPr id="348" name="CustomShape 143"/>
            <p:cNvSpPr/>
            <p:nvPr/>
          </p:nvSpPr>
          <p:spPr>
            <a:xfrm>
              <a:off x="7840080" y="2296800"/>
              <a:ext cx="224280" cy="242640"/>
            </a:xfrm>
            <a:custGeom>
              <a:avLst/>
              <a:gdLst/>
              <a:ahLst/>
              <a:rect l="l" t="t" r="r" b="b"/>
              <a:pathLst>
                <a:path w="4377" h="4377">
                  <a:moveTo>
                    <a:pt x="2188" y="0"/>
                  </a:moveTo>
                  <a:lnTo>
                    <a:pt x="1970" y="31"/>
                  </a:lnTo>
                  <a:lnTo>
                    <a:pt x="1751" y="63"/>
                  </a:lnTo>
                  <a:lnTo>
                    <a:pt x="1532" y="94"/>
                  </a:lnTo>
                  <a:lnTo>
                    <a:pt x="1345" y="188"/>
                  </a:lnTo>
                  <a:lnTo>
                    <a:pt x="1157" y="281"/>
                  </a:lnTo>
                  <a:lnTo>
                    <a:pt x="969" y="375"/>
                  </a:lnTo>
                  <a:lnTo>
                    <a:pt x="813" y="500"/>
                  </a:lnTo>
                  <a:lnTo>
                    <a:pt x="657" y="656"/>
                  </a:lnTo>
                  <a:lnTo>
                    <a:pt x="501" y="813"/>
                  </a:lnTo>
                  <a:lnTo>
                    <a:pt x="376" y="969"/>
                  </a:lnTo>
                  <a:lnTo>
                    <a:pt x="282" y="1157"/>
                  </a:lnTo>
                  <a:lnTo>
                    <a:pt x="188" y="1344"/>
                  </a:lnTo>
                  <a:lnTo>
                    <a:pt x="94" y="1532"/>
                  </a:lnTo>
                  <a:lnTo>
                    <a:pt x="63" y="1750"/>
                  </a:lnTo>
                  <a:lnTo>
                    <a:pt x="32" y="1969"/>
                  </a:lnTo>
                  <a:lnTo>
                    <a:pt x="0" y="2188"/>
                  </a:lnTo>
                  <a:lnTo>
                    <a:pt x="32" y="2407"/>
                  </a:lnTo>
                  <a:lnTo>
                    <a:pt x="63" y="2626"/>
                  </a:lnTo>
                  <a:lnTo>
                    <a:pt x="94" y="2844"/>
                  </a:lnTo>
                  <a:lnTo>
                    <a:pt x="188" y="3032"/>
                  </a:lnTo>
                  <a:lnTo>
                    <a:pt x="282" y="3251"/>
                  </a:lnTo>
                  <a:lnTo>
                    <a:pt x="376" y="3407"/>
                  </a:lnTo>
                  <a:lnTo>
                    <a:pt x="501" y="3595"/>
                  </a:lnTo>
                  <a:lnTo>
                    <a:pt x="657" y="3751"/>
                  </a:lnTo>
                  <a:lnTo>
                    <a:pt x="813" y="3876"/>
                  </a:lnTo>
                  <a:lnTo>
                    <a:pt x="969" y="4001"/>
                  </a:lnTo>
                  <a:lnTo>
                    <a:pt x="1157" y="4126"/>
                  </a:lnTo>
                  <a:lnTo>
                    <a:pt x="1345" y="4220"/>
                  </a:lnTo>
                  <a:lnTo>
                    <a:pt x="1532" y="4282"/>
                  </a:lnTo>
                  <a:lnTo>
                    <a:pt x="1751" y="4345"/>
                  </a:lnTo>
                  <a:lnTo>
                    <a:pt x="1970" y="4376"/>
                  </a:lnTo>
                  <a:lnTo>
                    <a:pt x="2407" y="4376"/>
                  </a:lnTo>
                  <a:lnTo>
                    <a:pt x="2626" y="4345"/>
                  </a:lnTo>
                  <a:lnTo>
                    <a:pt x="2845" y="4282"/>
                  </a:lnTo>
                  <a:lnTo>
                    <a:pt x="3032" y="4220"/>
                  </a:lnTo>
                  <a:lnTo>
                    <a:pt x="3220" y="4126"/>
                  </a:lnTo>
                  <a:lnTo>
                    <a:pt x="3408" y="4001"/>
                  </a:lnTo>
                  <a:lnTo>
                    <a:pt x="3595" y="3876"/>
                  </a:lnTo>
                  <a:lnTo>
                    <a:pt x="3751" y="3751"/>
                  </a:lnTo>
                  <a:lnTo>
                    <a:pt x="3876" y="3595"/>
                  </a:lnTo>
                  <a:lnTo>
                    <a:pt x="4001" y="3407"/>
                  </a:lnTo>
                  <a:lnTo>
                    <a:pt x="4126" y="3251"/>
                  </a:lnTo>
                  <a:lnTo>
                    <a:pt x="4220" y="3032"/>
                  </a:lnTo>
                  <a:lnTo>
                    <a:pt x="4283" y="2844"/>
                  </a:lnTo>
                  <a:lnTo>
                    <a:pt x="4345" y="2626"/>
                  </a:lnTo>
                  <a:lnTo>
                    <a:pt x="4376" y="2407"/>
                  </a:lnTo>
                  <a:lnTo>
                    <a:pt x="4376" y="2188"/>
                  </a:lnTo>
                  <a:lnTo>
                    <a:pt x="4376" y="1969"/>
                  </a:lnTo>
                  <a:lnTo>
                    <a:pt x="4345" y="1750"/>
                  </a:lnTo>
                  <a:lnTo>
                    <a:pt x="4283" y="1532"/>
                  </a:lnTo>
                  <a:lnTo>
                    <a:pt x="4220" y="1344"/>
                  </a:lnTo>
                  <a:lnTo>
                    <a:pt x="4126" y="1157"/>
                  </a:lnTo>
                  <a:lnTo>
                    <a:pt x="4001" y="969"/>
                  </a:lnTo>
                  <a:lnTo>
                    <a:pt x="3876" y="813"/>
                  </a:lnTo>
                  <a:lnTo>
                    <a:pt x="3751" y="656"/>
                  </a:lnTo>
                  <a:lnTo>
                    <a:pt x="3595" y="500"/>
                  </a:lnTo>
                  <a:lnTo>
                    <a:pt x="3408" y="375"/>
                  </a:lnTo>
                  <a:lnTo>
                    <a:pt x="3220" y="281"/>
                  </a:lnTo>
                  <a:lnTo>
                    <a:pt x="3032" y="188"/>
                  </a:lnTo>
                  <a:lnTo>
                    <a:pt x="2845" y="94"/>
                  </a:lnTo>
                  <a:lnTo>
                    <a:pt x="2626" y="63"/>
                  </a:lnTo>
                  <a:lnTo>
                    <a:pt x="2407" y="31"/>
                  </a:lnTo>
                  <a:lnTo>
                    <a:pt x="2188" y="0"/>
                  </a:lnTo>
                  <a:close/>
                </a:path>
              </a:pathLst>
            </a:custGeom>
            <a:solidFill>
              <a:srgbClr val="434244"/>
            </a:solidFill>
            <a:ln w="0">
              <a:noFill/>
            </a:ln>
          </p:spPr>
          <p:style>
            <a:lnRef idx="0"/>
            <a:fillRef idx="0"/>
            <a:effectRef idx="0"/>
            <a:fontRef idx="minor"/>
          </p:style>
        </p:sp>
        <p:sp>
          <p:nvSpPr>
            <p:cNvPr id="349" name="CustomShape 144"/>
            <p:cNvSpPr/>
            <p:nvPr/>
          </p:nvSpPr>
          <p:spPr>
            <a:xfrm>
              <a:off x="7927920" y="2203920"/>
              <a:ext cx="46800" cy="1559880"/>
            </a:xfrm>
            <a:custGeom>
              <a:avLst/>
              <a:gdLst/>
              <a:ahLst/>
              <a:rect l="l" t="t" r="r" b="b"/>
              <a:pathLst>
                <a:path w="970" h="27820">
                  <a:moveTo>
                    <a:pt x="375" y="0"/>
                  </a:moveTo>
                  <a:lnTo>
                    <a:pt x="219" y="32"/>
                  </a:lnTo>
                  <a:lnTo>
                    <a:pt x="94" y="125"/>
                  </a:lnTo>
                  <a:lnTo>
                    <a:pt x="32" y="250"/>
                  </a:lnTo>
                  <a:lnTo>
                    <a:pt x="0" y="407"/>
                  </a:lnTo>
                  <a:lnTo>
                    <a:pt x="0" y="27413"/>
                  </a:lnTo>
                  <a:lnTo>
                    <a:pt x="32" y="27569"/>
                  </a:lnTo>
                  <a:lnTo>
                    <a:pt x="94" y="27694"/>
                  </a:lnTo>
                  <a:lnTo>
                    <a:pt x="219" y="27788"/>
                  </a:lnTo>
                  <a:lnTo>
                    <a:pt x="375" y="27820"/>
                  </a:lnTo>
                  <a:lnTo>
                    <a:pt x="563" y="27820"/>
                  </a:lnTo>
                  <a:lnTo>
                    <a:pt x="719" y="27788"/>
                  </a:lnTo>
                  <a:lnTo>
                    <a:pt x="844" y="27694"/>
                  </a:lnTo>
                  <a:lnTo>
                    <a:pt x="938" y="27569"/>
                  </a:lnTo>
                  <a:lnTo>
                    <a:pt x="969" y="27413"/>
                  </a:lnTo>
                  <a:lnTo>
                    <a:pt x="969" y="407"/>
                  </a:lnTo>
                  <a:lnTo>
                    <a:pt x="938" y="250"/>
                  </a:lnTo>
                  <a:lnTo>
                    <a:pt x="844" y="125"/>
                  </a:lnTo>
                  <a:lnTo>
                    <a:pt x="719" y="32"/>
                  </a:lnTo>
                  <a:lnTo>
                    <a:pt x="563" y="0"/>
                  </a:lnTo>
                  <a:close/>
                </a:path>
              </a:pathLst>
            </a:custGeom>
            <a:solidFill>
              <a:srgbClr val="434244"/>
            </a:solidFill>
            <a:ln w="0">
              <a:noFill/>
            </a:ln>
          </p:spPr>
          <p:style>
            <a:lnRef idx="0"/>
            <a:fillRef idx="0"/>
            <a:effectRef idx="0"/>
            <a:fontRef idx="minor"/>
          </p:style>
        </p:sp>
        <p:sp>
          <p:nvSpPr>
            <p:cNvPr id="350" name="CustomShape 145"/>
            <p:cNvSpPr/>
            <p:nvPr/>
          </p:nvSpPr>
          <p:spPr>
            <a:xfrm>
              <a:off x="7861320" y="2135520"/>
              <a:ext cx="178560" cy="358200"/>
            </a:xfrm>
            <a:custGeom>
              <a:avLst/>
              <a:gdLst/>
              <a:ahLst/>
              <a:rect l="l" t="t" r="r" b="b"/>
              <a:pathLst>
                <a:path w="3502" h="6440">
                  <a:moveTo>
                    <a:pt x="1439" y="0"/>
                  </a:moveTo>
                  <a:lnTo>
                    <a:pt x="1126" y="63"/>
                  </a:lnTo>
                  <a:lnTo>
                    <a:pt x="813" y="157"/>
                  </a:lnTo>
                  <a:lnTo>
                    <a:pt x="563" y="313"/>
                  </a:lnTo>
                  <a:lnTo>
                    <a:pt x="345" y="469"/>
                  </a:lnTo>
                  <a:lnTo>
                    <a:pt x="157" y="688"/>
                  </a:lnTo>
                  <a:lnTo>
                    <a:pt x="63" y="876"/>
                  </a:lnTo>
                  <a:lnTo>
                    <a:pt x="32" y="1001"/>
                  </a:lnTo>
                  <a:lnTo>
                    <a:pt x="1" y="1094"/>
                  </a:lnTo>
                  <a:lnTo>
                    <a:pt x="63" y="2188"/>
                  </a:lnTo>
                  <a:lnTo>
                    <a:pt x="220" y="3970"/>
                  </a:lnTo>
                  <a:lnTo>
                    <a:pt x="407" y="6439"/>
                  </a:lnTo>
                  <a:lnTo>
                    <a:pt x="3095" y="6439"/>
                  </a:lnTo>
                  <a:lnTo>
                    <a:pt x="3283" y="3970"/>
                  </a:lnTo>
                  <a:lnTo>
                    <a:pt x="3439" y="2188"/>
                  </a:lnTo>
                  <a:lnTo>
                    <a:pt x="3502" y="1094"/>
                  </a:lnTo>
                  <a:lnTo>
                    <a:pt x="3470" y="1001"/>
                  </a:lnTo>
                  <a:lnTo>
                    <a:pt x="3439" y="876"/>
                  </a:lnTo>
                  <a:lnTo>
                    <a:pt x="3345" y="688"/>
                  </a:lnTo>
                  <a:lnTo>
                    <a:pt x="3158" y="469"/>
                  </a:lnTo>
                  <a:lnTo>
                    <a:pt x="2939" y="313"/>
                  </a:lnTo>
                  <a:lnTo>
                    <a:pt x="2689" y="157"/>
                  </a:lnTo>
                  <a:lnTo>
                    <a:pt x="2376" y="63"/>
                  </a:lnTo>
                  <a:lnTo>
                    <a:pt x="2064" y="0"/>
                  </a:lnTo>
                  <a:lnTo>
                    <a:pt x="1751" y="32"/>
                  </a:lnTo>
                  <a:lnTo>
                    <a:pt x="1439" y="0"/>
                  </a:lnTo>
                  <a:close/>
                </a:path>
              </a:pathLst>
            </a:custGeom>
            <a:solidFill>
              <a:srgbClr val="40718c"/>
            </a:solidFill>
            <a:ln w="0">
              <a:noFill/>
            </a:ln>
          </p:spPr>
          <p:style>
            <a:lnRef idx="0"/>
            <a:fillRef idx="0"/>
            <a:effectRef idx="0"/>
            <a:fontRef idx="minor"/>
          </p:style>
        </p:sp>
        <p:sp>
          <p:nvSpPr>
            <p:cNvPr id="351" name="CustomShape 146"/>
            <p:cNvSpPr/>
            <p:nvPr/>
          </p:nvSpPr>
          <p:spPr>
            <a:xfrm>
              <a:off x="7934400" y="2224800"/>
              <a:ext cx="32400" cy="84240"/>
            </a:xfrm>
            <a:custGeom>
              <a:avLst/>
              <a:gdLst/>
              <a:ahLst/>
              <a:rect l="l" t="t" r="r" b="b"/>
              <a:pathLst>
                <a:path w="689" h="1564">
                  <a:moveTo>
                    <a:pt x="0" y="0"/>
                  </a:moveTo>
                  <a:lnTo>
                    <a:pt x="0" y="1563"/>
                  </a:lnTo>
                  <a:lnTo>
                    <a:pt x="688" y="1563"/>
                  </a:lnTo>
                  <a:lnTo>
                    <a:pt x="688" y="0"/>
                  </a:lnTo>
                  <a:close/>
                </a:path>
              </a:pathLst>
            </a:custGeom>
            <a:solidFill>
              <a:srgbClr val="cee892"/>
            </a:solidFill>
            <a:ln w="0">
              <a:noFill/>
            </a:ln>
          </p:spPr>
          <p:style>
            <a:lnRef idx="0"/>
            <a:fillRef idx="0"/>
            <a:effectRef idx="0"/>
            <a:fontRef idx="minor"/>
          </p:style>
        </p:sp>
        <p:sp>
          <p:nvSpPr>
            <p:cNvPr id="352" name="CustomShape 147"/>
            <p:cNvSpPr/>
            <p:nvPr/>
          </p:nvSpPr>
          <p:spPr>
            <a:xfrm>
              <a:off x="7934400" y="2328480"/>
              <a:ext cx="32400" cy="20880"/>
            </a:xfrm>
            <a:custGeom>
              <a:avLst/>
              <a:gdLst/>
              <a:ahLst/>
              <a:rect l="l" t="t" r="r" b="b"/>
              <a:pathLst>
                <a:path w="689" h="439">
                  <a:moveTo>
                    <a:pt x="0" y="1"/>
                  </a:moveTo>
                  <a:lnTo>
                    <a:pt x="0" y="438"/>
                  </a:lnTo>
                  <a:lnTo>
                    <a:pt x="688" y="438"/>
                  </a:lnTo>
                  <a:lnTo>
                    <a:pt x="688" y="1"/>
                  </a:lnTo>
                  <a:close/>
                </a:path>
              </a:pathLst>
            </a:custGeom>
            <a:solidFill>
              <a:srgbClr val="cee892"/>
            </a:solidFill>
            <a:ln w="0">
              <a:noFill/>
            </a:ln>
          </p:spPr>
          <p:style>
            <a:lnRef idx="0"/>
            <a:fillRef idx="0"/>
            <a:effectRef idx="0"/>
            <a:fontRef idx="minor"/>
          </p:style>
        </p:sp>
        <p:sp>
          <p:nvSpPr>
            <p:cNvPr id="353" name="CustomShape 148"/>
            <p:cNvSpPr/>
            <p:nvPr/>
          </p:nvSpPr>
          <p:spPr>
            <a:xfrm>
              <a:off x="7934400" y="2367000"/>
              <a:ext cx="32400" cy="20880"/>
            </a:xfrm>
            <a:custGeom>
              <a:avLst/>
              <a:gdLst/>
              <a:ahLst/>
              <a:rect l="l" t="t" r="r" b="b"/>
              <a:pathLst>
                <a:path w="689" h="438">
                  <a:moveTo>
                    <a:pt x="0" y="0"/>
                  </a:moveTo>
                  <a:lnTo>
                    <a:pt x="0" y="438"/>
                  </a:lnTo>
                  <a:lnTo>
                    <a:pt x="688" y="438"/>
                  </a:lnTo>
                  <a:lnTo>
                    <a:pt x="688" y="0"/>
                  </a:lnTo>
                  <a:close/>
                </a:path>
              </a:pathLst>
            </a:custGeom>
            <a:solidFill>
              <a:srgbClr val="cee892"/>
            </a:solidFill>
            <a:ln w="0">
              <a:noFill/>
            </a:ln>
          </p:spPr>
          <p:style>
            <a:lnRef idx="0"/>
            <a:fillRef idx="0"/>
            <a:effectRef idx="0"/>
            <a:fontRef idx="minor"/>
          </p:style>
        </p:sp>
      </p:grpSp>
      <p:sp>
        <p:nvSpPr>
          <p:cNvPr id="354" name="CustomShape 149"/>
          <p:cNvSpPr/>
          <p:nvPr/>
        </p:nvSpPr>
        <p:spPr>
          <a:xfrm>
            <a:off x="685800" y="1601280"/>
            <a:ext cx="5026320" cy="3200040"/>
          </a:xfrm>
          <a:prstGeom prst="rect">
            <a:avLst/>
          </a:prstGeom>
          <a:noFill/>
          <a:ln w="0">
            <a:noFill/>
          </a:ln>
        </p:spPr>
        <p:style>
          <a:lnRef idx="0"/>
          <a:fillRef idx="0"/>
          <a:effectRef idx="0"/>
          <a:fontRef idx="minor"/>
        </p:style>
        <p:txBody>
          <a:bodyPr lIns="90000" rIns="90000" tIns="45000" bIns="45000">
            <a:noAutofit/>
          </a:bodyPr>
          <a:p>
            <a:pPr marL="216000" indent="-21312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Project Definition</a:t>
            </a:r>
            <a:endParaRPr b="0" lang="en-US" sz="1800" spc="-1" strike="noStrike">
              <a:latin typeface="Arial"/>
            </a:endParaRPr>
          </a:p>
          <a:p>
            <a:pPr marL="216000" indent="-21312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Project Description</a:t>
            </a:r>
            <a:endParaRPr b="0" lang="en-US" sz="1800" spc="-1" strike="noStrike">
              <a:latin typeface="Arial"/>
            </a:endParaRPr>
          </a:p>
          <a:p>
            <a:pPr marL="216000" indent="-21312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Flow Chart</a:t>
            </a:r>
            <a:endParaRPr b="0" lang="en-US" sz="1800" spc="-1" strike="noStrike">
              <a:latin typeface="Arial"/>
            </a:endParaRPr>
          </a:p>
          <a:p>
            <a:pPr marL="216000" indent="-21312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Implementation</a:t>
            </a:r>
            <a:endParaRPr b="0" lang="en-US" sz="1800" spc="-1" strike="noStrike">
              <a:latin typeface="Arial"/>
            </a:endParaRPr>
          </a:p>
          <a:p>
            <a:pPr marL="216000" indent="-21312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Future Scope</a:t>
            </a:r>
            <a:endParaRPr b="0" lang="en-US" sz="1800" spc="-1" strike="noStrike">
              <a:latin typeface="Arial"/>
            </a:endParaRPr>
          </a:p>
          <a:p>
            <a:pPr marL="216000" indent="-21312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Conclusion</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a202"/>
        </a:solidFill>
      </p:bgPr>
    </p:bg>
    <p:spTree>
      <p:nvGrpSpPr>
        <p:cNvPr id="1" name=""/>
        <p:cNvGrpSpPr/>
        <p:nvPr/>
      </p:nvGrpSpPr>
      <p:grpSpPr>
        <a:xfrm>
          <a:off x="0" y="0"/>
          <a:ext cx="0" cy="0"/>
          <a:chOff x="0" y="0"/>
          <a:chExt cx="0" cy="0"/>
        </a:xfrm>
      </p:grpSpPr>
      <p:sp>
        <p:nvSpPr>
          <p:cNvPr id="355" name="CustomShape 1"/>
          <p:cNvSpPr/>
          <p:nvPr/>
        </p:nvSpPr>
        <p:spPr>
          <a:xfrm>
            <a:off x="457200" y="205200"/>
            <a:ext cx="8226720" cy="8568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Arial"/>
                <a:ea typeface="DejaVu Sans"/>
              </a:rPr>
              <a:t>PROJECT DEFINITION</a:t>
            </a:r>
            <a:endParaRPr b="0" lang="en-US" sz="2800" spc="-1" strike="noStrike">
              <a:latin typeface="Arial"/>
            </a:endParaRPr>
          </a:p>
        </p:txBody>
      </p:sp>
      <p:sp>
        <p:nvSpPr>
          <p:cNvPr id="356" name="CustomShape 2"/>
          <p:cNvSpPr/>
          <p:nvPr/>
        </p:nvSpPr>
        <p:spPr>
          <a:xfrm>
            <a:off x="457200" y="1372680"/>
            <a:ext cx="8456040" cy="3418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Times New Roman"/>
                <a:ea typeface="DejaVu Sans"/>
              </a:rPr>
              <a:t>To develop a system for easy access to all the charging points that are planted in different areas for users</a:t>
            </a:r>
            <a:endParaRPr b="0" lang="en-US" sz="1800" spc="-1" strike="noStrike">
              <a:latin typeface="Arial"/>
            </a:endParaRPr>
          </a:p>
        </p:txBody>
      </p:sp>
      <p:grpSp>
        <p:nvGrpSpPr>
          <p:cNvPr id="357" name="Group 3"/>
          <p:cNvGrpSpPr/>
          <p:nvPr/>
        </p:nvGrpSpPr>
        <p:grpSpPr>
          <a:xfrm>
            <a:off x="5449680" y="2971800"/>
            <a:ext cx="3262680" cy="1542960"/>
            <a:chOff x="5449680" y="2971800"/>
            <a:chExt cx="3262680" cy="1542960"/>
          </a:xfrm>
        </p:grpSpPr>
        <p:sp>
          <p:nvSpPr>
            <p:cNvPr id="358" name="CustomShape 4"/>
            <p:cNvSpPr/>
            <p:nvPr/>
          </p:nvSpPr>
          <p:spPr>
            <a:xfrm>
              <a:off x="7153200" y="3970800"/>
              <a:ext cx="575280" cy="240840"/>
            </a:xfrm>
            <a:custGeom>
              <a:avLst/>
              <a:gdLst/>
              <a:ahLst/>
              <a:rect l="l" t="t" r="r" b="b"/>
              <a:pathLst>
                <a:path w="12941" h="7315">
                  <a:moveTo>
                    <a:pt x="5157" y="0"/>
                  </a:moveTo>
                  <a:lnTo>
                    <a:pt x="5032" y="31"/>
                  </a:lnTo>
                  <a:lnTo>
                    <a:pt x="656" y="2563"/>
                  </a:lnTo>
                  <a:lnTo>
                    <a:pt x="500" y="2657"/>
                  </a:lnTo>
                  <a:lnTo>
                    <a:pt x="375" y="2782"/>
                  </a:lnTo>
                  <a:lnTo>
                    <a:pt x="250" y="2907"/>
                  </a:lnTo>
                  <a:lnTo>
                    <a:pt x="156" y="3032"/>
                  </a:lnTo>
                  <a:lnTo>
                    <a:pt x="94" y="3188"/>
                  </a:lnTo>
                  <a:lnTo>
                    <a:pt x="31" y="3345"/>
                  </a:lnTo>
                  <a:lnTo>
                    <a:pt x="0" y="3532"/>
                  </a:lnTo>
                  <a:lnTo>
                    <a:pt x="0" y="3688"/>
                  </a:lnTo>
                  <a:lnTo>
                    <a:pt x="0" y="3876"/>
                  </a:lnTo>
                  <a:lnTo>
                    <a:pt x="31" y="4032"/>
                  </a:lnTo>
                  <a:lnTo>
                    <a:pt x="94" y="4189"/>
                  </a:lnTo>
                  <a:lnTo>
                    <a:pt x="156" y="4345"/>
                  </a:lnTo>
                  <a:lnTo>
                    <a:pt x="250" y="4501"/>
                  </a:lnTo>
                  <a:lnTo>
                    <a:pt x="375" y="4626"/>
                  </a:lnTo>
                  <a:lnTo>
                    <a:pt x="500" y="4720"/>
                  </a:lnTo>
                  <a:lnTo>
                    <a:pt x="656" y="4814"/>
                  </a:lnTo>
                  <a:lnTo>
                    <a:pt x="1032" y="5001"/>
                  </a:lnTo>
                  <a:lnTo>
                    <a:pt x="1407" y="5157"/>
                  </a:lnTo>
                  <a:lnTo>
                    <a:pt x="1813" y="5220"/>
                  </a:lnTo>
                  <a:lnTo>
                    <a:pt x="2219" y="5251"/>
                  </a:lnTo>
                  <a:lnTo>
                    <a:pt x="2626" y="5220"/>
                  </a:lnTo>
                  <a:lnTo>
                    <a:pt x="3032" y="5157"/>
                  </a:lnTo>
                  <a:lnTo>
                    <a:pt x="3438" y="5001"/>
                  </a:lnTo>
                  <a:lnTo>
                    <a:pt x="3813" y="4814"/>
                  </a:lnTo>
                  <a:lnTo>
                    <a:pt x="7095" y="2938"/>
                  </a:lnTo>
                  <a:lnTo>
                    <a:pt x="7283" y="2844"/>
                  </a:lnTo>
                  <a:lnTo>
                    <a:pt x="7471" y="2782"/>
                  </a:lnTo>
                  <a:lnTo>
                    <a:pt x="7658" y="2751"/>
                  </a:lnTo>
                  <a:lnTo>
                    <a:pt x="7846" y="2719"/>
                  </a:lnTo>
                  <a:lnTo>
                    <a:pt x="8033" y="2751"/>
                  </a:lnTo>
                  <a:lnTo>
                    <a:pt x="8252" y="2782"/>
                  </a:lnTo>
                  <a:lnTo>
                    <a:pt x="8440" y="2844"/>
                  </a:lnTo>
                  <a:lnTo>
                    <a:pt x="8596" y="2938"/>
                  </a:lnTo>
                  <a:lnTo>
                    <a:pt x="8721" y="3032"/>
                  </a:lnTo>
                  <a:lnTo>
                    <a:pt x="8815" y="3157"/>
                  </a:lnTo>
                  <a:lnTo>
                    <a:pt x="8846" y="3251"/>
                  </a:lnTo>
                  <a:lnTo>
                    <a:pt x="8846" y="3345"/>
                  </a:lnTo>
                  <a:lnTo>
                    <a:pt x="8846" y="3438"/>
                  </a:lnTo>
                  <a:lnTo>
                    <a:pt x="8815" y="3532"/>
                  </a:lnTo>
                  <a:lnTo>
                    <a:pt x="8721" y="3657"/>
                  </a:lnTo>
                  <a:lnTo>
                    <a:pt x="8596" y="3751"/>
                  </a:lnTo>
                  <a:lnTo>
                    <a:pt x="7877" y="4189"/>
                  </a:lnTo>
                  <a:lnTo>
                    <a:pt x="7721" y="4282"/>
                  </a:lnTo>
                  <a:lnTo>
                    <a:pt x="7596" y="4407"/>
                  </a:lnTo>
                  <a:lnTo>
                    <a:pt x="7471" y="4532"/>
                  </a:lnTo>
                  <a:lnTo>
                    <a:pt x="7377" y="4689"/>
                  </a:lnTo>
                  <a:lnTo>
                    <a:pt x="7314" y="4845"/>
                  </a:lnTo>
                  <a:lnTo>
                    <a:pt x="7252" y="5001"/>
                  </a:lnTo>
                  <a:lnTo>
                    <a:pt x="7220" y="5189"/>
                  </a:lnTo>
                  <a:lnTo>
                    <a:pt x="7189" y="5345"/>
                  </a:lnTo>
                  <a:lnTo>
                    <a:pt x="7220" y="5533"/>
                  </a:lnTo>
                  <a:lnTo>
                    <a:pt x="7252" y="5720"/>
                  </a:lnTo>
                  <a:lnTo>
                    <a:pt x="7314" y="5876"/>
                  </a:lnTo>
                  <a:lnTo>
                    <a:pt x="7377" y="6033"/>
                  </a:lnTo>
                  <a:lnTo>
                    <a:pt x="7471" y="6189"/>
                  </a:lnTo>
                  <a:lnTo>
                    <a:pt x="7596" y="6314"/>
                  </a:lnTo>
                  <a:lnTo>
                    <a:pt x="7721" y="6439"/>
                  </a:lnTo>
                  <a:lnTo>
                    <a:pt x="7877" y="6533"/>
                  </a:lnTo>
                  <a:lnTo>
                    <a:pt x="8565" y="6908"/>
                  </a:lnTo>
                  <a:lnTo>
                    <a:pt x="8908" y="7095"/>
                  </a:lnTo>
                  <a:lnTo>
                    <a:pt x="9252" y="7220"/>
                  </a:lnTo>
                  <a:lnTo>
                    <a:pt x="9627" y="7283"/>
                  </a:lnTo>
                  <a:lnTo>
                    <a:pt x="10002" y="7314"/>
                  </a:lnTo>
                  <a:lnTo>
                    <a:pt x="10377" y="7283"/>
                  </a:lnTo>
                  <a:lnTo>
                    <a:pt x="10721" y="7220"/>
                  </a:lnTo>
                  <a:lnTo>
                    <a:pt x="11096" y="7095"/>
                  </a:lnTo>
                  <a:lnTo>
                    <a:pt x="11440" y="6908"/>
                  </a:lnTo>
                  <a:lnTo>
                    <a:pt x="12753" y="6158"/>
                  </a:lnTo>
                  <a:lnTo>
                    <a:pt x="12878" y="6064"/>
                  </a:lnTo>
                  <a:lnTo>
                    <a:pt x="12941" y="5939"/>
                  </a:lnTo>
                  <a:lnTo>
                    <a:pt x="12941" y="5783"/>
                  </a:lnTo>
                  <a:lnTo>
                    <a:pt x="12909" y="5626"/>
                  </a:lnTo>
                  <a:lnTo>
                    <a:pt x="12784" y="5501"/>
                  </a:lnTo>
                  <a:lnTo>
                    <a:pt x="12659" y="5439"/>
                  </a:lnTo>
                  <a:lnTo>
                    <a:pt x="12503" y="5439"/>
                  </a:lnTo>
                  <a:lnTo>
                    <a:pt x="12378" y="5501"/>
                  </a:lnTo>
                  <a:lnTo>
                    <a:pt x="11034" y="6252"/>
                  </a:lnTo>
                  <a:lnTo>
                    <a:pt x="10784" y="6377"/>
                  </a:lnTo>
                  <a:lnTo>
                    <a:pt x="10534" y="6470"/>
                  </a:lnTo>
                  <a:lnTo>
                    <a:pt x="10284" y="6502"/>
                  </a:lnTo>
                  <a:lnTo>
                    <a:pt x="10002" y="6533"/>
                  </a:lnTo>
                  <a:lnTo>
                    <a:pt x="9721" y="6502"/>
                  </a:lnTo>
                  <a:lnTo>
                    <a:pt x="9471" y="6470"/>
                  </a:lnTo>
                  <a:lnTo>
                    <a:pt x="9190" y="6377"/>
                  </a:lnTo>
                  <a:lnTo>
                    <a:pt x="8940" y="6252"/>
                  </a:lnTo>
                  <a:lnTo>
                    <a:pt x="8252" y="5845"/>
                  </a:lnTo>
                  <a:lnTo>
                    <a:pt x="8158" y="5751"/>
                  </a:lnTo>
                  <a:lnTo>
                    <a:pt x="8064" y="5658"/>
                  </a:lnTo>
                  <a:lnTo>
                    <a:pt x="8002" y="5501"/>
                  </a:lnTo>
                  <a:lnTo>
                    <a:pt x="7971" y="5345"/>
                  </a:lnTo>
                  <a:lnTo>
                    <a:pt x="8002" y="5220"/>
                  </a:lnTo>
                  <a:lnTo>
                    <a:pt x="8064" y="5064"/>
                  </a:lnTo>
                  <a:lnTo>
                    <a:pt x="8158" y="4939"/>
                  </a:lnTo>
                  <a:lnTo>
                    <a:pt x="8252" y="4845"/>
                  </a:lnTo>
                  <a:lnTo>
                    <a:pt x="9002" y="4439"/>
                  </a:lnTo>
                  <a:lnTo>
                    <a:pt x="9127" y="4345"/>
                  </a:lnTo>
                  <a:lnTo>
                    <a:pt x="9252" y="4220"/>
                  </a:lnTo>
                  <a:lnTo>
                    <a:pt x="9377" y="4126"/>
                  </a:lnTo>
                  <a:lnTo>
                    <a:pt x="9471" y="3970"/>
                  </a:lnTo>
                  <a:lnTo>
                    <a:pt x="9534" y="3845"/>
                  </a:lnTo>
                  <a:lnTo>
                    <a:pt x="9565" y="3688"/>
                  </a:lnTo>
                  <a:lnTo>
                    <a:pt x="9627" y="3501"/>
                  </a:lnTo>
                  <a:lnTo>
                    <a:pt x="9627" y="3345"/>
                  </a:lnTo>
                  <a:lnTo>
                    <a:pt x="9627" y="3188"/>
                  </a:lnTo>
                  <a:lnTo>
                    <a:pt x="9565" y="3032"/>
                  </a:lnTo>
                  <a:lnTo>
                    <a:pt x="9534" y="2876"/>
                  </a:lnTo>
                  <a:lnTo>
                    <a:pt x="9471" y="2719"/>
                  </a:lnTo>
                  <a:lnTo>
                    <a:pt x="9377" y="2594"/>
                  </a:lnTo>
                  <a:lnTo>
                    <a:pt x="9252" y="2469"/>
                  </a:lnTo>
                  <a:lnTo>
                    <a:pt x="9127" y="2344"/>
                  </a:lnTo>
                  <a:lnTo>
                    <a:pt x="9002" y="2251"/>
                  </a:lnTo>
                  <a:lnTo>
                    <a:pt x="8721" y="2126"/>
                  </a:lnTo>
                  <a:lnTo>
                    <a:pt x="8440" y="2032"/>
                  </a:lnTo>
                  <a:lnTo>
                    <a:pt x="8158" y="1969"/>
                  </a:lnTo>
                  <a:lnTo>
                    <a:pt x="7846" y="1938"/>
                  </a:lnTo>
                  <a:lnTo>
                    <a:pt x="7564" y="1969"/>
                  </a:lnTo>
                  <a:lnTo>
                    <a:pt x="7252" y="2032"/>
                  </a:lnTo>
                  <a:lnTo>
                    <a:pt x="6970" y="2126"/>
                  </a:lnTo>
                  <a:lnTo>
                    <a:pt x="6689" y="2251"/>
                  </a:lnTo>
                  <a:lnTo>
                    <a:pt x="3407" y="4157"/>
                  </a:lnTo>
                  <a:lnTo>
                    <a:pt x="3126" y="4282"/>
                  </a:lnTo>
                  <a:lnTo>
                    <a:pt x="2844" y="4376"/>
                  </a:lnTo>
                  <a:lnTo>
                    <a:pt x="2532" y="4439"/>
                  </a:lnTo>
                  <a:lnTo>
                    <a:pt x="2219" y="4470"/>
                  </a:lnTo>
                  <a:lnTo>
                    <a:pt x="1907" y="4439"/>
                  </a:lnTo>
                  <a:lnTo>
                    <a:pt x="1625" y="4376"/>
                  </a:lnTo>
                  <a:lnTo>
                    <a:pt x="1313" y="4282"/>
                  </a:lnTo>
                  <a:lnTo>
                    <a:pt x="1032" y="4157"/>
                  </a:lnTo>
                  <a:lnTo>
                    <a:pt x="906" y="4063"/>
                  </a:lnTo>
                  <a:lnTo>
                    <a:pt x="844" y="3970"/>
                  </a:lnTo>
                  <a:lnTo>
                    <a:pt x="781" y="3845"/>
                  </a:lnTo>
                  <a:lnTo>
                    <a:pt x="781" y="3688"/>
                  </a:lnTo>
                  <a:lnTo>
                    <a:pt x="781" y="3563"/>
                  </a:lnTo>
                  <a:lnTo>
                    <a:pt x="844" y="3438"/>
                  </a:lnTo>
                  <a:lnTo>
                    <a:pt x="906" y="3313"/>
                  </a:lnTo>
                  <a:lnTo>
                    <a:pt x="1032" y="3251"/>
                  </a:lnTo>
                  <a:lnTo>
                    <a:pt x="5408" y="719"/>
                  </a:lnTo>
                  <a:lnTo>
                    <a:pt x="5533" y="625"/>
                  </a:lnTo>
                  <a:lnTo>
                    <a:pt x="5595" y="469"/>
                  </a:lnTo>
                  <a:lnTo>
                    <a:pt x="5595" y="344"/>
                  </a:lnTo>
                  <a:lnTo>
                    <a:pt x="5564" y="188"/>
                  </a:lnTo>
                  <a:lnTo>
                    <a:pt x="5439" y="63"/>
                  </a:lnTo>
                  <a:lnTo>
                    <a:pt x="5314" y="0"/>
                  </a:lnTo>
                  <a:close/>
                </a:path>
              </a:pathLst>
            </a:custGeom>
            <a:solidFill>
              <a:srgbClr val="cccccc"/>
            </a:solidFill>
            <a:ln w="0">
              <a:noFill/>
            </a:ln>
          </p:spPr>
          <p:style>
            <a:lnRef idx="0"/>
            <a:fillRef idx="0"/>
            <a:effectRef idx="0"/>
            <a:fontRef idx="minor"/>
          </p:style>
        </p:sp>
        <p:sp>
          <p:nvSpPr>
            <p:cNvPr id="359" name="CustomShape 5"/>
            <p:cNvSpPr/>
            <p:nvPr/>
          </p:nvSpPr>
          <p:spPr>
            <a:xfrm>
              <a:off x="5449680" y="3456000"/>
              <a:ext cx="2148840" cy="942840"/>
            </a:xfrm>
            <a:custGeom>
              <a:avLst/>
              <a:gdLst/>
              <a:ahLst/>
              <a:rect l="l" t="t" r="r" b="b"/>
              <a:pathLst>
                <a:path w="48137" h="28383">
                  <a:moveTo>
                    <a:pt x="28663" y="1"/>
                  </a:moveTo>
                  <a:lnTo>
                    <a:pt x="28101" y="32"/>
                  </a:lnTo>
                  <a:lnTo>
                    <a:pt x="27569" y="157"/>
                  </a:lnTo>
                  <a:lnTo>
                    <a:pt x="27038" y="313"/>
                  </a:lnTo>
                  <a:lnTo>
                    <a:pt x="26788" y="438"/>
                  </a:lnTo>
                  <a:lnTo>
                    <a:pt x="26538" y="563"/>
                  </a:lnTo>
                  <a:lnTo>
                    <a:pt x="844" y="15411"/>
                  </a:lnTo>
                  <a:lnTo>
                    <a:pt x="625" y="15536"/>
                  </a:lnTo>
                  <a:lnTo>
                    <a:pt x="469" y="15692"/>
                  </a:lnTo>
                  <a:lnTo>
                    <a:pt x="344" y="15848"/>
                  </a:lnTo>
                  <a:lnTo>
                    <a:pt x="219" y="16036"/>
                  </a:lnTo>
                  <a:lnTo>
                    <a:pt x="125" y="16223"/>
                  </a:lnTo>
                  <a:lnTo>
                    <a:pt x="63" y="16442"/>
                  </a:lnTo>
                  <a:lnTo>
                    <a:pt x="32" y="16630"/>
                  </a:lnTo>
                  <a:lnTo>
                    <a:pt x="0" y="16849"/>
                  </a:lnTo>
                  <a:lnTo>
                    <a:pt x="32" y="17067"/>
                  </a:lnTo>
                  <a:lnTo>
                    <a:pt x="63" y="17255"/>
                  </a:lnTo>
                  <a:lnTo>
                    <a:pt x="125" y="17474"/>
                  </a:lnTo>
                  <a:lnTo>
                    <a:pt x="219" y="17661"/>
                  </a:lnTo>
                  <a:lnTo>
                    <a:pt x="344" y="17849"/>
                  </a:lnTo>
                  <a:lnTo>
                    <a:pt x="469" y="18005"/>
                  </a:lnTo>
                  <a:lnTo>
                    <a:pt x="625" y="18161"/>
                  </a:lnTo>
                  <a:lnTo>
                    <a:pt x="844" y="18286"/>
                  </a:lnTo>
                  <a:lnTo>
                    <a:pt x="17379" y="27820"/>
                  </a:lnTo>
                  <a:lnTo>
                    <a:pt x="17629" y="27976"/>
                  </a:lnTo>
                  <a:lnTo>
                    <a:pt x="17879" y="28070"/>
                  </a:lnTo>
                  <a:lnTo>
                    <a:pt x="18411" y="28258"/>
                  </a:lnTo>
                  <a:lnTo>
                    <a:pt x="18942" y="28351"/>
                  </a:lnTo>
                  <a:lnTo>
                    <a:pt x="19505" y="28383"/>
                  </a:lnTo>
                  <a:lnTo>
                    <a:pt x="20036" y="28351"/>
                  </a:lnTo>
                  <a:lnTo>
                    <a:pt x="20568" y="28258"/>
                  </a:lnTo>
                  <a:lnTo>
                    <a:pt x="21099" y="28070"/>
                  </a:lnTo>
                  <a:lnTo>
                    <a:pt x="21349" y="27976"/>
                  </a:lnTo>
                  <a:lnTo>
                    <a:pt x="21599" y="27820"/>
                  </a:lnTo>
                  <a:lnTo>
                    <a:pt x="47324" y="13004"/>
                  </a:lnTo>
                  <a:lnTo>
                    <a:pt x="47511" y="12848"/>
                  </a:lnTo>
                  <a:lnTo>
                    <a:pt x="47668" y="12723"/>
                  </a:lnTo>
                  <a:lnTo>
                    <a:pt x="47824" y="12535"/>
                  </a:lnTo>
                  <a:lnTo>
                    <a:pt x="47949" y="12379"/>
                  </a:lnTo>
                  <a:lnTo>
                    <a:pt x="48012" y="12160"/>
                  </a:lnTo>
                  <a:lnTo>
                    <a:pt x="48074" y="11972"/>
                  </a:lnTo>
                  <a:lnTo>
                    <a:pt x="48137" y="11754"/>
                  </a:lnTo>
                  <a:lnTo>
                    <a:pt x="48137" y="11566"/>
                  </a:lnTo>
                  <a:lnTo>
                    <a:pt x="48137" y="11347"/>
                  </a:lnTo>
                  <a:lnTo>
                    <a:pt x="48074" y="11160"/>
                  </a:lnTo>
                  <a:lnTo>
                    <a:pt x="48012" y="10941"/>
                  </a:lnTo>
                  <a:lnTo>
                    <a:pt x="47949" y="10753"/>
                  </a:lnTo>
                  <a:lnTo>
                    <a:pt x="47824" y="10566"/>
                  </a:lnTo>
                  <a:lnTo>
                    <a:pt x="47668" y="10410"/>
                  </a:lnTo>
                  <a:lnTo>
                    <a:pt x="47511" y="10253"/>
                  </a:lnTo>
                  <a:lnTo>
                    <a:pt x="47324" y="10128"/>
                  </a:lnTo>
                  <a:lnTo>
                    <a:pt x="30758" y="563"/>
                  </a:lnTo>
                  <a:lnTo>
                    <a:pt x="30507" y="438"/>
                  </a:lnTo>
                  <a:lnTo>
                    <a:pt x="30257" y="313"/>
                  </a:lnTo>
                  <a:lnTo>
                    <a:pt x="29726" y="157"/>
                  </a:lnTo>
                  <a:lnTo>
                    <a:pt x="29195" y="32"/>
                  </a:lnTo>
                  <a:lnTo>
                    <a:pt x="28663" y="1"/>
                  </a:lnTo>
                  <a:close/>
                </a:path>
              </a:pathLst>
            </a:custGeom>
            <a:solidFill>
              <a:srgbClr val="cccccc"/>
            </a:solidFill>
            <a:ln w="0">
              <a:noFill/>
            </a:ln>
          </p:spPr>
          <p:style>
            <a:lnRef idx="0"/>
            <a:fillRef idx="0"/>
            <a:effectRef idx="0"/>
            <a:fontRef idx="minor"/>
          </p:style>
        </p:sp>
        <p:sp>
          <p:nvSpPr>
            <p:cNvPr id="360" name="CustomShape 6"/>
            <p:cNvSpPr/>
            <p:nvPr/>
          </p:nvSpPr>
          <p:spPr>
            <a:xfrm>
              <a:off x="7687080" y="4070880"/>
              <a:ext cx="1025280" cy="443880"/>
            </a:xfrm>
            <a:custGeom>
              <a:avLst/>
              <a:gdLst/>
              <a:ahLst/>
              <a:rect l="l" t="t" r="r" b="b"/>
              <a:pathLst>
                <a:path w="23006" h="13411">
                  <a:moveTo>
                    <a:pt x="9315" y="1"/>
                  </a:moveTo>
                  <a:lnTo>
                    <a:pt x="9002" y="32"/>
                  </a:lnTo>
                  <a:lnTo>
                    <a:pt x="8721" y="95"/>
                  </a:lnTo>
                  <a:lnTo>
                    <a:pt x="8409" y="188"/>
                  </a:lnTo>
                  <a:lnTo>
                    <a:pt x="8127" y="313"/>
                  </a:lnTo>
                  <a:lnTo>
                    <a:pt x="344" y="4814"/>
                  </a:lnTo>
                  <a:lnTo>
                    <a:pt x="188" y="4939"/>
                  </a:lnTo>
                  <a:lnTo>
                    <a:pt x="63" y="5096"/>
                  </a:lnTo>
                  <a:lnTo>
                    <a:pt x="0" y="5252"/>
                  </a:lnTo>
                  <a:lnTo>
                    <a:pt x="0" y="5440"/>
                  </a:lnTo>
                  <a:lnTo>
                    <a:pt x="0" y="5627"/>
                  </a:lnTo>
                  <a:lnTo>
                    <a:pt x="63" y="5783"/>
                  </a:lnTo>
                  <a:lnTo>
                    <a:pt x="188" y="5940"/>
                  </a:lnTo>
                  <a:lnTo>
                    <a:pt x="344" y="6065"/>
                  </a:lnTo>
                  <a:lnTo>
                    <a:pt x="12472" y="13066"/>
                  </a:lnTo>
                  <a:lnTo>
                    <a:pt x="12785" y="13223"/>
                  </a:lnTo>
                  <a:lnTo>
                    <a:pt x="13066" y="13316"/>
                  </a:lnTo>
                  <a:lnTo>
                    <a:pt x="13378" y="13379"/>
                  </a:lnTo>
                  <a:lnTo>
                    <a:pt x="13691" y="13410"/>
                  </a:lnTo>
                  <a:lnTo>
                    <a:pt x="13972" y="13379"/>
                  </a:lnTo>
                  <a:lnTo>
                    <a:pt x="14285" y="13316"/>
                  </a:lnTo>
                  <a:lnTo>
                    <a:pt x="14598" y="13223"/>
                  </a:lnTo>
                  <a:lnTo>
                    <a:pt x="14879" y="13066"/>
                  </a:lnTo>
                  <a:lnTo>
                    <a:pt x="22662" y="8597"/>
                  </a:lnTo>
                  <a:lnTo>
                    <a:pt x="22818" y="8472"/>
                  </a:lnTo>
                  <a:lnTo>
                    <a:pt x="22912" y="8315"/>
                  </a:lnTo>
                  <a:lnTo>
                    <a:pt x="22975" y="8128"/>
                  </a:lnTo>
                  <a:lnTo>
                    <a:pt x="23006" y="7971"/>
                  </a:lnTo>
                  <a:lnTo>
                    <a:pt x="22975" y="7784"/>
                  </a:lnTo>
                  <a:lnTo>
                    <a:pt x="22912" y="7596"/>
                  </a:lnTo>
                  <a:lnTo>
                    <a:pt x="22818" y="7471"/>
                  </a:lnTo>
                  <a:lnTo>
                    <a:pt x="22662" y="7346"/>
                  </a:lnTo>
                  <a:lnTo>
                    <a:pt x="10503" y="313"/>
                  </a:lnTo>
                  <a:lnTo>
                    <a:pt x="10221" y="188"/>
                  </a:lnTo>
                  <a:lnTo>
                    <a:pt x="9940" y="95"/>
                  </a:lnTo>
                  <a:lnTo>
                    <a:pt x="9628" y="32"/>
                  </a:lnTo>
                  <a:lnTo>
                    <a:pt x="9315" y="1"/>
                  </a:lnTo>
                  <a:close/>
                </a:path>
              </a:pathLst>
            </a:custGeom>
            <a:solidFill>
              <a:srgbClr val="cccccc"/>
            </a:solidFill>
            <a:ln w="0">
              <a:noFill/>
            </a:ln>
          </p:spPr>
          <p:style>
            <a:lnRef idx="0"/>
            <a:fillRef idx="0"/>
            <a:effectRef idx="0"/>
            <a:fontRef idx="minor"/>
          </p:style>
        </p:sp>
        <p:sp>
          <p:nvSpPr>
            <p:cNvPr id="361" name="CustomShape 7"/>
            <p:cNvSpPr/>
            <p:nvPr/>
          </p:nvSpPr>
          <p:spPr>
            <a:xfrm>
              <a:off x="5706720" y="3433320"/>
              <a:ext cx="167400" cy="135360"/>
            </a:xfrm>
            <a:custGeom>
              <a:avLst/>
              <a:gdLst/>
              <a:ahLst/>
              <a:rect l="l" t="t" r="r" b="b"/>
              <a:pathLst>
                <a:path w="3815" h="4158">
                  <a:moveTo>
                    <a:pt x="563" y="0"/>
                  </a:moveTo>
                  <a:lnTo>
                    <a:pt x="438" y="31"/>
                  </a:lnTo>
                  <a:lnTo>
                    <a:pt x="313" y="63"/>
                  </a:lnTo>
                  <a:lnTo>
                    <a:pt x="219" y="156"/>
                  </a:lnTo>
                  <a:lnTo>
                    <a:pt x="126" y="250"/>
                  </a:lnTo>
                  <a:lnTo>
                    <a:pt x="63" y="375"/>
                  </a:lnTo>
                  <a:lnTo>
                    <a:pt x="1" y="532"/>
                  </a:lnTo>
                  <a:lnTo>
                    <a:pt x="1" y="750"/>
                  </a:lnTo>
                  <a:lnTo>
                    <a:pt x="32" y="969"/>
                  </a:lnTo>
                  <a:lnTo>
                    <a:pt x="94" y="1219"/>
                  </a:lnTo>
                  <a:lnTo>
                    <a:pt x="188" y="1469"/>
                  </a:lnTo>
                  <a:lnTo>
                    <a:pt x="282" y="1719"/>
                  </a:lnTo>
                  <a:lnTo>
                    <a:pt x="438" y="1907"/>
                  </a:lnTo>
                  <a:lnTo>
                    <a:pt x="1157" y="2720"/>
                  </a:lnTo>
                  <a:lnTo>
                    <a:pt x="1376" y="2907"/>
                  </a:lnTo>
                  <a:lnTo>
                    <a:pt x="1564" y="3095"/>
                  </a:lnTo>
                  <a:lnTo>
                    <a:pt x="2032" y="3407"/>
                  </a:lnTo>
                  <a:lnTo>
                    <a:pt x="2470" y="3657"/>
                  </a:lnTo>
                  <a:lnTo>
                    <a:pt x="2845" y="3845"/>
                  </a:lnTo>
                  <a:lnTo>
                    <a:pt x="3501" y="4126"/>
                  </a:lnTo>
                  <a:lnTo>
                    <a:pt x="3626" y="4157"/>
                  </a:lnTo>
                  <a:lnTo>
                    <a:pt x="3720" y="4157"/>
                  </a:lnTo>
                  <a:lnTo>
                    <a:pt x="3783" y="4064"/>
                  </a:lnTo>
                  <a:lnTo>
                    <a:pt x="3814" y="3939"/>
                  </a:lnTo>
                  <a:lnTo>
                    <a:pt x="3814" y="3720"/>
                  </a:lnTo>
                  <a:lnTo>
                    <a:pt x="3814" y="3501"/>
                  </a:lnTo>
                  <a:lnTo>
                    <a:pt x="3752" y="3251"/>
                  </a:lnTo>
                  <a:lnTo>
                    <a:pt x="3689" y="3001"/>
                  </a:lnTo>
                  <a:lnTo>
                    <a:pt x="3501" y="2438"/>
                  </a:lnTo>
                  <a:lnTo>
                    <a:pt x="3220" y="1907"/>
                  </a:lnTo>
                  <a:lnTo>
                    <a:pt x="2908" y="1407"/>
                  </a:lnTo>
                  <a:lnTo>
                    <a:pt x="2532" y="969"/>
                  </a:lnTo>
                  <a:lnTo>
                    <a:pt x="2345" y="782"/>
                  </a:lnTo>
                  <a:lnTo>
                    <a:pt x="2157" y="625"/>
                  </a:lnTo>
                  <a:lnTo>
                    <a:pt x="1970" y="500"/>
                  </a:lnTo>
                  <a:lnTo>
                    <a:pt x="1751" y="375"/>
                  </a:lnTo>
                  <a:lnTo>
                    <a:pt x="1188" y="125"/>
                  </a:lnTo>
                  <a:lnTo>
                    <a:pt x="1032" y="63"/>
                  </a:lnTo>
                  <a:lnTo>
                    <a:pt x="876" y="31"/>
                  </a:lnTo>
                  <a:lnTo>
                    <a:pt x="720" y="0"/>
                  </a:lnTo>
                  <a:close/>
                </a:path>
              </a:pathLst>
            </a:custGeom>
            <a:solidFill>
              <a:srgbClr val="ffffff"/>
            </a:solidFill>
            <a:ln w="0">
              <a:noFill/>
            </a:ln>
          </p:spPr>
          <p:style>
            <a:lnRef idx="0"/>
            <a:fillRef idx="0"/>
            <a:effectRef idx="0"/>
            <a:fontRef idx="minor"/>
          </p:style>
        </p:sp>
        <p:sp>
          <p:nvSpPr>
            <p:cNvPr id="362" name="CustomShape 8"/>
            <p:cNvSpPr/>
            <p:nvPr/>
          </p:nvSpPr>
          <p:spPr>
            <a:xfrm>
              <a:off x="7476120" y="3430080"/>
              <a:ext cx="31680" cy="139680"/>
            </a:xfrm>
            <a:custGeom>
              <a:avLst/>
              <a:gdLst/>
              <a:ahLst/>
              <a:rect l="l" t="t" r="r" b="b"/>
              <a:pathLst>
                <a:path w="782" h="4283">
                  <a:moveTo>
                    <a:pt x="0" y="0"/>
                  </a:moveTo>
                  <a:lnTo>
                    <a:pt x="0" y="4283"/>
                  </a:lnTo>
                  <a:lnTo>
                    <a:pt x="782" y="4283"/>
                  </a:lnTo>
                  <a:lnTo>
                    <a:pt x="782" y="2470"/>
                  </a:lnTo>
                  <a:lnTo>
                    <a:pt x="782" y="2157"/>
                  </a:lnTo>
                  <a:lnTo>
                    <a:pt x="751" y="1813"/>
                  </a:lnTo>
                  <a:lnTo>
                    <a:pt x="688" y="1501"/>
                  </a:lnTo>
                  <a:lnTo>
                    <a:pt x="594" y="1188"/>
                  </a:lnTo>
                  <a:lnTo>
                    <a:pt x="469" y="876"/>
                  </a:lnTo>
                  <a:lnTo>
                    <a:pt x="344" y="563"/>
                  </a:lnTo>
                  <a:lnTo>
                    <a:pt x="188" y="282"/>
                  </a:lnTo>
                  <a:lnTo>
                    <a:pt x="0" y="0"/>
                  </a:lnTo>
                  <a:close/>
                </a:path>
              </a:pathLst>
            </a:custGeom>
            <a:solidFill>
              <a:srgbClr val="fd8c00"/>
            </a:solidFill>
            <a:ln w="0">
              <a:noFill/>
            </a:ln>
          </p:spPr>
          <p:style>
            <a:lnRef idx="0"/>
            <a:fillRef idx="0"/>
            <a:effectRef idx="0"/>
            <a:fontRef idx="minor"/>
          </p:style>
        </p:sp>
        <p:sp>
          <p:nvSpPr>
            <p:cNvPr id="363" name="CustomShape 9"/>
            <p:cNvSpPr/>
            <p:nvPr/>
          </p:nvSpPr>
          <p:spPr>
            <a:xfrm>
              <a:off x="5469120" y="3716640"/>
              <a:ext cx="353520" cy="349200"/>
            </a:xfrm>
            <a:custGeom>
              <a:avLst/>
              <a:gdLst/>
              <a:ahLst/>
              <a:rect l="l" t="t" r="r" b="b"/>
              <a:pathLst>
                <a:path w="7972" h="10566">
                  <a:moveTo>
                    <a:pt x="4471" y="0"/>
                  </a:moveTo>
                  <a:lnTo>
                    <a:pt x="4158" y="31"/>
                  </a:lnTo>
                  <a:lnTo>
                    <a:pt x="3877" y="94"/>
                  </a:lnTo>
                  <a:lnTo>
                    <a:pt x="3564" y="219"/>
                  </a:lnTo>
                  <a:lnTo>
                    <a:pt x="3220" y="375"/>
                  </a:lnTo>
                  <a:lnTo>
                    <a:pt x="2908" y="594"/>
                  </a:lnTo>
                  <a:lnTo>
                    <a:pt x="2595" y="844"/>
                  </a:lnTo>
                  <a:lnTo>
                    <a:pt x="2283" y="1125"/>
                  </a:lnTo>
                  <a:lnTo>
                    <a:pt x="1970" y="1438"/>
                  </a:lnTo>
                  <a:lnTo>
                    <a:pt x="1689" y="1782"/>
                  </a:lnTo>
                  <a:lnTo>
                    <a:pt x="1439" y="2157"/>
                  </a:lnTo>
                  <a:lnTo>
                    <a:pt x="1189" y="2563"/>
                  </a:lnTo>
                  <a:lnTo>
                    <a:pt x="939" y="2970"/>
                  </a:lnTo>
                  <a:lnTo>
                    <a:pt x="751" y="3376"/>
                  </a:lnTo>
                  <a:lnTo>
                    <a:pt x="564" y="3814"/>
                  </a:lnTo>
                  <a:lnTo>
                    <a:pt x="376" y="4282"/>
                  </a:lnTo>
                  <a:lnTo>
                    <a:pt x="251" y="4720"/>
                  </a:lnTo>
                  <a:lnTo>
                    <a:pt x="157" y="5189"/>
                  </a:lnTo>
                  <a:lnTo>
                    <a:pt x="63" y="5658"/>
                  </a:lnTo>
                  <a:lnTo>
                    <a:pt x="1" y="6095"/>
                  </a:lnTo>
                  <a:lnTo>
                    <a:pt x="1" y="6564"/>
                  </a:lnTo>
                  <a:lnTo>
                    <a:pt x="32" y="7033"/>
                  </a:lnTo>
                  <a:lnTo>
                    <a:pt x="95" y="7502"/>
                  </a:lnTo>
                  <a:lnTo>
                    <a:pt x="188" y="7908"/>
                  </a:lnTo>
                  <a:lnTo>
                    <a:pt x="313" y="8252"/>
                  </a:lnTo>
                  <a:lnTo>
                    <a:pt x="501" y="8565"/>
                  </a:lnTo>
                  <a:lnTo>
                    <a:pt x="689" y="8846"/>
                  </a:lnTo>
                  <a:lnTo>
                    <a:pt x="939" y="9065"/>
                  </a:lnTo>
                  <a:lnTo>
                    <a:pt x="1189" y="9221"/>
                  </a:lnTo>
                  <a:lnTo>
                    <a:pt x="3502" y="10565"/>
                  </a:lnTo>
                  <a:lnTo>
                    <a:pt x="7972" y="1751"/>
                  </a:lnTo>
                  <a:lnTo>
                    <a:pt x="5471" y="282"/>
                  </a:lnTo>
                  <a:lnTo>
                    <a:pt x="5252" y="156"/>
                  </a:lnTo>
                  <a:lnTo>
                    <a:pt x="5002" y="63"/>
                  </a:lnTo>
                  <a:lnTo>
                    <a:pt x="4721" y="0"/>
                  </a:lnTo>
                  <a:close/>
                </a:path>
              </a:pathLst>
            </a:custGeom>
            <a:solidFill>
              <a:srgbClr val="133d3a"/>
            </a:solidFill>
            <a:ln w="0">
              <a:noFill/>
            </a:ln>
          </p:spPr>
          <p:style>
            <a:lnRef idx="0"/>
            <a:fillRef idx="0"/>
            <a:effectRef idx="0"/>
            <a:fontRef idx="minor"/>
          </p:style>
        </p:sp>
        <p:sp>
          <p:nvSpPr>
            <p:cNvPr id="364" name="CustomShape 10"/>
            <p:cNvSpPr/>
            <p:nvPr/>
          </p:nvSpPr>
          <p:spPr>
            <a:xfrm>
              <a:off x="5579640" y="3763440"/>
              <a:ext cx="286200" cy="310680"/>
            </a:xfrm>
            <a:custGeom>
              <a:avLst/>
              <a:gdLst/>
              <a:ahLst/>
              <a:rect l="l" t="t" r="r" b="b"/>
              <a:pathLst>
                <a:path w="6471" h="9410">
                  <a:moveTo>
                    <a:pt x="4470" y="1"/>
                  </a:moveTo>
                  <a:lnTo>
                    <a:pt x="4189" y="32"/>
                  </a:lnTo>
                  <a:lnTo>
                    <a:pt x="3876" y="95"/>
                  </a:lnTo>
                  <a:lnTo>
                    <a:pt x="3564" y="220"/>
                  </a:lnTo>
                  <a:lnTo>
                    <a:pt x="3220" y="407"/>
                  </a:lnTo>
                  <a:lnTo>
                    <a:pt x="2907" y="595"/>
                  </a:lnTo>
                  <a:lnTo>
                    <a:pt x="2563" y="845"/>
                  </a:lnTo>
                  <a:lnTo>
                    <a:pt x="2251" y="1157"/>
                  </a:lnTo>
                  <a:lnTo>
                    <a:pt x="1969" y="1470"/>
                  </a:lnTo>
                  <a:lnTo>
                    <a:pt x="1688" y="1814"/>
                  </a:lnTo>
                  <a:lnTo>
                    <a:pt x="1407" y="2189"/>
                  </a:lnTo>
                  <a:lnTo>
                    <a:pt x="1157" y="2564"/>
                  </a:lnTo>
                  <a:lnTo>
                    <a:pt x="938" y="2970"/>
                  </a:lnTo>
                  <a:lnTo>
                    <a:pt x="719" y="3408"/>
                  </a:lnTo>
                  <a:lnTo>
                    <a:pt x="532" y="3845"/>
                  </a:lnTo>
                  <a:lnTo>
                    <a:pt x="375" y="4283"/>
                  </a:lnTo>
                  <a:lnTo>
                    <a:pt x="250" y="4752"/>
                  </a:lnTo>
                  <a:lnTo>
                    <a:pt x="125" y="5221"/>
                  </a:lnTo>
                  <a:lnTo>
                    <a:pt x="63" y="5658"/>
                  </a:lnTo>
                  <a:lnTo>
                    <a:pt x="0" y="6127"/>
                  </a:lnTo>
                  <a:lnTo>
                    <a:pt x="0" y="6565"/>
                  </a:lnTo>
                  <a:lnTo>
                    <a:pt x="0" y="7002"/>
                  </a:lnTo>
                  <a:lnTo>
                    <a:pt x="63" y="7409"/>
                  </a:lnTo>
                  <a:lnTo>
                    <a:pt x="125" y="7784"/>
                  </a:lnTo>
                  <a:lnTo>
                    <a:pt x="250" y="8096"/>
                  </a:lnTo>
                  <a:lnTo>
                    <a:pt x="375" y="8409"/>
                  </a:lnTo>
                  <a:lnTo>
                    <a:pt x="532" y="8659"/>
                  </a:lnTo>
                  <a:lnTo>
                    <a:pt x="719" y="8878"/>
                  </a:lnTo>
                  <a:lnTo>
                    <a:pt x="938" y="9065"/>
                  </a:lnTo>
                  <a:lnTo>
                    <a:pt x="1157" y="9222"/>
                  </a:lnTo>
                  <a:lnTo>
                    <a:pt x="1407" y="9316"/>
                  </a:lnTo>
                  <a:lnTo>
                    <a:pt x="1688" y="9378"/>
                  </a:lnTo>
                  <a:lnTo>
                    <a:pt x="1969" y="9409"/>
                  </a:lnTo>
                  <a:lnTo>
                    <a:pt x="2251" y="9378"/>
                  </a:lnTo>
                  <a:lnTo>
                    <a:pt x="2563" y="9316"/>
                  </a:lnTo>
                  <a:lnTo>
                    <a:pt x="2907" y="9190"/>
                  </a:lnTo>
                  <a:lnTo>
                    <a:pt x="3220" y="9034"/>
                  </a:lnTo>
                  <a:lnTo>
                    <a:pt x="3564" y="8815"/>
                  </a:lnTo>
                  <a:lnTo>
                    <a:pt x="3876" y="8565"/>
                  </a:lnTo>
                  <a:lnTo>
                    <a:pt x="4189" y="8284"/>
                  </a:lnTo>
                  <a:lnTo>
                    <a:pt x="4470" y="7940"/>
                  </a:lnTo>
                  <a:lnTo>
                    <a:pt x="4783" y="7596"/>
                  </a:lnTo>
                  <a:lnTo>
                    <a:pt x="5033" y="7253"/>
                  </a:lnTo>
                  <a:lnTo>
                    <a:pt x="5283" y="6846"/>
                  </a:lnTo>
                  <a:lnTo>
                    <a:pt x="5502" y="6440"/>
                  </a:lnTo>
                  <a:lnTo>
                    <a:pt x="5720" y="6002"/>
                  </a:lnTo>
                  <a:lnTo>
                    <a:pt x="5908" y="5565"/>
                  </a:lnTo>
                  <a:lnTo>
                    <a:pt x="6064" y="5127"/>
                  </a:lnTo>
                  <a:lnTo>
                    <a:pt x="6220" y="4658"/>
                  </a:lnTo>
                  <a:lnTo>
                    <a:pt x="6314" y="4221"/>
                  </a:lnTo>
                  <a:lnTo>
                    <a:pt x="6408" y="3752"/>
                  </a:lnTo>
                  <a:lnTo>
                    <a:pt x="6439" y="3283"/>
                  </a:lnTo>
                  <a:lnTo>
                    <a:pt x="6470" y="2845"/>
                  </a:lnTo>
                  <a:lnTo>
                    <a:pt x="6439" y="2408"/>
                  </a:lnTo>
                  <a:lnTo>
                    <a:pt x="6408" y="2001"/>
                  </a:lnTo>
                  <a:lnTo>
                    <a:pt x="6314" y="1626"/>
                  </a:lnTo>
                  <a:lnTo>
                    <a:pt x="6220" y="1314"/>
                  </a:lnTo>
                  <a:lnTo>
                    <a:pt x="6064" y="1001"/>
                  </a:lnTo>
                  <a:lnTo>
                    <a:pt x="5908" y="751"/>
                  </a:lnTo>
                  <a:lnTo>
                    <a:pt x="5720" y="532"/>
                  </a:lnTo>
                  <a:lnTo>
                    <a:pt x="5502" y="345"/>
                  </a:lnTo>
                  <a:lnTo>
                    <a:pt x="5283" y="188"/>
                  </a:lnTo>
                  <a:lnTo>
                    <a:pt x="5033" y="95"/>
                  </a:lnTo>
                  <a:lnTo>
                    <a:pt x="4783" y="32"/>
                  </a:lnTo>
                  <a:lnTo>
                    <a:pt x="4470" y="1"/>
                  </a:lnTo>
                  <a:close/>
                </a:path>
              </a:pathLst>
            </a:custGeom>
            <a:solidFill>
              <a:srgbClr val="0c2624"/>
            </a:solidFill>
            <a:ln w="0">
              <a:noFill/>
            </a:ln>
          </p:spPr>
          <p:style>
            <a:lnRef idx="0"/>
            <a:fillRef idx="0"/>
            <a:effectRef idx="0"/>
            <a:fontRef idx="minor"/>
          </p:style>
        </p:sp>
        <p:sp>
          <p:nvSpPr>
            <p:cNvPr id="365" name="CustomShape 11"/>
            <p:cNvSpPr/>
            <p:nvPr/>
          </p:nvSpPr>
          <p:spPr>
            <a:xfrm>
              <a:off x="7188120" y="3566520"/>
              <a:ext cx="353160" cy="348840"/>
            </a:xfrm>
            <a:custGeom>
              <a:avLst/>
              <a:gdLst/>
              <a:ahLst/>
              <a:rect l="l" t="t" r="r" b="b"/>
              <a:pathLst>
                <a:path w="7972" h="10566">
                  <a:moveTo>
                    <a:pt x="4439" y="0"/>
                  </a:moveTo>
                  <a:lnTo>
                    <a:pt x="4158" y="31"/>
                  </a:lnTo>
                  <a:lnTo>
                    <a:pt x="3845" y="125"/>
                  </a:lnTo>
                  <a:lnTo>
                    <a:pt x="3533" y="219"/>
                  </a:lnTo>
                  <a:lnTo>
                    <a:pt x="3220" y="406"/>
                  </a:lnTo>
                  <a:lnTo>
                    <a:pt x="2907" y="594"/>
                  </a:lnTo>
                  <a:lnTo>
                    <a:pt x="2564" y="875"/>
                  </a:lnTo>
                  <a:lnTo>
                    <a:pt x="2251" y="1157"/>
                  </a:lnTo>
                  <a:lnTo>
                    <a:pt x="1970" y="1469"/>
                  </a:lnTo>
                  <a:lnTo>
                    <a:pt x="1688" y="1813"/>
                  </a:lnTo>
                  <a:lnTo>
                    <a:pt x="1407" y="2188"/>
                  </a:lnTo>
                  <a:lnTo>
                    <a:pt x="1157" y="2563"/>
                  </a:lnTo>
                  <a:lnTo>
                    <a:pt x="938" y="2970"/>
                  </a:lnTo>
                  <a:lnTo>
                    <a:pt x="719" y="3407"/>
                  </a:lnTo>
                  <a:lnTo>
                    <a:pt x="532" y="3845"/>
                  </a:lnTo>
                  <a:lnTo>
                    <a:pt x="376" y="4282"/>
                  </a:lnTo>
                  <a:lnTo>
                    <a:pt x="251" y="4751"/>
                  </a:lnTo>
                  <a:lnTo>
                    <a:pt x="125" y="5220"/>
                  </a:lnTo>
                  <a:lnTo>
                    <a:pt x="63" y="5658"/>
                  </a:lnTo>
                  <a:lnTo>
                    <a:pt x="0" y="6127"/>
                  </a:lnTo>
                  <a:lnTo>
                    <a:pt x="0" y="6564"/>
                  </a:lnTo>
                  <a:lnTo>
                    <a:pt x="0" y="7064"/>
                  </a:lnTo>
                  <a:lnTo>
                    <a:pt x="63" y="7502"/>
                  </a:lnTo>
                  <a:lnTo>
                    <a:pt x="188" y="7908"/>
                  </a:lnTo>
                  <a:lnTo>
                    <a:pt x="313" y="8283"/>
                  </a:lnTo>
                  <a:lnTo>
                    <a:pt x="501" y="8596"/>
                  </a:lnTo>
                  <a:lnTo>
                    <a:pt x="688" y="8846"/>
                  </a:lnTo>
                  <a:lnTo>
                    <a:pt x="938" y="9065"/>
                  </a:lnTo>
                  <a:lnTo>
                    <a:pt x="1188" y="9252"/>
                  </a:lnTo>
                  <a:lnTo>
                    <a:pt x="3501" y="10565"/>
                  </a:lnTo>
                  <a:lnTo>
                    <a:pt x="7971" y="1782"/>
                  </a:lnTo>
                  <a:lnTo>
                    <a:pt x="5470" y="313"/>
                  </a:lnTo>
                  <a:lnTo>
                    <a:pt x="5220" y="156"/>
                  </a:lnTo>
                  <a:lnTo>
                    <a:pt x="5002" y="63"/>
                  </a:lnTo>
                  <a:lnTo>
                    <a:pt x="4720" y="31"/>
                  </a:lnTo>
                  <a:lnTo>
                    <a:pt x="4439" y="0"/>
                  </a:lnTo>
                  <a:close/>
                </a:path>
              </a:pathLst>
            </a:custGeom>
            <a:solidFill>
              <a:srgbClr val="0c2624"/>
            </a:solidFill>
            <a:ln w="0">
              <a:noFill/>
            </a:ln>
          </p:spPr>
          <p:style>
            <a:lnRef idx="0"/>
            <a:fillRef idx="0"/>
            <a:effectRef idx="0"/>
            <a:fontRef idx="minor"/>
          </p:style>
        </p:sp>
        <p:sp>
          <p:nvSpPr>
            <p:cNvPr id="366" name="CustomShape 12"/>
            <p:cNvSpPr/>
            <p:nvPr/>
          </p:nvSpPr>
          <p:spPr>
            <a:xfrm>
              <a:off x="6158160" y="4013280"/>
              <a:ext cx="353160" cy="348840"/>
            </a:xfrm>
            <a:custGeom>
              <a:avLst/>
              <a:gdLst/>
              <a:ahLst/>
              <a:rect l="l" t="t" r="r" b="b"/>
              <a:pathLst>
                <a:path w="7972" h="10566">
                  <a:moveTo>
                    <a:pt x="4439" y="1"/>
                  </a:moveTo>
                  <a:lnTo>
                    <a:pt x="4158" y="32"/>
                  </a:lnTo>
                  <a:lnTo>
                    <a:pt x="3877" y="94"/>
                  </a:lnTo>
                  <a:lnTo>
                    <a:pt x="3564" y="219"/>
                  </a:lnTo>
                  <a:lnTo>
                    <a:pt x="3220" y="407"/>
                  </a:lnTo>
                  <a:lnTo>
                    <a:pt x="2908" y="594"/>
                  </a:lnTo>
                  <a:lnTo>
                    <a:pt x="2564" y="845"/>
                  </a:lnTo>
                  <a:lnTo>
                    <a:pt x="2283" y="1126"/>
                  </a:lnTo>
                  <a:lnTo>
                    <a:pt x="1970" y="1470"/>
                  </a:lnTo>
                  <a:lnTo>
                    <a:pt x="1689" y="1814"/>
                  </a:lnTo>
                  <a:lnTo>
                    <a:pt x="1407" y="2157"/>
                  </a:lnTo>
                  <a:lnTo>
                    <a:pt x="1157" y="2564"/>
                  </a:lnTo>
                  <a:lnTo>
                    <a:pt x="938" y="2970"/>
                  </a:lnTo>
                  <a:lnTo>
                    <a:pt x="720" y="3408"/>
                  </a:lnTo>
                  <a:lnTo>
                    <a:pt x="532" y="3845"/>
                  </a:lnTo>
                  <a:lnTo>
                    <a:pt x="376" y="4283"/>
                  </a:lnTo>
                  <a:lnTo>
                    <a:pt x="251" y="4752"/>
                  </a:lnTo>
                  <a:lnTo>
                    <a:pt x="126" y="5221"/>
                  </a:lnTo>
                  <a:lnTo>
                    <a:pt x="63" y="5658"/>
                  </a:lnTo>
                  <a:lnTo>
                    <a:pt x="1" y="6127"/>
                  </a:lnTo>
                  <a:lnTo>
                    <a:pt x="1" y="6565"/>
                  </a:lnTo>
                  <a:lnTo>
                    <a:pt x="32" y="7065"/>
                  </a:lnTo>
                  <a:lnTo>
                    <a:pt x="95" y="7502"/>
                  </a:lnTo>
                  <a:lnTo>
                    <a:pt x="188" y="7909"/>
                  </a:lnTo>
                  <a:lnTo>
                    <a:pt x="313" y="8284"/>
                  </a:lnTo>
                  <a:lnTo>
                    <a:pt x="501" y="8596"/>
                  </a:lnTo>
                  <a:lnTo>
                    <a:pt x="688" y="8846"/>
                  </a:lnTo>
                  <a:lnTo>
                    <a:pt x="938" y="9065"/>
                  </a:lnTo>
                  <a:lnTo>
                    <a:pt x="1189" y="9222"/>
                  </a:lnTo>
                  <a:lnTo>
                    <a:pt x="3502" y="10566"/>
                  </a:lnTo>
                  <a:lnTo>
                    <a:pt x="7971" y="1782"/>
                  </a:lnTo>
                  <a:lnTo>
                    <a:pt x="5471" y="282"/>
                  </a:lnTo>
                  <a:lnTo>
                    <a:pt x="5221" y="157"/>
                  </a:lnTo>
                  <a:lnTo>
                    <a:pt x="5002" y="63"/>
                  </a:lnTo>
                  <a:lnTo>
                    <a:pt x="4721" y="32"/>
                  </a:lnTo>
                  <a:lnTo>
                    <a:pt x="4439" y="1"/>
                  </a:lnTo>
                  <a:close/>
                </a:path>
              </a:pathLst>
            </a:custGeom>
            <a:solidFill>
              <a:srgbClr val="0c2624"/>
            </a:solidFill>
            <a:ln w="0">
              <a:noFill/>
            </a:ln>
          </p:spPr>
          <p:style>
            <a:lnRef idx="0"/>
            <a:fillRef idx="0"/>
            <a:effectRef idx="0"/>
            <a:fontRef idx="minor"/>
          </p:style>
        </p:sp>
        <p:sp>
          <p:nvSpPr>
            <p:cNvPr id="367" name="CustomShape 13"/>
            <p:cNvSpPr/>
            <p:nvPr/>
          </p:nvSpPr>
          <p:spPr>
            <a:xfrm>
              <a:off x="5477760" y="2971800"/>
              <a:ext cx="2106720" cy="1305360"/>
            </a:xfrm>
            <a:custGeom>
              <a:avLst/>
              <a:gdLst/>
              <a:ahLst/>
              <a:rect l="l" t="t" r="r" b="b"/>
              <a:pathLst>
                <a:path w="47200" h="39260">
                  <a:moveTo>
                    <a:pt x="28476" y="0"/>
                  </a:moveTo>
                  <a:lnTo>
                    <a:pt x="27913" y="31"/>
                  </a:lnTo>
                  <a:lnTo>
                    <a:pt x="27382" y="94"/>
                  </a:lnTo>
                  <a:lnTo>
                    <a:pt x="26819" y="219"/>
                  </a:lnTo>
                  <a:lnTo>
                    <a:pt x="26288" y="344"/>
                  </a:lnTo>
                  <a:lnTo>
                    <a:pt x="25756" y="531"/>
                  </a:lnTo>
                  <a:lnTo>
                    <a:pt x="25225" y="719"/>
                  </a:lnTo>
                  <a:lnTo>
                    <a:pt x="24694" y="969"/>
                  </a:lnTo>
                  <a:lnTo>
                    <a:pt x="18786" y="3876"/>
                  </a:lnTo>
                  <a:lnTo>
                    <a:pt x="17942" y="4314"/>
                  </a:lnTo>
                  <a:lnTo>
                    <a:pt x="17098" y="4814"/>
                  </a:lnTo>
                  <a:lnTo>
                    <a:pt x="16317" y="5376"/>
                  </a:lnTo>
                  <a:lnTo>
                    <a:pt x="15535" y="5939"/>
                  </a:lnTo>
                  <a:lnTo>
                    <a:pt x="14785" y="6533"/>
                  </a:lnTo>
                  <a:lnTo>
                    <a:pt x="14097" y="7189"/>
                  </a:lnTo>
                  <a:lnTo>
                    <a:pt x="13410" y="7877"/>
                  </a:lnTo>
                  <a:lnTo>
                    <a:pt x="12753" y="8596"/>
                  </a:lnTo>
                  <a:lnTo>
                    <a:pt x="4158" y="18598"/>
                  </a:lnTo>
                  <a:lnTo>
                    <a:pt x="2313" y="22974"/>
                  </a:lnTo>
                  <a:lnTo>
                    <a:pt x="2063" y="23193"/>
                  </a:lnTo>
                  <a:lnTo>
                    <a:pt x="1813" y="23443"/>
                  </a:lnTo>
                  <a:lnTo>
                    <a:pt x="1470" y="23787"/>
                  </a:lnTo>
                  <a:lnTo>
                    <a:pt x="1126" y="24225"/>
                  </a:lnTo>
                  <a:lnTo>
                    <a:pt x="782" y="24756"/>
                  </a:lnTo>
                  <a:lnTo>
                    <a:pt x="626" y="25069"/>
                  </a:lnTo>
                  <a:lnTo>
                    <a:pt x="469" y="25381"/>
                  </a:lnTo>
                  <a:lnTo>
                    <a:pt x="313" y="25694"/>
                  </a:lnTo>
                  <a:lnTo>
                    <a:pt x="219" y="26038"/>
                  </a:lnTo>
                  <a:lnTo>
                    <a:pt x="125" y="26413"/>
                  </a:lnTo>
                  <a:lnTo>
                    <a:pt x="32" y="26756"/>
                  </a:lnTo>
                  <a:lnTo>
                    <a:pt x="0" y="27100"/>
                  </a:lnTo>
                  <a:lnTo>
                    <a:pt x="0" y="27475"/>
                  </a:lnTo>
                  <a:lnTo>
                    <a:pt x="0" y="27819"/>
                  </a:lnTo>
                  <a:lnTo>
                    <a:pt x="32" y="28132"/>
                  </a:lnTo>
                  <a:lnTo>
                    <a:pt x="63" y="28476"/>
                  </a:lnTo>
                  <a:lnTo>
                    <a:pt x="125" y="28788"/>
                  </a:lnTo>
                  <a:lnTo>
                    <a:pt x="313" y="29382"/>
                  </a:lnTo>
                  <a:lnTo>
                    <a:pt x="532" y="29882"/>
                  </a:lnTo>
                  <a:lnTo>
                    <a:pt x="751" y="30351"/>
                  </a:lnTo>
                  <a:lnTo>
                    <a:pt x="1032" y="30726"/>
                  </a:lnTo>
                  <a:lnTo>
                    <a:pt x="1157" y="30851"/>
                  </a:lnTo>
                  <a:lnTo>
                    <a:pt x="1313" y="31008"/>
                  </a:lnTo>
                  <a:lnTo>
                    <a:pt x="1657" y="31258"/>
                  </a:lnTo>
                  <a:lnTo>
                    <a:pt x="2001" y="31476"/>
                  </a:lnTo>
                  <a:lnTo>
                    <a:pt x="2376" y="31633"/>
                  </a:lnTo>
                  <a:lnTo>
                    <a:pt x="2970" y="31883"/>
                  </a:lnTo>
                  <a:lnTo>
                    <a:pt x="3220" y="31945"/>
                  </a:lnTo>
                  <a:lnTo>
                    <a:pt x="11597" y="36790"/>
                  </a:lnTo>
                  <a:lnTo>
                    <a:pt x="11753" y="37071"/>
                  </a:lnTo>
                  <a:lnTo>
                    <a:pt x="11972" y="37384"/>
                  </a:lnTo>
                  <a:lnTo>
                    <a:pt x="12285" y="37759"/>
                  </a:lnTo>
                  <a:lnTo>
                    <a:pt x="12691" y="38165"/>
                  </a:lnTo>
                  <a:lnTo>
                    <a:pt x="12910" y="38384"/>
                  </a:lnTo>
                  <a:lnTo>
                    <a:pt x="13160" y="38572"/>
                  </a:lnTo>
                  <a:lnTo>
                    <a:pt x="13441" y="38728"/>
                  </a:lnTo>
                  <a:lnTo>
                    <a:pt x="13754" y="38884"/>
                  </a:lnTo>
                  <a:lnTo>
                    <a:pt x="14066" y="39041"/>
                  </a:lnTo>
                  <a:lnTo>
                    <a:pt x="14441" y="39134"/>
                  </a:lnTo>
                  <a:lnTo>
                    <a:pt x="14754" y="39197"/>
                  </a:lnTo>
                  <a:lnTo>
                    <a:pt x="15098" y="39228"/>
                  </a:lnTo>
                  <a:lnTo>
                    <a:pt x="15442" y="39259"/>
                  </a:lnTo>
                  <a:lnTo>
                    <a:pt x="15817" y="39228"/>
                  </a:lnTo>
                  <a:lnTo>
                    <a:pt x="16192" y="39197"/>
                  </a:lnTo>
                  <a:lnTo>
                    <a:pt x="16567" y="39134"/>
                  </a:lnTo>
                  <a:lnTo>
                    <a:pt x="17380" y="38978"/>
                  </a:lnTo>
                  <a:lnTo>
                    <a:pt x="18192" y="38759"/>
                  </a:lnTo>
                  <a:lnTo>
                    <a:pt x="19005" y="38478"/>
                  </a:lnTo>
                  <a:lnTo>
                    <a:pt x="19786" y="38134"/>
                  </a:lnTo>
                  <a:lnTo>
                    <a:pt x="20568" y="37790"/>
                  </a:lnTo>
                  <a:lnTo>
                    <a:pt x="21287" y="37447"/>
                  </a:lnTo>
                  <a:lnTo>
                    <a:pt x="21974" y="37103"/>
                  </a:lnTo>
                  <a:lnTo>
                    <a:pt x="23100" y="36478"/>
                  </a:lnTo>
                  <a:lnTo>
                    <a:pt x="23881" y="36009"/>
                  </a:lnTo>
                  <a:lnTo>
                    <a:pt x="24162" y="35821"/>
                  </a:lnTo>
                  <a:lnTo>
                    <a:pt x="47199" y="22474"/>
                  </a:lnTo>
                  <a:lnTo>
                    <a:pt x="47168" y="22068"/>
                  </a:lnTo>
                  <a:lnTo>
                    <a:pt x="47137" y="21630"/>
                  </a:lnTo>
                  <a:lnTo>
                    <a:pt x="47074" y="21099"/>
                  </a:lnTo>
                  <a:lnTo>
                    <a:pt x="46980" y="20505"/>
                  </a:lnTo>
                  <a:lnTo>
                    <a:pt x="46824" y="19880"/>
                  </a:lnTo>
                  <a:lnTo>
                    <a:pt x="46730" y="19567"/>
                  </a:lnTo>
                  <a:lnTo>
                    <a:pt x="46605" y="19286"/>
                  </a:lnTo>
                  <a:lnTo>
                    <a:pt x="46480" y="19036"/>
                  </a:lnTo>
                  <a:lnTo>
                    <a:pt x="46324" y="18786"/>
                  </a:lnTo>
                  <a:lnTo>
                    <a:pt x="46011" y="18380"/>
                  </a:lnTo>
                  <a:lnTo>
                    <a:pt x="45699" y="18004"/>
                  </a:lnTo>
                  <a:lnTo>
                    <a:pt x="45417" y="17723"/>
                  </a:lnTo>
                  <a:lnTo>
                    <a:pt x="45199" y="17504"/>
                  </a:lnTo>
                  <a:lnTo>
                    <a:pt x="44823" y="17223"/>
                  </a:lnTo>
                  <a:lnTo>
                    <a:pt x="44698" y="17129"/>
                  </a:lnTo>
                  <a:lnTo>
                    <a:pt x="44698" y="13753"/>
                  </a:lnTo>
                  <a:lnTo>
                    <a:pt x="44698" y="13441"/>
                  </a:lnTo>
                  <a:lnTo>
                    <a:pt x="44667" y="13160"/>
                  </a:lnTo>
                  <a:lnTo>
                    <a:pt x="44605" y="12847"/>
                  </a:lnTo>
                  <a:lnTo>
                    <a:pt x="44542" y="12566"/>
                  </a:lnTo>
                  <a:lnTo>
                    <a:pt x="44448" y="12284"/>
                  </a:lnTo>
                  <a:lnTo>
                    <a:pt x="44323" y="12003"/>
                  </a:lnTo>
                  <a:lnTo>
                    <a:pt x="44198" y="11753"/>
                  </a:lnTo>
                  <a:lnTo>
                    <a:pt x="44042" y="11503"/>
                  </a:lnTo>
                  <a:lnTo>
                    <a:pt x="41166" y="7127"/>
                  </a:lnTo>
                  <a:lnTo>
                    <a:pt x="40823" y="6595"/>
                  </a:lnTo>
                  <a:lnTo>
                    <a:pt x="40416" y="6095"/>
                  </a:lnTo>
                  <a:lnTo>
                    <a:pt x="40010" y="5595"/>
                  </a:lnTo>
                  <a:lnTo>
                    <a:pt x="39541" y="5158"/>
                  </a:lnTo>
                  <a:lnTo>
                    <a:pt x="39072" y="4751"/>
                  </a:lnTo>
                  <a:lnTo>
                    <a:pt x="38572" y="4345"/>
                  </a:lnTo>
                  <a:lnTo>
                    <a:pt x="38072" y="3970"/>
                  </a:lnTo>
                  <a:lnTo>
                    <a:pt x="37509" y="3626"/>
                  </a:lnTo>
                  <a:lnTo>
                    <a:pt x="33290" y="1219"/>
                  </a:lnTo>
                  <a:lnTo>
                    <a:pt x="32789" y="938"/>
                  </a:lnTo>
                  <a:lnTo>
                    <a:pt x="32289" y="688"/>
                  </a:lnTo>
                  <a:lnTo>
                    <a:pt x="31758" y="500"/>
                  </a:lnTo>
                  <a:lnTo>
                    <a:pt x="31227" y="344"/>
                  </a:lnTo>
                  <a:lnTo>
                    <a:pt x="30695" y="188"/>
                  </a:lnTo>
                  <a:lnTo>
                    <a:pt x="30133" y="94"/>
                  </a:lnTo>
                  <a:lnTo>
                    <a:pt x="29601" y="31"/>
                  </a:lnTo>
                  <a:lnTo>
                    <a:pt x="29039" y="0"/>
                  </a:lnTo>
                  <a:close/>
                </a:path>
              </a:pathLst>
            </a:custGeom>
            <a:solidFill>
              <a:srgbClr val="f2f2f2"/>
            </a:solidFill>
            <a:ln w="0">
              <a:noFill/>
            </a:ln>
          </p:spPr>
          <p:style>
            <a:lnRef idx="0"/>
            <a:fillRef idx="0"/>
            <a:effectRef idx="0"/>
            <a:fontRef idx="minor"/>
          </p:style>
        </p:sp>
        <p:sp>
          <p:nvSpPr>
            <p:cNvPr id="368" name="CustomShape 14"/>
            <p:cNvSpPr/>
            <p:nvPr/>
          </p:nvSpPr>
          <p:spPr>
            <a:xfrm>
              <a:off x="7294320" y="3542400"/>
              <a:ext cx="290520" cy="300240"/>
            </a:xfrm>
            <a:custGeom>
              <a:avLst/>
              <a:gdLst/>
              <a:ahLst/>
              <a:rect l="l" t="t" r="r" b="b"/>
              <a:pathLst>
                <a:path w="6565" h="9097">
                  <a:moveTo>
                    <a:pt x="4063" y="0"/>
                  </a:moveTo>
                  <a:lnTo>
                    <a:pt x="3876" y="188"/>
                  </a:lnTo>
                  <a:lnTo>
                    <a:pt x="3345" y="688"/>
                  </a:lnTo>
                  <a:lnTo>
                    <a:pt x="3001" y="1032"/>
                  </a:lnTo>
                  <a:lnTo>
                    <a:pt x="2626" y="1469"/>
                  </a:lnTo>
                  <a:lnTo>
                    <a:pt x="2219" y="1969"/>
                  </a:lnTo>
                  <a:lnTo>
                    <a:pt x="1813" y="2563"/>
                  </a:lnTo>
                  <a:lnTo>
                    <a:pt x="1407" y="3188"/>
                  </a:lnTo>
                  <a:lnTo>
                    <a:pt x="1032" y="3876"/>
                  </a:lnTo>
                  <a:lnTo>
                    <a:pt x="688" y="4626"/>
                  </a:lnTo>
                  <a:lnTo>
                    <a:pt x="531" y="5001"/>
                  </a:lnTo>
                  <a:lnTo>
                    <a:pt x="406" y="5408"/>
                  </a:lnTo>
                  <a:lnTo>
                    <a:pt x="281" y="5845"/>
                  </a:lnTo>
                  <a:lnTo>
                    <a:pt x="188" y="6283"/>
                  </a:lnTo>
                  <a:lnTo>
                    <a:pt x="94" y="6721"/>
                  </a:lnTo>
                  <a:lnTo>
                    <a:pt x="63" y="7158"/>
                  </a:lnTo>
                  <a:lnTo>
                    <a:pt x="31" y="7627"/>
                  </a:lnTo>
                  <a:lnTo>
                    <a:pt x="0" y="8096"/>
                  </a:lnTo>
                  <a:lnTo>
                    <a:pt x="31" y="8596"/>
                  </a:lnTo>
                  <a:lnTo>
                    <a:pt x="94" y="9096"/>
                  </a:lnTo>
                  <a:lnTo>
                    <a:pt x="6564" y="5345"/>
                  </a:lnTo>
                  <a:lnTo>
                    <a:pt x="6533" y="4939"/>
                  </a:lnTo>
                  <a:lnTo>
                    <a:pt x="6502" y="4501"/>
                  </a:lnTo>
                  <a:lnTo>
                    <a:pt x="6439" y="3970"/>
                  </a:lnTo>
                  <a:lnTo>
                    <a:pt x="6345" y="3376"/>
                  </a:lnTo>
                  <a:lnTo>
                    <a:pt x="6189" y="2751"/>
                  </a:lnTo>
                  <a:lnTo>
                    <a:pt x="6095" y="2438"/>
                  </a:lnTo>
                  <a:lnTo>
                    <a:pt x="5970" y="2157"/>
                  </a:lnTo>
                  <a:lnTo>
                    <a:pt x="5845" y="1907"/>
                  </a:lnTo>
                  <a:lnTo>
                    <a:pt x="5689" y="1657"/>
                  </a:lnTo>
                  <a:lnTo>
                    <a:pt x="5376" y="1251"/>
                  </a:lnTo>
                  <a:lnTo>
                    <a:pt x="5064" y="875"/>
                  </a:lnTo>
                  <a:lnTo>
                    <a:pt x="4782" y="594"/>
                  </a:lnTo>
                  <a:lnTo>
                    <a:pt x="4564" y="375"/>
                  </a:lnTo>
                  <a:lnTo>
                    <a:pt x="4188" y="94"/>
                  </a:lnTo>
                  <a:lnTo>
                    <a:pt x="4063" y="0"/>
                  </a:lnTo>
                  <a:close/>
                </a:path>
              </a:pathLst>
            </a:custGeom>
            <a:solidFill>
              <a:srgbClr val="66afb8"/>
            </a:solidFill>
            <a:ln w="0">
              <a:noFill/>
            </a:ln>
          </p:spPr>
          <p:style>
            <a:lnRef idx="0"/>
            <a:fillRef idx="0"/>
            <a:effectRef idx="0"/>
            <a:fontRef idx="minor"/>
          </p:style>
        </p:sp>
        <p:sp>
          <p:nvSpPr>
            <p:cNvPr id="369" name="CustomShape 15"/>
            <p:cNvSpPr/>
            <p:nvPr/>
          </p:nvSpPr>
          <p:spPr>
            <a:xfrm>
              <a:off x="7298640" y="3614400"/>
              <a:ext cx="285840" cy="310320"/>
            </a:xfrm>
            <a:custGeom>
              <a:avLst/>
              <a:gdLst/>
              <a:ahLst/>
              <a:rect l="l" t="t" r="r" b="b"/>
              <a:pathLst>
                <a:path w="6472" h="9410">
                  <a:moveTo>
                    <a:pt x="4471" y="1"/>
                  </a:moveTo>
                  <a:lnTo>
                    <a:pt x="4189" y="32"/>
                  </a:lnTo>
                  <a:lnTo>
                    <a:pt x="3877" y="95"/>
                  </a:lnTo>
                  <a:lnTo>
                    <a:pt x="3564" y="220"/>
                  </a:lnTo>
                  <a:lnTo>
                    <a:pt x="3220" y="376"/>
                  </a:lnTo>
                  <a:lnTo>
                    <a:pt x="2876" y="595"/>
                  </a:lnTo>
                  <a:lnTo>
                    <a:pt x="2564" y="845"/>
                  </a:lnTo>
                  <a:lnTo>
                    <a:pt x="2251" y="1126"/>
                  </a:lnTo>
                  <a:lnTo>
                    <a:pt x="1970" y="1439"/>
                  </a:lnTo>
                  <a:lnTo>
                    <a:pt x="1689" y="1783"/>
                  </a:lnTo>
                  <a:lnTo>
                    <a:pt x="1407" y="2158"/>
                  </a:lnTo>
                  <a:lnTo>
                    <a:pt x="1157" y="2564"/>
                  </a:lnTo>
                  <a:lnTo>
                    <a:pt x="939" y="2970"/>
                  </a:lnTo>
                  <a:lnTo>
                    <a:pt x="720" y="3408"/>
                  </a:lnTo>
                  <a:lnTo>
                    <a:pt x="532" y="3846"/>
                  </a:lnTo>
                  <a:lnTo>
                    <a:pt x="376" y="4283"/>
                  </a:lnTo>
                  <a:lnTo>
                    <a:pt x="251" y="4752"/>
                  </a:lnTo>
                  <a:lnTo>
                    <a:pt x="126" y="5190"/>
                  </a:lnTo>
                  <a:lnTo>
                    <a:pt x="63" y="5659"/>
                  </a:lnTo>
                  <a:lnTo>
                    <a:pt x="1" y="6127"/>
                  </a:lnTo>
                  <a:lnTo>
                    <a:pt x="1" y="6565"/>
                  </a:lnTo>
                  <a:lnTo>
                    <a:pt x="1" y="7003"/>
                  </a:lnTo>
                  <a:lnTo>
                    <a:pt x="63" y="7409"/>
                  </a:lnTo>
                  <a:lnTo>
                    <a:pt x="126" y="7753"/>
                  </a:lnTo>
                  <a:lnTo>
                    <a:pt x="251" y="8097"/>
                  </a:lnTo>
                  <a:lnTo>
                    <a:pt x="376" y="8409"/>
                  </a:lnTo>
                  <a:lnTo>
                    <a:pt x="532" y="8659"/>
                  </a:lnTo>
                  <a:lnTo>
                    <a:pt x="720" y="8878"/>
                  </a:lnTo>
                  <a:lnTo>
                    <a:pt x="939" y="9066"/>
                  </a:lnTo>
                  <a:lnTo>
                    <a:pt x="1157" y="9222"/>
                  </a:lnTo>
                  <a:lnTo>
                    <a:pt x="1407" y="9316"/>
                  </a:lnTo>
                  <a:lnTo>
                    <a:pt x="1689" y="9378"/>
                  </a:lnTo>
                  <a:lnTo>
                    <a:pt x="1970" y="9409"/>
                  </a:lnTo>
                  <a:lnTo>
                    <a:pt x="2251" y="9378"/>
                  </a:lnTo>
                  <a:lnTo>
                    <a:pt x="2564" y="9284"/>
                  </a:lnTo>
                  <a:lnTo>
                    <a:pt x="2876" y="9191"/>
                  </a:lnTo>
                  <a:lnTo>
                    <a:pt x="3220" y="9003"/>
                  </a:lnTo>
                  <a:lnTo>
                    <a:pt x="3564" y="8784"/>
                  </a:lnTo>
                  <a:lnTo>
                    <a:pt x="3877" y="8534"/>
                  </a:lnTo>
                  <a:lnTo>
                    <a:pt x="4189" y="8253"/>
                  </a:lnTo>
                  <a:lnTo>
                    <a:pt x="4471" y="7940"/>
                  </a:lnTo>
                  <a:lnTo>
                    <a:pt x="4752" y="7597"/>
                  </a:lnTo>
                  <a:lnTo>
                    <a:pt x="5033" y="7221"/>
                  </a:lnTo>
                  <a:lnTo>
                    <a:pt x="5283" y="6846"/>
                  </a:lnTo>
                  <a:lnTo>
                    <a:pt x="5502" y="6440"/>
                  </a:lnTo>
                  <a:lnTo>
                    <a:pt x="5721" y="6002"/>
                  </a:lnTo>
                  <a:lnTo>
                    <a:pt x="5908" y="5565"/>
                  </a:lnTo>
                  <a:lnTo>
                    <a:pt x="6065" y="5096"/>
                  </a:lnTo>
                  <a:lnTo>
                    <a:pt x="6190" y="4658"/>
                  </a:lnTo>
                  <a:lnTo>
                    <a:pt x="6315" y="4189"/>
                  </a:lnTo>
                  <a:lnTo>
                    <a:pt x="6377" y="3721"/>
                  </a:lnTo>
                  <a:lnTo>
                    <a:pt x="6440" y="3283"/>
                  </a:lnTo>
                  <a:lnTo>
                    <a:pt x="6471" y="2814"/>
                  </a:lnTo>
                  <a:lnTo>
                    <a:pt x="6440" y="2408"/>
                  </a:lnTo>
                  <a:lnTo>
                    <a:pt x="6377" y="2001"/>
                  </a:lnTo>
                  <a:lnTo>
                    <a:pt x="6315" y="1626"/>
                  </a:lnTo>
                  <a:lnTo>
                    <a:pt x="6190" y="1283"/>
                  </a:lnTo>
                  <a:lnTo>
                    <a:pt x="6065" y="1001"/>
                  </a:lnTo>
                  <a:lnTo>
                    <a:pt x="5908" y="720"/>
                  </a:lnTo>
                  <a:lnTo>
                    <a:pt x="5721" y="501"/>
                  </a:lnTo>
                  <a:lnTo>
                    <a:pt x="5502" y="314"/>
                  </a:lnTo>
                  <a:lnTo>
                    <a:pt x="5283" y="189"/>
                  </a:lnTo>
                  <a:lnTo>
                    <a:pt x="5033" y="63"/>
                  </a:lnTo>
                  <a:lnTo>
                    <a:pt x="4752" y="1"/>
                  </a:lnTo>
                  <a:close/>
                </a:path>
              </a:pathLst>
            </a:custGeom>
            <a:solidFill>
              <a:srgbClr val="133d3a"/>
            </a:solidFill>
            <a:ln w="0">
              <a:noFill/>
            </a:ln>
          </p:spPr>
          <p:style>
            <a:lnRef idx="0"/>
            <a:fillRef idx="0"/>
            <a:effectRef idx="0"/>
            <a:fontRef idx="minor"/>
          </p:style>
        </p:sp>
        <p:sp>
          <p:nvSpPr>
            <p:cNvPr id="370" name="CustomShape 16"/>
            <p:cNvSpPr/>
            <p:nvPr/>
          </p:nvSpPr>
          <p:spPr>
            <a:xfrm>
              <a:off x="7351560" y="3673080"/>
              <a:ext cx="178560" cy="192600"/>
            </a:xfrm>
            <a:custGeom>
              <a:avLst/>
              <a:gdLst/>
              <a:ahLst/>
              <a:rect l="l" t="t" r="r" b="b"/>
              <a:pathLst>
                <a:path w="4065" h="5877">
                  <a:moveTo>
                    <a:pt x="2626" y="0"/>
                  </a:moveTo>
                  <a:lnTo>
                    <a:pt x="2439" y="63"/>
                  </a:lnTo>
                  <a:lnTo>
                    <a:pt x="2251" y="125"/>
                  </a:lnTo>
                  <a:lnTo>
                    <a:pt x="2032" y="250"/>
                  </a:lnTo>
                  <a:lnTo>
                    <a:pt x="1813" y="375"/>
                  </a:lnTo>
                  <a:lnTo>
                    <a:pt x="1626" y="532"/>
                  </a:lnTo>
                  <a:lnTo>
                    <a:pt x="1438" y="719"/>
                  </a:lnTo>
                  <a:lnTo>
                    <a:pt x="1251" y="907"/>
                  </a:lnTo>
                  <a:lnTo>
                    <a:pt x="907" y="1344"/>
                  </a:lnTo>
                  <a:lnTo>
                    <a:pt x="594" y="1876"/>
                  </a:lnTo>
                  <a:lnTo>
                    <a:pt x="344" y="2407"/>
                  </a:lnTo>
                  <a:lnTo>
                    <a:pt x="157" y="2970"/>
                  </a:lnTo>
                  <a:lnTo>
                    <a:pt x="32" y="3532"/>
                  </a:lnTo>
                  <a:lnTo>
                    <a:pt x="1" y="3845"/>
                  </a:lnTo>
                  <a:lnTo>
                    <a:pt x="1" y="4126"/>
                  </a:lnTo>
                  <a:lnTo>
                    <a:pt x="1" y="4376"/>
                  </a:lnTo>
                  <a:lnTo>
                    <a:pt x="32" y="4626"/>
                  </a:lnTo>
                  <a:lnTo>
                    <a:pt x="94" y="4877"/>
                  </a:lnTo>
                  <a:lnTo>
                    <a:pt x="157" y="5064"/>
                  </a:lnTo>
                  <a:lnTo>
                    <a:pt x="251" y="5252"/>
                  </a:lnTo>
                  <a:lnTo>
                    <a:pt x="344" y="5439"/>
                  </a:lnTo>
                  <a:lnTo>
                    <a:pt x="469" y="5564"/>
                  </a:lnTo>
                  <a:lnTo>
                    <a:pt x="594" y="5689"/>
                  </a:lnTo>
                  <a:lnTo>
                    <a:pt x="751" y="5783"/>
                  </a:lnTo>
                  <a:lnTo>
                    <a:pt x="907" y="5846"/>
                  </a:lnTo>
                  <a:lnTo>
                    <a:pt x="1063" y="5877"/>
                  </a:lnTo>
                  <a:lnTo>
                    <a:pt x="1438" y="5877"/>
                  </a:lnTo>
                  <a:lnTo>
                    <a:pt x="1626" y="5814"/>
                  </a:lnTo>
                  <a:lnTo>
                    <a:pt x="1813" y="5752"/>
                  </a:lnTo>
                  <a:lnTo>
                    <a:pt x="2032" y="5658"/>
                  </a:lnTo>
                  <a:lnTo>
                    <a:pt x="2251" y="5502"/>
                  </a:lnTo>
                  <a:lnTo>
                    <a:pt x="2439" y="5345"/>
                  </a:lnTo>
                  <a:lnTo>
                    <a:pt x="2626" y="5189"/>
                  </a:lnTo>
                  <a:lnTo>
                    <a:pt x="2814" y="4970"/>
                  </a:lnTo>
                  <a:lnTo>
                    <a:pt x="3158" y="4533"/>
                  </a:lnTo>
                  <a:lnTo>
                    <a:pt x="3470" y="4033"/>
                  </a:lnTo>
                  <a:lnTo>
                    <a:pt x="3720" y="3470"/>
                  </a:lnTo>
                  <a:lnTo>
                    <a:pt x="3908" y="2907"/>
                  </a:lnTo>
                  <a:lnTo>
                    <a:pt x="4033" y="2345"/>
                  </a:lnTo>
                  <a:lnTo>
                    <a:pt x="4064" y="2063"/>
                  </a:lnTo>
                  <a:lnTo>
                    <a:pt x="4064" y="1782"/>
                  </a:lnTo>
                  <a:lnTo>
                    <a:pt x="4064" y="1501"/>
                  </a:lnTo>
                  <a:lnTo>
                    <a:pt x="4033" y="1251"/>
                  </a:lnTo>
                  <a:lnTo>
                    <a:pt x="3970" y="1032"/>
                  </a:lnTo>
                  <a:lnTo>
                    <a:pt x="3908" y="813"/>
                  </a:lnTo>
                  <a:lnTo>
                    <a:pt x="3814" y="626"/>
                  </a:lnTo>
                  <a:lnTo>
                    <a:pt x="3720" y="469"/>
                  </a:lnTo>
                  <a:lnTo>
                    <a:pt x="3595" y="313"/>
                  </a:lnTo>
                  <a:lnTo>
                    <a:pt x="3470" y="219"/>
                  </a:lnTo>
                  <a:lnTo>
                    <a:pt x="3314" y="125"/>
                  </a:lnTo>
                  <a:lnTo>
                    <a:pt x="3158" y="63"/>
                  </a:lnTo>
                  <a:lnTo>
                    <a:pt x="3001" y="0"/>
                  </a:lnTo>
                  <a:close/>
                </a:path>
              </a:pathLst>
            </a:custGeom>
            <a:solidFill>
              <a:srgbClr val="ffffff"/>
            </a:solidFill>
            <a:ln w="0">
              <a:noFill/>
            </a:ln>
          </p:spPr>
          <p:style>
            <a:lnRef idx="0"/>
            <a:fillRef idx="0"/>
            <a:effectRef idx="0"/>
            <a:fontRef idx="minor"/>
          </p:style>
        </p:sp>
        <p:sp>
          <p:nvSpPr>
            <p:cNvPr id="371" name="CustomShape 17"/>
            <p:cNvSpPr/>
            <p:nvPr/>
          </p:nvSpPr>
          <p:spPr>
            <a:xfrm>
              <a:off x="7364160" y="3686400"/>
              <a:ext cx="153360" cy="166680"/>
            </a:xfrm>
            <a:custGeom>
              <a:avLst/>
              <a:gdLst/>
              <a:ahLst/>
              <a:rect l="l" t="t" r="r" b="b"/>
              <a:pathLst>
                <a:path w="3502" h="5096">
                  <a:moveTo>
                    <a:pt x="2283" y="1"/>
                  </a:moveTo>
                  <a:lnTo>
                    <a:pt x="2095" y="32"/>
                  </a:lnTo>
                  <a:lnTo>
                    <a:pt x="1939" y="95"/>
                  </a:lnTo>
                  <a:lnTo>
                    <a:pt x="1751" y="188"/>
                  </a:lnTo>
                  <a:lnTo>
                    <a:pt x="1564" y="313"/>
                  </a:lnTo>
                  <a:lnTo>
                    <a:pt x="1407" y="438"/>
                  </a:lnTo>
                  <a:lnTo>
                    <a:pt x="1064" y="782"/>
                  </a:lnTo>
                  <a:lnTo>
                    <a:pt x="782" y="1157"/>
                  </a:lnTo>
                  <a:lnTo>
                    <a:pt x="501" y="1595"/>
                  </a:lnTo>
                  <a:lnTo>
                    <a:pt x="282" y="2064"/>
                  </a:lnTo>
                  <a:lnTo>
                    <a:pt x="126" y="2564"/>
                  </a:lnTo>
                  <a:lnTo>
                    <a:pt x="32" y="3064"/>
                  </a:lnTo>
                  <a:lnTo>
                    <a:pt x="1" y="3564"/>
                  </a:lnTo>
                  <a:lnTo>
                    <a:pt x="1" y="3783"/>
                  </a:lnTo>
                  <a:lnTo>
                    <a:pt x="32" y="4002"/>
                  </a:lnTo>
                  <a:lnTo>
                    <a:pt x="63" y="4189"/>
                  </a:lnTo>
                  <a:lnTo>
                    <a:pt x="126" y="4377"/>
                  </a:lnTo>
                  <a:lnTo>
                    <a:pt x="220" y="4533"/>
                  </a:lnTo>
                  <a:lnTo>
                    <a:pt x="282" y="4689"/>
                  </a:lnTo>
                  <a:lnTo>
                    <a:pt x="407" y="4814"/>
                  </a:lnTo>
                  <a:lnTo>
                    <a:pt x="501" y="4908"/>
                  </a:lnTo>
                  <a:lnTo>
                    <a:pt x="626" y="5002"/>
                  </a:lnTo>
                  <a:lnTo>
                    <a:pt x="782" y="5033"/>
                  </a:lnTo>
                  <a:lnTo>
                    <a:pt x="907" y="5064"/>
                  </a:lnTo>
                  <a:lnTo>
                    <a:pt x="1064" y="5096"/>
                  </a:lnTo>
                  <a:lnTo>
                    <a:pt x="1220" y="5064"/>
                  </a:lnTo>
                  <a:lnTo>
                    <a:pt x="1407" y="5033"/>
                  </a:lnTo>
                  <a:lnTo>
                    <a:pt x="1564" y="4971"/>
                  </a:lnTo>
                  <a:lnTo>
                    <a:pt x="1751" y="4877"/>
                  </a:lnTo>
                  <a:lnTo>
                    <a:pt x="1939" y="4752"/>
                  </a:lnTo>
                  <a:lnTo>
                    <a:pt x="2095" y="4627"/>
                  </a:lnTo>
                  <a:lnTo>
                    <a:pt x="2439" y="4314"/>
                  </a:lnTo>
                  <a:lnTo>
                    <a:pt x="2720" y="3908"/>
                  </a:lnTo>
                  <a:lnTo>
                    <a:pt x="3002" y="3470"/>
                  </a:lnTo>
                  <a:lnTo>
                    <a:pt x="3220" y="3001"/>
                  </a:lnTo>
                  <a:lnTo>
                    <a:pt x="3377" y="2501"/>
                  </a:lnTo>
                  <a:lnTo>
                    <a:pt x="3470" y="2032"/>
                  </a:lnTo>
                  <a:lnTo>
                    <a:pt x="3502" y="1532"/>
                  </a:lnTo>
                  <a:lnTo>
                    <a:pt x="3502" y="1282"/>
                  </a:lnTo>
                  <a:lnTo>
                    <a:pt x="3470" y="1063"/>
                  </a:lnTo>
                  <a:lnTo>
                    <a:pt x="3439" y="876"/>
                  </a:lnTo>
                  <a:lnTo>
                    <a:pt x="3377" y="688"/>
                  </a:lnTo>
                  <a:lnTo>
                    <a:pt x="3283" y="532"/>
                  </a:lnTo>
                  <a:lnTo>
                    <a:pt x="3220" y="376"/>
                  </a:lnTo>
                  <a:lnTo>
                    <a:pt x="3095" y="282"/>
                  </a:lnTo>
                  <a:lnTo>
                    <a:pt x="3002" y="157"/>
                  </a:lnTo>
                  <a:lnTo>
                    <a:pt x="2877" y="95"/>
                  </a:lnTo>
                  <a:lnTo>
                    <a:pt x="2720" y="32"/>
                  </a:lnTo>
                  <a:lnTo>
                    <a:pt x="2595" y="1"/>
                  </a:lnTo>
                  <a:close/>
                </a:path>
              </a:pathLst>
            </a:custGeom>
            <a:solidFill>
              <a:srgbClr val="133d3a"/>
            </a:solidFill>
            <a:ln w="0">
              <a:noFill/>
            </a:ln>
          </p:spPr>
          <p:style>
            <a:lnRef idx="0"/>
            <a:fillRef idx="0"/>
            <a:effectRef idx="0"/>
            <a:fontRef idx="minor"/>
          </p:style>
        </p:sp>
        <p:sp>
          <p:nvSpPr>
            <p:cNvPr id="372" name="CustomShape 18"/>
            <p:cNvSpPr/>
            <p:nvPr/>
          </p:nvSpPr>
          <p:spPr>
            <a:xfrm>
              <a:off x="7357320" y="3680280"/>
              <a:ext cx="167400" cy="177840"/>
            </a:xfrm>
            <a:custGeom>
              <a:avLst/>
              <a:gdLst/>
              <a:ahLst/>
              <a:rect l="l" t="t" r="r" b="b"/>
              <a:pathLst>
                <a:path w="3814" h="5439">
                  <a:moveTo>
                    <a:pt x="3064" y="0"/>
                  </a:moveTo>
                  <a:lnTo>
                    <a:pt x="2439" y="1250"/>
                  </a:lnTo>
                  <a:lnTo>
                    <a:pt x="2345" y="1344"/>
                  </a:lnTo>
                  <a:lnTo>
                    <a:pt x="2251" y="1407"/>
                  </a:lnTo>
                  <a:lnTo>
                    <a:pt x="2220" y="1376"/>
                  </a:lnTo>
                  <a:lnTo>
                    <a:pt x="2189" y="1376"/>
                  </a:lnTo>
                  <a:lnTo>
                    <a:pt x="2157" y="1250"/>
                  </a:lnTo>
                  <a:lnTo>
                    <a:pt x="2157" y="31"/>
                  </a:lnTo>
                  <a:lnTo>
                    <a:pt x="1657" y="313"/>
                  </a:lnTo>
                  <a:lnTo>
                    <a:pt x="1657" y="1563"/>
                  </a:lnTo>
                  <a:lnTo>
                    <a:pt x="1626" y="1688"/>
                  </a:lnTo>
                  <a:lnTo>
                    <a:pt x="1563" y="1813"/>
                  </a:lnTo>
                  <a:lnTo>
                    <a:pt x="1470" y="1876"/>
                  </a:lnTo>
                  <a:lnTo>
                    <a:pt x="1438" y="1876"/>
                  </a:lnTo>
                  <a:lnTo>
                    <a:pt x="1376" y="1844"/>
                  </a:lnTo>
                  <a:lnTo>
                    <a:pt x="751" y="1376"/>
                  </a:lnTo>
                  <a:lnTo>
                    <a:pt x="376" y="2032"/>
                  </a:lnTo>
                  <a:lnTo>
                    <a:pt x="1032" y="2532"/>
                  </a:lnTo>
                  <a:lnTo>
                    <a:pt x="1063" y="2563"/>
                  </a:lnTo>
                  <a:lnTo>
                    <a:pt x="1063" y="2626"/>
                  </a:lnTo>
                  <a:lnTo>
                    <a:pt x="1063" y="2751"/>
                  </a:lnTo>
                  <a:lnTo>
                    <a:pt x="1001" y="2876"/>
                  </a:lnTo>
                  <a:lnTo>
                    <a:pt x="907" y="2970"/>
                  </a:lnTo>
                  <a:lnTo>
                    <a:pt x="1" y="3501"/>
                  </a:lnTo>
                  <a:lnTo>
                    <a:pt x="1" y="4157"/>
                  </a:lnTo>
                  <a:lnTo>
                    <a:pt x="907" y="3626"/>
                  </a:lnTo>
                  <a:lnTo>
                    <a:pt x="1001" y="3626"/>
                  </a:lnTo>
                  <a:lnTo>
                    <a:pt x="1063" y="3689"/>
                  </a:lnTo>
                  <a:lnTo>
                    <a:pt x="1063" y="3782"/>
                  </a:lnTo>
                  <a:lnTo>
                    <a:pt x="1032" y="3939"/>
                  </a:lnTo>
                  <a:lnTo>
                    <a:pt x="376" y="5158"/>
                  </a:lnTo>
                  <a:lnTo>
                    <a:pt x="751" y="5439"/>
                  </a:lnTo>
                  <a:lnTo>
                    <a:pt x="1376" y="4189"/>
                  </a:lnTo>
                  <a:lnTo>
                    <a:pt x="1470" y="4095"/>
                  </a:lnTo>
                  <a:lnTo>
                    <a:pt x="1563" y="4064"/>
                  </a:lnTo>
                  <a:lnTo>
                    <a:pt x="1595" y="4064"/>
                  </a:lnTo>
                  <a:lnTo>
                    <a:pt x="1626" y="4095"/>
                  </a:lnTo>
                  <a:lnTo>
                    <a:pt x="1657" y="4189"/>
                  </a:lnTo>
                  <a:lnTo>
                    <a:pt x="1657" y="5408"/>
                  </a:lnTo>
                  <a:lnTo>
                    <a:pt x="2157" y="5126"/>
                  </a:lnTo>
                  <a:lnTo>
                    <a:pt x="2157" y="3907"/>
                  </a:lnTo>
                  <a:lnTo>
                    <a:pt x="2189" y="3751"/>
                  </a:lnTo>
                  <a:lnTo>
                    <a:pt x="2251" y="3657"/>
                  </a:lnTo>
                  <a:lnTo>
                    <a:pt x="2345" y="3595"/>
                  </a:lnTo>
                  <a:lnTo>
                    <a:pt x="2439" y="3595"/>
                  </a:lnTo>
                  <a:lnTo>
                    <a:pt x="3064" y="4095"/>
                  </a:lnTo>
                  <a:lnTo>
                    <a:pt x="3439" y="3407"/>
                  </a:lnTo>
                  <a:lnTo>
                    <a:pt x="2782" y="2907"/>
                  </a:lnTo>
                  <a:lnTo>
                    <a:pt x="2751" y="2876"/>
                  </a:lnTo>
                  <a:lnTo>
                    <a:pt x="2751" y="2813"/>
                  </a:lnTo>
                  <a:lnTo>
                    <a:pt x="2751" y="2720"/>
                  </a:lnTo>
                  <a:lnTo>
                    <a:pt x="2814" y="2595"/>
                  </a:lnTo>
                  <a:lnTo>
                    <a:pt x="2908" y="2501"/>
                  </a:lnTo>
                  <a:lnTo>
                    <a:pt x="3814" y="1969"/>
                  </a:lnTo>
                  <a:lnTo>
                    <a:pt x="3814" y="1282"/>
                  </a:lnTo>
                  <a:lnTo>
                    <a:pt x="2908" y="1813"/>
                  </a:lnTo>
                  <a:lnTo>
                    <a:pt x="2845" y="1844"/>
                  </a:lnTo>
                  <a:lnTo>
                    <a:pt x="2814" y="1844"/>
                  </a:lnTo>
                  <a:lnTo>
                    <a:pt x="2751" y="1782"/>
                  </a:lnTo>
                  <a:lnTo>
                    <a:pt x="2751" y="1657"/>
                  </a:lnTo>
                  <a:lnTo>
                    <a:pt x="2782" y="1532"/>
                  </a:lnTo>
                  <a:lnTo>
                    <a:pt x="3439" y="282"/>
                  </a:lnTo>
                  <a:lnTo>
                    <a:pt x="3064" y="0"/>
                  </a:lnTo>
                  <a:close/>
                </a:path>
              </a:pathLst>
            </a:custGeom>
            <a:solidFill>
              <a:srgbClr val="ffffff"/>
            </a:solidFill>
            <a:ln w="0">
              <a:noFill/>
            </a:ln>
          </p:spPr>
          <p:style>
            <a:lnRef idx="0"/>
            <a:fillRef idx="0"/>
            <a:effectRef idx="0"/>
            <a:fontRef idx="minor"/>
          </p:style>
        </p:sp>
        <p:sp>
          <p:nvSpPr>
            <p:cNvPr id="373" name="CustomShape 19"/>
            <p:cNvSpPr/>
            <p:nvPr/>
          </p:nvSpPr>
          <p:spPr>
            <a:xfrm>
              <a:off x="7421400" y="3749040"/>
              <a:ext cx="38880" cy="41760"/>
            </a:xfrm>
            <a:custGeom>
              <a:avLst/>
              <a:gdLst/>
              <a:ahLst/>
              <a:rect l="l" t="t" r="r" b="b"/>
              <a:pathLst>
                <a:path w="939" h="1345">
                  <a:moveTo>
                    <a:pt x="563" y="0"/>
                  </a:moveTo>
                  <a:lnTo>
                    <a:pt x="469" y="31"/>
                  </a:lnTo>
                  <a:lnTo>
                    <a:pt x="376" y="125"/>
                  </a:lnTo>
                  <a:lnTo>
                    <a:pt x="282" y="188"/>
                  </a:lnTo>
                  <a:lnTo>
                    <a:pt x="157" y="407"/>
                  </a:lnTo>
                  <a:lnTo>
                    <a:pt x="32" y="657"/>
                  </a:lnTo>
                  <a:lnTo>
                    <a:pt x="0" y="938"/>
                  </a:lnTo>
                  <a:lnTo>
                    <a:pt x="32" y="1063"/>
                  </a:lnTo>
                  <a:lnTo>
                    <a:pt x="32" y="1157"/>
                  </a:lnTo>
                  <a:lnTo>
                    <a:pt x="94" y="1219"/>
                  </a:lnTo>
                  <a:lnTo>
                    <a:pt x="157" y="1282"/>
                  </a:lnTo>
                  <a:lnTo>
                    <a:pt x="219" y="1313"/>
                  </a:lnTo>
                  <a:lnTo>
                    <a:pt x="282" y="1344"/>
                  </a:lnTo>
                  <a:lnTo>
                    <a:pt x="376" y="1313"/>
                  </a:lnTo>
                  <a:lnTo>
                    <a:pt x="469" y="1282"/>
                  </a:lnTo>
                  <a:lnTo>
                    <a:pt x="563" y="1219"/>
                  </a:lnTo>
                  <a:lnTo>
                    <a:pt x="657" y="1125"/>
                  </a:lnTo>
                  <a:lnTo>
                    <a:pt x="782" y="907"/>
                  </a:lnTo>
                  <a:lnTo>
                    <a:pt x="907" y="657"/>
                  </a:lnTo>
                  <a:lnTo>
                    <a:pt x="938" y="407"/>
                  </a:lnTo>
                  <a:lnTo>
                    <a:pt x="938" y="281"/>
                  </a:lnTo>
                  <a:lnTo>
                    <a:pt x="907" y="188"/>
                  </a:lnTo>
                  <a:lnTo>
                    <a:pt x="844" y="94"/>
                  </a:lnTo>
                  <a:lnTo>
                    <a:pt x="782" y="31"/>
                  </a:lnTo>
                  <a:lnTo>
                    <a:pt x="719" y="0"/>
                  </a:lnTo>
                  <a:close/>
                </a:path>
              </a:pathLst>
            </a:custGeom>
            <a:solidFill>
              <a:srgbClr val="133d3a"/>
            </a:solidFill>
            <a:ln w="0">
              <a:noFill/>
            </a:ln>
          </p:spPr>
          <p:style>
            <a:lnRef idx="0"/>
            <a:fillRef idx="0"/>
            <a:effectRef idx="0"/>
            <a:fontRef idx="minor"/>
          </p:style>
        </p:sp>
        <p:sp>
          <p:nvSpPr>
            <p:cNvPr id="374" name="CustomShape 20"/>
            <p:cNvSpPr/>
            <p:nvPr/>
          </p:nvSpPr>
          <p:spPr>
            <a:xfrm>
              <a:off x="5765400" y="3249000"/>
              <a:ext cx="808920" cy="546840"/>
            </a:xfrm>
            <a:custGeom>
              <a:avLst/>
              <a:gdLst/>
              <a:ahLst/>
              <a:rect l="l" t="t" r="r" b="b"/>
              <a:pathLst>
                <a:path w="18161" h="16505">
                  <a:moveTo>
                    <a:pt x="7909" y="1"/>
                  </a:moveTo>
                  <a:lnTo>
                    <a:pt x="7627" y="63"/>
                  </a:lnTo>
                  <a:lnTo>
                    <a:pt x="7377" y="157"/>
                  </a:lnTo>
                  <a:lnTo>
                    <a:pt x="7127" y="313"/>
                  </a:lnTo>
                  <a:lnTo>
                    <a:pt x="6908" y="501"/>
                  </a:lnTo>
                  <a:lnTo>
                    <a:pt x="0" y="8315"/>
                  </a:lnTo>
                  <a:lnTo>
                    <a:pt x="0" y="8471"/>
                  </a:lnTo>
                  <a:lnTo>
                    <a:pt x="125" y="8878"/>
                  </a:lnTo>
                  <a:lnTo>
                    <a:pt x="188" y="9190"/>
                  </a:lnTo>
                  <a:lnTo>
                    <a:pt x="313" y="9534"/>
                  </a:lnTo>
                  <a:lnTo>
                    <a:pt x="501" y="9909"/>
                  </a:lnTo>
                  <a:lnTo>
                    <a:pt x="688" y="10347"/>
                  </a:lnTo>
                  <a:lnTo>
                    <a:pt x="938" y="10784"/>
                  </a:lnTo>
                  <a:lnTo>
                    <a:pt x="1251" y="11253"/>
                  </a:lnTo>
                  <a:lnTo>
                    <a:pt x="1626" y="11722"/>
                  </a:lnTo>
                  <a:lnTo>
                    <a:pt x="2032" y="12222"/>
                  </a:lnTo>
                  <a:lnTo>
                    <a:pt x="2532" y="12722"/>
                  </a:lnTo>
                  <a:lnTo>
                    <a:pt x="3095" y="13191"/>
                  </a:lnTo>
                  <a:lnTo>
                    <a:pt x="3751" y="13660"/>
                  </a:lnTo>
                  <a:lnTo>
                    <a:pt x="4470" y="14098"/>
                  </a:lnTo>
                  <a:lnTo>
                    <a:pt x="5314" y="14567"/>
                  </a:lnTo>
                  <a:lnTo>
                    <a:pt x="6127" y="14942"/>
                  </a:lnTo>
                  <a:lnTo>
                    <a:pt x="6940" y="15285"/>
                  </a:lnTo>
                  <a:lnTo>
                    <a:pt x="7721" y="15567"/>
                  </a:lnTo>
                  <a:lnTo>
                    <a:pt x="8502" y="15786"/>
                  </a:lnTo>
                  <a:lnTo>
                    <a:pt x="9221" y="15973"/>
                  </a:lnTo>
                  <a:lnTo>
                    <a:pt x="9909" y="16129"/>
                  </a:lnTo>
                  <a:lnTo>
                    <a:pt x="10565" y="16254"/>
                  </a:lnTo>
                  <a:lnTo>
                    <a:pt x="11128" y="16348"/>
                  </a:lnTo>
                  <a:lnTo>
                    <a:pt x="11659" y="16411"/>
                  </a:lnTo>
                  <a:lnTo>
                    <a:pt x="12535" y="16473"/>
                  </a:lnTo>
                  <a:lnTo>
                    <a:pt x="13066" y="16505"/>
                  </a:lnTo>
                  <a:lnTo>
                    <a:pt x="13285" y="16505"/>
                  </a:lnTo>
                  <a:lnTo>
                    <a:pt x="17973" y="8003"/>
                  </a:lnTo>
                  <a:lnTo>
                    <a:pt x="18098" y="7690"/>
                  </a:lnTo>
                  <a:lnTo>
                    <a:pt x="18161" y="7377"/>
                  </a:lnTo>
                  <a:lnTo>
                    <a:pt x="18161" y="7034"/>
                  </a:lnTo>
                  <a:lnTo>
                    <a:pt x="18098" y="6721"/>
                  </a:lnTo>
                  <a:lnTo>
                    <a:pt x="18005" y="6440"/>
                  </a:lnTo>
                  <a:lnTo>
                    <a:pt x="17817" y="6158"/>
                  </a:lnTo>
                  <a:lnTo>
                    <a:pt x="17598" y="5908"/>
                  </a:lnTo>
                  <a:lnTo>
                    <a:pt x="17317" y="5721"/>
                  </a:lnTo>
                  <a:lnTo>
                    <a:pt x="15535" y="4689"/>
                  </a:lnTo>
                  <a:lnTo>
                    <a:pt x="14504" y="4064"/>
                  </a:lnTo>
                  <a:lnTo>
                    <a:pt x="13410" y="3376"/>
                  </a:lnTo>
                  <a:lnTo>
                    <a:pt x="12285" y="2657"/>
                  </a:lnTo>
                  <a:lnTo>
                    <a:pt x="11159" y="1907"/>
                  </a:lnTo>
                  <a:lnTo>
                    <a:pt x="10034" y="1126"/>
                  </a:lnTo>
                  <a:lnTo>
                    <a:pt x="9003" y="313"/>
                  </a:lnTo>
                  <a:lnTo>
                    <a:pt x="8753" y="157"/>
                  </a:lnTo>
                  <a:lnTo>
                    <a:pt x="8471" y="63"/>
                  </a:lnTo>
                  <a:lnTo>
                    <a:pt x="8190" y="1"/>
                  </a:lnTo>
                  <a:close/>
                </a:path>
              </a:pathLst>
            </a:custGeom>
            <a:solidFill>
              <a:srgbClr val="0c2624"/>
            </a:solidFill>
            <a:ln w="0">
              <a:noFill/>
            </a:ln>
          </p:spPr>
          <p:style>
            <a:lnRef idx="0"/>
            <a:fillRef idx="0"/>
            <a:effectRef idx="0"/>
            <a:fontRef idx="minor"/>
          </p:style>
        </p:sp>
        <p:sp>
          <p:nvSpPr>
            <p:cNvPr id="375" name="CustomShape 21"/>
            <p:cNvSpPr/>
            <p:nvPr/>
          </p:nvSpPr>
          <p:spPr>
            <a:xfrm>
              <a:off x="6291000" y="3048840"/>
              <a:ext cx="659160" cy="290880"/>
            </a:xfrm>
            <a:custGeom>
              <a:avLst/>
              <a:gdLst/>
              <a:ahLst/>
              <a:rect l="l" t="t" r="r" b="b"/>
              <a:pathLst>
                <a:path w="14817" h="8815">
                  <a:moveTo>
                    <a:pt x="6033" y="0"/>
                  </a:moveTo>
                  <a:lnTo>
                    <a:pt x="5752" y="31"/>
                  </a:lnTo>
                  <a:lnTo>
                    <a:pt x="5502" y="63"/>
                  </a:lnTo>
                  <a:lnTo>
                    <a:pt x="5220" y="125"/>
                  </a:lnTo>
                  <a:lnTo>
                    <a:pt x="4970" y="250"/>
                  </a:lnTo>
                  <a:lnTo>
                    <a:pt x="500" y="2532"/>
                  </a:lnTo>
                  <a:lnTo>
                    <a:pt x="375" y="2626"/>
                  </a:lnTo>
                  <a:lnTo>
                    <a:pt x="282" y="2688"/>
                  </a:lnTo>
                  <a:lnTo>
                    <a:pt x="125" y="2876"/>
                  </a:lnTo>
                  <a:lnTo>
                    <a:pt x="31" y="3126"/>
                  </a:lnTo>
                  <a:lnTo>
                    <a:pt x="0" y="3345"/>
                  </a:lnTo>
                  <a:lnTo>
                    <a:pt x="0" y="3595"/>
                  </a:lnTo>
                  <a:lnTo>
                    <a:pt x="94" y="3814"/>
                  </a:lnTo>
                  <a:lnTo>
                    <a:pt x="250" y="4032"/>
                  </a:lnTo>
                  <a:lnTo>
                    <a:pt x="344" y="4126"/>
                  </a:lnTo>
                  <a:lnTo>
                    <a:pt x="469" y="4189"/>
                  </a:lnTo>
                  <a:lnTo>
                    <a:pt x="7940" y="8502"/>
                  </a:lnTo>
                  <a:lnTo>
                    <a:pt x="8221" y="8627"/>
                  </a:lnTo>
                  <a:lnTo>
                    <a:pt x="8502" y="8721"/>
                  </a:lnTo>
                  <a:lnTo>
                    <a:pt x="8784" y="8784"/>
                  </a:lnTo>
                  <a:lnTo>
                    <a:pt x="9065" y="8815"/>
                  </a:lnTo>
                  <a:lnTo>
                    <a:pt x="9346" y="8784"/>
                  </a:lnTo>
                  <a:lnTo>
                    <a:pt x="9627" y="8721"/>
                  </a:lnTo>
                  <a:lnTo>
                    <a:pt x="9909" y="8627"/>
                  </a:lnTo>
                  <a:lnTo>
                    <a:pt x="10159" y="8502"/>
                  </a:lnTo>
                  <a:lnTo>
                    <a:pt x="14347" y="6095"/>
                  </a:lnTo>
                  <a:lnTo>
                    <a:pt x="14566" y="5939"/>
                  </a:lnTo>
                  <a:lnTo>
                    <a:pt x="14691" y="5752"/>
                  </a:lnTo>
                  <a:lnTo>
                    <a:pt x="14785" y="5501"/>
                  </a:lnTo>
                  <a:lnTo>
                    <a:pt x="14816" y="5283"/>
                  </a:lnTo>
                  <a:lnTo>
                    <a:pt x="14785" y="5033"/>
                  </a:lnTo>
                  <a:lnTo>
                    <a:pt x="14691" y="4814"/>
                  </a:lnTo>
                  <a:lnTo>
                    <a:pt x="14566" y="4626"/>
                  </a:lnTo>
                  <a:lnTo>
                    <a:pt x="14347" y="4470"/>
                  </a:lnTo>
                  <a:lnTo>
                    <a:pt x="7064" y="313"/>
                  </a:lnTo>
                  <a:lnTo>
                    <a:pt x="6814" y="188"/>
                  </a:lnTo>
                  <a:lnTo>
                    <a:pt x="6564" y="94"/>
                  </a:lnTo>
                  <a:lnTo>
                    <a:pt x="6314" y="31"/>
                  </a:lnTo>
                  <a:lnTo>
                    <a:pt x="6033" y="0"/>
                  </a:lnTo>
                  <a:close/>
                </a:path>
              </a:pathLst>
            </a:custGeom>
            <a:solidFill>
              <a:srgbClr val="0c2624"/>
            </a:solidFill>
            <a:ln w="0">
              <a:noFill/>
            </a:ln>
          </p:spPr>
          <p:style>
            <a:lnRef idx="0"/>
            <a:fillRef idx="0"/>
            <a:effectRef idx="0"/>
            <a:fontRef idx="minor"/>
          </p:style>
        </p:sp>
        <p:sp>
          <p:nvSpPr>
            <p:cNvPr id="376" name="CustomShape 22"/>
            <p:cNvSpPr/>
            <p:nvPr/>
          </p:nvSpPr>
          <p:spPr>
            <a:xfrm>
              <a:off x="5572800" y="3467520"/>
              <a:ext cx="1612440" cy="727560"/>
            </a:xfrm>
            <a:custGeom>
              <a:avLst/>
              <a:gdLst/>
              <a:ahLst/>
              <a:rect l="l" t="t" r="r" b="b"/>
              <a:pathLst>
                <a:path w="36135" h="21913">
                  <a:moveTo>
                    <a:pt x="36134" y="1"/>
                  </a:moveTo>
                  <a:lnTo>
                    <a:pt x="26632" y="5908"/>
                  </a:lnTo>
                  <a:lnTo>
                    <a:pt x="22162" y="8690"/>
                  </a:lnTo>
                  <a:lnTo>
                    <a:pt x="20287" y="9847"/>
                  </a:lnTo>
                  <a:lnTo>
                    <a:pt x="19506" y="10816"/>
                  </a:lnTo>
                  <a:lnTo>
                    <a:pt x="19412" y="10878"/>
                  </a:lnTo>
                  <a:lnTo>
                    <a:pt x="19130" y="11066"/>
                  </a:lnTo>
                  <a:lnTo>
                    <a:pt x="18630" y="11347"/>
                  </a:lnTo>
                  <a:lnTo>
                    <a:pt x="18349" y="11472"/>
                  </a:lnTo>
                  <a:lnTo>
                    <a:pt x="17974" y="11628"/>
                  </a:lnTo>
                  <a:lnTo>
                    <a:pt x="17599" y="11753"/>
                  </a:lnTo>
                  <a:lnTo>
                    <a:pt x="17161" y="11878"/>
                  </a:lnTo>
                  <a:lnTo>
                    <a:pt x="16692" y="11972"/>
                  </a:lnTo>
                  <a:lnTo>
                    <a:pt x="16161" y="12066"/>
                  </a:lnTo>
                  <a:lnTo>
                    <a:pt x="15598" y="12097"/>
                  </a:lnTo>
                  <a:lnTo>
                    <a:pt x="15004" y="12129"/>
                  </a:lnTo>
                  <a:lnTo>
                    <a:pt x="14379" y="12097"/>
                  </a:lnTo>
                  <a:lnTo>
                    <a:pt x="13692" y="12004"/>
                  </a:lnTo>
                  <a:lnTo>
                    <a:pt x="13067" y="11910"/>
                  </a:lnTo>
                  <a:lnTo>
                    <a:pt x="12379" y="11785"/>
                  </a:lnTo>
                  <a:lnTo>
                    <a:pt x="11660" y="11628"/>
                  </a:lnTo>
                  <a:lnTo>
                    <a:pt x="10910" y="11410"/>
                  </a:lnTo>
                  <a:lnTo>
                    <a:pt x="10128" y="11191"/>
                  </a:lnTo>
                  <a:lnTo>
                    <a:pt x="9316" y="10878"/>
                  </a:lnTo>
                  <a:lnTo>
                    <a:pt x="8534" y="10503"/>
                  </a:lnTo>
                  <a:lnTo>
                    <a:pt x="7721" y="10097"/>
                  </a:lnTo>
                  <a:lnTo>
                    <a:pt x="6940" y="9565"/>
                  </a:lnTo>
                  <a:lnTo>
                    <a:pt x="6565" y="9284"/>
                  </a:lnTo>
                  <a:lnTo>
                    <a:pt x="6190" y="9003"/>
                  </a:lnTo>
                  <a:lnTo>
                    <a:pt x="5784" y="8659"/>
                  </a:lnTo>
                  <a:lnTo>
                    <a:pt x="5440" y="8315"/>
                  </a:lnTo>
                  <a:lnTo>
                    <a:pt x="5065" y="7940"/>
                  </a:lnTo>
                  <a:lnTo>
                    <a:pt x="4721" y="7565"/>
                  </a:lnTo>
                  <a:lnTo>
                    <a:pt x="4377" y="7127"/>
                  </a:lnTo>
                  <a:lnTo>
                    <a:pt x="4033" y="6690"/>
                  </a:lnTo>
                  <a:lnTo>
                    <a:pt x="3721" y="6221"/>
                  </a:lnTo>
                  <a:lnTo>
                    <a:pt x="3408" y="5690"/>
                  </a:lnTo>
                  <a:lnTo>
                    <a:pt x="3095" y="5158"/>
                  </a:lnTo>
                  <a:lnTo>
                    <a:pt x="2814" y="4596"/>
                  </a:lnTo>
                  <a:lnTo>
                    <a:pt x="2564" y="4002"/>
                  </a:lnTo>
                  <a:lnTo>
                    <a:pt x="2314" y="3376"/>
                  </a:lnTo>
                  <a:lnTo>
                    <a:pt x="2033" y="3720"/>
                  </a:lnTo>
                  <a:lnTo>
                    <a:pt x="188" y="8096"/>
                  </a:lnTo>
                  <a:lnTo>
                    <a:pt x="157" y="8284"/>
                  </a:lnTo>
                  <a:lnTo>
                    <a:pt x="95" y="8847"/>
                  </a:lnTo>
                  <a:lnTo>
                    <a:pt x="32" y="9722"/>
                  </a:lnTo>
                  <a:lnTo>
                    <a:pt x="1" y="10847"/>
                  </a:lnTo>
                  <a:lnTo>
                    <a:pt x="1" y="11503"/>
                  </a:lnTo>
                  <a:lnTo>
                    <a:pt x="63" y="12191"/>
                  </a:lnTo>
                  <a:lnTo>
                    <a:pt x="126" y="12941"/>
                  </a:lnTo>
                  <a:lnTo>
                    <a:pt x="220" y="13723"/>
                  </a:lnTo>
                  <a:lnTo>
                    <a:pt x="376" y="14535"/>
                  </a:lnTo>
                  <a:lnTo>
                    <a:pt x="564" y="15348"/>
                  </a:lnTo>
                  <a:lnTo>
                    <a:pt x="814" y="16192"/>
                  </a:lnTo>
                  <a:lnTo>
                    <a:pt x="1095" y="17067"/>
                  </a:lnTo>
                  <a:lnTo>
                    <a:pt x="9472" y="21912"/>
                  </a:lnTo>
                  <a:lnTo>
                    <a:pt x="9566" y="21725"/>
                  </a:lnTo>
                  <a:lnTo>
                    <a:pt x="9878" y="21256"/>
                  </a:lnTo>
                  <a:lnTo>
                    <a:pt x="10410" y="20599"/>
                  </a:lnTo>
                  <a:lnTo>
                    <a:pt x="10753" y="20193"/>
                  </a:lnTo>
                  <a:lnTo>
                    <a:pt x="11129" y="19787"/>
                  </a:lnTo>
                  <a:lnTo>
                    <a:pt x="11597" y="19349"/>
                  </a:lnTo>
                  <a:lnTo>
                    <a:pt x="12066" y="18943"/>
                  </a:lnTo>
                  <a:lnTo>
                    <a:pt x="12598" y="18505"/>
                  </a:lnTo>
                  <a:lnTo>
                    <a:pt x="13192" y="18130"/>
                  </a:lnTo>
                  <a:lnTo>
                    <a:pt x="13848" y="17755"/>
                  </a:lnTo>
                  <a:lnTo>
                    <a:pt x="14536" y="17442"/>
                  </a:lnTo>
                  <a:lnTo>
                    <a:pt x="15255" y="17161"/>
                  </a:lnTo>
                  <a:lnTo>
                    <a:pt x="15630" y="17036"/>
                  </a:lnTo>
                  <a:lnTo>
                    <a:pt x="16036" y="16942"/>
                  </a:lnTo>
                  <a:lnTo>
                    <a:pt x="16411" y="16848"/>
                  </a:lnTo>
                  <a:lnTo>
                    <a:pt x="16786" y="16786"/>
                  </a:lnTo>
                  <a:lnTo>
                    <a:pt x="17505" y="16755"/>
                  </a:lnTo>
                  <a:lnTo>
                    <a:pt x="18130" y="16755"/>
                  </a:lnTo>
                  <a:lnTo>
                    <a:pt x="18724" y="16848"/>
                  </a:lnTo>
                  <a:lnTo>
                    <a:pt x="19224" y="16973"/>
                  </a:lnTo>
                  <a:lnTo>
                    <a:pt x="19693" y="17130"/>
                  </a:lnTo>
                  <a:lnTo>
                    <a:pt x="20099" y="17349"/>
                  </a:lnTo>
                  <a:lnTo>
                    <a:pt x="20475" y="17567"/>
                  </a:lnTo>
                  <a:lnTo>
                    <a:pt x="20756" y="17786"/>
                  </a:lnTo>
                  <a:lnTo>
                    <a:pt x="21037" y="18036"/>
                  </a:lnTo>
                  <a:lnTo>
                    <a:pt x="21225" y="18255"/>
                  </a:lnTo>
                  <a:lnTo>
                    <a:pt x="21412" y="18474"/>
                  </a:lnTo>
                  <a:lnTo>
                    <a:pt x="21631" y="18786"/>
                  </a:lnTo>
                  <a:lnTo>
                    <a:pt x="21694" y="18911"/>
                  </a:lnTo>
                  <a:lnTo>
                    <a:pt x="34790" y="11347"/>
                  </a:lnTo>
                  <a:lnTo>
                    <a:pt x="36134" y="1"/>
                  </a:lnTo>
                  <a:close/>
                </a:path>
              </a:pathLst>
            </a:custGeom>
            <a:solidFill>
              <a:srgbClr val="029bd8"/>
            </a:solidFill>
            <a:ln w="0">
              <a:noFill/>
            </a:ln>
          </p:spPr>
          <p:style>
            <a:lnRef idx="0"/>
            <a:fillRef idx="0"/>
            <a:effectRef idx="0"/>
            <a:fontRef idx="minor"/>
          </p:style>
        </p:sp>
        <p:sp>
          <p:nvSpPr>
            <p:cNvPr id="377" name="CustomShape 23"/>
            <p:cNvSpPr/>
            <p:nvPr/>
          </p:nvSpPr>
          <p:spPr>
            <a:xfrm>
              <a:off x="6268680" y="4061520"/>
              <a:ext cx="286200" cy="309240"/>
            </a:xfrm>
            <a:custGeom>
              <a:avLst/>
              <a:gdLst/>
              <a:ahLst/>
              <a:rect l="l" t="t" r="r" b="b"/>
              <a:pathLst>
                <a:path w="6471" h="9378">
                  <a:moveTo>
                    <a:pt x="4189" y="0"/>
                  </a:moveTo>
                  <a:lnTo>
                    <a:pt x="3876" y="94"/>
                  </a:lnTo>
                  <a:lnTo>
                    <a:pt x="3563" y="219"/>
                  </a:lnTo>
                  <a:lnTo>
                    <a:pt x="3220" y="376"/>
                  </a:lnTo>
                  <a:lnTo>
                    <a:pt x="2907" y="594"/>
                  </a:lnTo>
                  <a:lnTo>
                    <a:pt x="2563" y="844"/>
                  </a:lnTo>
                  <a:lnTo>
                    <a:pt x="2251" y="1126"/>
                  </a:lnTo>
                  <a:lnTo>
                    <a:pt x="1969" y="1438"/>
                  </a:lnTo>
                  <a:lnTo>
                    <a:pt x="1688" y="1782"/>
                  </a:lnTo>
                  <a:lnTo>
                    <a:pt x="1407" y="2157"/>
                  </a:lnTo>
                  <a:lnTo>
                    <a:pt x="1157" y="2564"/>
                  </a:lnTo>
                  <a:lnTo>
                    <a:pt x="938" y="2970"/>
                  </a:lnTo>
                  <a:lnTo>
                    <a:pt x="719" y="3376"/>
                  </a:lnTo>
                  <a:lnTo>
                    <a:pt x="531" y="3814"/>
                  </a:lnTo>
                  <a:lnTo>
                    <a:pt x="375" y="4283"/>
                  </a:lnTo>
                  <a:lnTo>
                    <a:pt x="250" y="4720"/>
                  </a:lnTo>
                  <a:lnTo>
                    <a:pt x="125" y="5189"/>
                  </a:lnTo>
                  <a:lnTo>
                    <a:pt x="63" y="5658"/>
                  </a:lnTo>
                  <a:lnTo>
                    <a:pt x="0" y="6096"/>
                  </a:lnTo>
                  <a:lnTo>
                    <a:pt x="0" y="6564"/>
                  </a:lnTo>
                  <a:lnTo>
                    <a:pt x="0" y="7002"/>
                  </a:lnTo>
                  <a:lnTo>
                    <a:pt x="63" y="7377"/>
                  </a:lnTo>
                  <a:lnTo>
                    <a:pt x="125" y="7752"/>
                  </a:lnTo>
                  <a:lnTo>
                    <a:pt x="250" y="8096"/>
                  </a:lnTo>
                  <a:lnTo>
                    <a:pt x="375" y="8377"/>
                  </a:lnTo>
                  <a:lnTo>
                    <a:pt x="531" y="8659"/>
                  </a:lnTo>
                  <a:lnTo>
                    <a:pt x="719" y="8878"/>
                  </a:lnTo>
                  <a:lnTo>
                    <a:pt x="938" y="9065"/>
                  </a:lnTo>
                  <a:lnTo>
                    <a:pt x="1157" y="9221"/>
                  </a:lnTo>
                  <a:lnTo>
                    <a:pt x="1407" y="9315"/>
                  </a:lnTo>
                  <a:lnTo>
                    <a:pt x="1688" y="9378"/>
                  </a:lnTo>
                  <a:lnTo>
                    <a:pt x="2251" y="9378"/>
                  </a:lnTo>
                  <a:lnTo>
                    <a:pt x="2563" y="9284"/>
                  </a:lnTo>
                  <a:lnTo>
                    <a:pt x="2907" y="9159"/>
                  </a:lnTo>
                  <a:lnTo>
                    <a:pt x="3220" y="9003"/>
                  </a:lnTo>
                  <a:lnTo>
                    <a:pt x="3563" y="8784"/>
                  </a:lnTo>
                  <a:lnTo>
                    <a:pt x="3876" y="8534"/>
                  </a:lnTo>
                  <a:lnTo>
                    <a:pt x="4189" y="8252"/>
                  </a:lnTo>
                  <a:lnTo>
                    <a:pt x="4470" y="7940"/>
                  </a:lnTo>
                  <a:lnTo>
                    <a:pt x="4751" y="7596"/>
                  </a:lnTo>
                  <a:lnTo>
                    <a:pt x="5033" y="7221"/>
                  </a:lnTo>
                  <a:lnTo>
                    <a:pt x="5283" y="6815"/>
                  </a:lnTo>
                  <a:lnTo>
                    <a:pt x="5501" y="6408"/>
                  </a:lnTo>
                  <a:lnTo>
                    <a:pt x="5720" y="6002"/>
                  </a:lnTo>
                  <a:lnTo>
                    <a:pt x="5908" y="5564"/>
                  </a:lnTo>
                  <a:lnTo>
                    <a:pt x="6064" y="5095"/>
                  </a:lnTo>
                  <a:lnTo>
                    <a:pt x="6220" y="4658"/>
                  </a:lnTo>
                  <a:lnTo>
                    <a:pt x="6314" y="4189"/>
                  </a:lnTo>
                  <a:lnTo>
                    <a:pt x="6408" y="3720"/>
                  </a:lnTo>
                  <a:lnTo>
                    <a:pt x="6439" y="3282"/>
                  </a:lnTo>
                  <a:lnTo>
                    <a:pt x="6470" y="2814"/>
                  </a:lnTo>
                  <a:lnTo>
                    <a:pt x="6439" y="2376"/>
                  </a:lnTo>
                  <a:lnTo>
                    <a:pt x="6408" y="2001"/>
                  </a:lnTo>
                  <a:lnTo>
                    <a:pt x="6314" y="1626"/>
                  </a:lnTo>
                  <a:lnTo>
                    <a:pt x="6220" y="1282"/>
                  </a:lnTo>
                  <a:lnTo>
                    <a:pt x="6064" y="1001"/>
                  </a:lnTo>
                  <a:lnTo>
                    <a:pt x="5908" y="719"/>
                  </a:lnTo>
                  <a:lnTo>
                    <a:pt x="5720" y="501"/>
                  </a:lnTo>
                  <a:lnTo>
                    <a:pt x="5501" y="313"/>
                  </a:lnTo>
                  <a:lnTo>
                    <a:pt x="5283" y="157"/>
                  </a:lnTo>
                  <a:lnTo>
                    <a:pt x="5033" y="63"/>
                  </a:lnTo>
                  <a:lnTo>
                    <a:pt x="4751" y="0"/>
                  </a:lnTo>
                  <a:close/>
                </a:path>
              </a:pathLst>
            </a:custGeom>
            <a:solidFill>
              <a:srgbClr val="133d3a"/>
            </a:solidFill>
            <a:ln w="0">
              <a:noFill/>
            </a:ln>
          </p:spPr>
          <p:style>
            <a:lnRef idx="0"/>
            <a:fillRef idx="0"/>
            <a:effectRef idx="0"/>
            <a:fontRef idx="minor"/>
          </p:style>
        </p:sp>
        <p:sp>
          <p:nvSpPr>
            <p:cNvPr id="378" name="CustomShape 24"/>
            <p:cNvSpPr/>
            <p:nvPr/>
          </p:nvSpPr>
          <p:spPr>
            <a:xfrm>
              <a:off x="6321600" y="4119840"/>
              <a:ext cx="178560" cy="192600"/>
            </a:xfrm>
            <a:custGeom>
              <a:avLst/>
              <a:gdLst/>
              <a:ahLst/>
              <a:rect l="l" t="t" r="r" b="b"/>
              <a:pathLst>
                <a:path w="4065" h="5878">
                  <a:moveTo>
                    <a:pt x="2626" y="1"/>
                  </a:moveTo>
                  <a:lnTo>
                    <a:pt x="2439" y="63"/>
                  </a:lnTo>
                  <a:lnTo>
                    <a:pt x="2251" y="126"/>
                  </a:lnTo>
                  <a:lnTo>
                    <a:pt x="2033" y="251"/>
                  </a:lnTo>
                  <a:lnTo>
                    <a:pt x="1814" y="376"/>
                  </a:lnTo>
                  <a:lnTo>
                    <a:pt x="1626" y="532"/>
                  </a:lnTo>
                  <a:lnTo>
                    <a:pt x="1439" y="720"/>
                  </a:lnTo>
                  <a:lnTo>
                    <a:pt x="1251" y="907"/>
                  </a:lnTo>
                  <a:lnTo>
                    <a:pt x="907" y="1345"/>
                  </a:lnTo>
                  <a:lnTo>
                    <a:pt x="595" y="1845"/>
                  </a:lnTo>
                  <a:lnTo>
                    <a:pt x="345" y="2408"/>
                  </a:lnTo>
                  <a:lnTo>
                    <a:pt x="157" y="2970"/>
                  </a:lnTo>
                  <a:lnTo>
                    <a:pt x="63" y="3533"/>
                  </a:lnTo>
                  <a:lnTo>
                    <a:pt x="32" y="3814"/>
                  </a:lnTo>
                  <a:lnTo>
                    <a:pt x="1" y="4096"/>
                  </a:lnTo>
                  <a:lnTo>
                    <a:pt x="32" y="4377"/>
                  </a:lnTo>
                  <a:lnTo>
                    <a:pt x="63" y="4627"/>
                  </a:lnTo>
                  <a:lnTo>
                    <a:pt x="95" y="4877"/>
                  </a:lnTo>
                  <a:lnTo>
                    <a:pt x="157" y="5065"/>
                  </a:lnTo>
                  <a:lnTo>
                    <a:pt x="251" y="5252"/>
                  </a:lnTo>
                  <a:lnTo>
                    <a:pt x="345" y="5408"/>
                  </a:lnTo>
                  <a:lnTo>
                    <a:pt x="470" y="5565"/>
                  </a:lnTo>
                  <a:lnTo>
                    <a:pt x="595" y="5690"/>
                  </a:lnTo>
                  <a:lnTo>
                    <a:pt x="751" y="5783"/>
                  </a:lnTo>
                  <a:lnTo>
                    <a:pt x="907" y="5846"/>
                  </a:lnTo>
                  <a:lnTo>
                    <a:pt x="1064" y="5877"/>
                  </a:lnTo>
                  <a:lnTo>
                    <a:pt x="1439" y="5877"/>
                  </a:lnTo>
                  <a:lnTo>
                    <a:pt x="1626" y="5815"/>
                  </a:lnTo>
                  <a:lnTo>
                    <a:pt x="1814" y="5752"/>
                  </a:lnTo>
                  <a:lnTo>
                    <a:pt x="2033" y="5658"/>
                  </a:lnTo>
                  <a:lnTo>
                    <a:pt x="2251" y="5502"/>
                  </a:lnTo>
                  <a:lnTo>
                    <a:pt x="2439" y="5346"/>
                  </a:lnTo>
                  <a:lnTo>
                    <a:pt x="2626" y="5158"/>
                  </a:lnTo>
                  <a:lnTo>
                    <a:pt x="2814" y="4971"/>
                  </a:lnTo>
                  <a:lnTo>
                    <a:pt x="3158" y="4533"/>
                  </a:lnTo>
                  <a:lnTo>
                    <a:pt x="3470" y="4033"/>
                  </a:lnTo>
                  <a:lnTo>
                    <a:pt x="3721" y="3470"/>
                  </a:lnTo>
                  <a:lnTo>
                    <a:pt x="3908" y="2908"/>
                  </a:lnTo>
                  <a:lnTo>
                    <a:pt x="4033" y="2345"/>
                  </a:lnTo>
                  <a:lnTo>
                    <a:pt x="4064" y="2064"/>
                  </a:lnTo>
                  <a:lnTo>
                    <a:pt x="4064" y="1783"/>
                  </a:lnTo>
                  <a:lnTo>
                    <a:pt x="4064" y="1501"/>
                  </a:lnTo>
                  <a:lnTo>
                    <a:pt x="4033" y="1251"/>
                  </a:lnTo>
                  <a:lnTo>
                    <a:pt x="3971" y="1032"/>
                  </a:lnTo>
                  <a:lnTo>
                    <a:pt x="3908" y="814"/>
                  </a:lnTo>
                  <a:lnTo>
                    <a:pt x="3814" y="626"/>
                  </a:lnTo>
                  <a:lnTo>
                    <a:pt x="3721" y="470"/>
                  </a:lnTo>
                  <a:lnTo>
                    <a:pt x="3595" y="313"/>
                  </a:lnTo>
                  <a:lnTo>
                    <a:pt x="3470" y="188"/>
                  </a:lnTo>
                  <a:lnTo>
                    <a:pt x="3314" y="95"/>
                  </a:lnTo>
                  <a:lnTo>
                    <a:pt x="3158" y="32"/>
                  </a:lnTo>
                  <a:lnTo>
                    <a:pt x="3002" y="1"/>
                  </a:lnTo>
                  <a:close/>
                </a:path>
              </a:pathLst>
            </a:custGeom>
            <a:solidFill>
              <a:srgbClr val="ffffff"/>
            </a:solidFill>
            <a:ln w="0">
              <a:noFill/>
            </a:ln>
          </p:spPr>
          <p:style>
            <a:lnRef idx="0"/>
            <a:fillRef idx="0"/>
            <a:effectRef idx="0"/>
            <a:fontRef idx="minor"/>
          </p:style>
        </p:sp>
        <p:sp>
          <p:nvSpPr>
            <p:cNvPr id="379" name="CustomShape 25"/>
            <p:cNvSpPr/>
            <p:nvPr/>
          </p:nvSpPr>
          <p:spPr>
            <a:xfrm>
              <a:off x="6334560" y="4132440"/>
              <a:ext cx="153000" cy="167400"/>
            </a:xfrm>
            <a:custGeom>
              <a:avLst/>
              <a:gdLst/>
              <a:ahLst/>
              <a:rect l="l" t="t" r="r" b="b"/>
              <a:pathLst>
                <a:path w="3502" h="5128">
                  <a:moveTo>
                    <a:pt x="2438" y="1"/>
                  </a:moveTo>
                  <a:lnTo>
                    <a:pt x="2282" y="32"/>
                  </a:lnTo>
                  <a:lnTo>
                    <a:pt x="2094" y="63"/>
                  </a:lnTo>
                  <a:lnTo>
                    <a:pt x="1938" y="126"/>
                  </a:lnTo>
                  <a:lnTo>
                    <a:pt x="1751" y="220"/>
                  </a:lnTo>
                  <a:lnTo>
                    <a:pt x="1563" y="345"/>
                  </a:lnTo>
                  <a:lnTo>
                    <a:pt x="1407" y="470"/>
                  </a:lnTo>
                  <a:lnTo>
                    <a:pt x="1063" y="814"/>
                  </a:lnTo>
                  <a:lnTo>
                    <a:pt x="782" y="1189"/>
                  </a:lnTo>
                  <a:lnTo>
                    <a:pt x="500" y="1626"/>
                  </a:lnTo>
                  <a:lnTo>
                    <a:pt x="313" y="2095"/>
                  </a:lnTo>
                  <a:lnTo>
                    <a:pt x="125" y="2595"/>
                  </a:lnTo>
                  <a:lnTo>
                    <a:pt x="31" y="3095"/>
                  </a:lnTo>
                  <a:lnTo>
                    <a:pt x="0" y="3564"/>
                  </a:lnTo>
                  <a:lnTo>
                    <a:pt x="0" y="3814"/>
                  </a:lnTo>
                  <a:lnTo>
                    <a:pt x="31" y="4033"/>
                  </a:lnTo>
                  <a:lnTo>
                    <a:pt x="63" y="4221"/>
                  </a:lnTo>
                  <a:lnTo>
                    <a:pt x="125" y="4408"/>
                  </a:lnTo>
                  <a:lnTo>
                    <a:pt x="219" y="4565"/>
                  </a:lnTo>
                  <a:lnTo>
                    <a:pt x="313" y="4721"/>
                  </a:lnTo>
                  <a:lnTo>
                    <a:pt x="407" y="4846"/>
                  </a:lnTo>
                  <a:lnTo>
                    <a:pt x="500" y="4940"/>
                  </a:lnTo>
                  <a:lnTo>
                    <a:pt x="625" y="5002"/>
                  </a:lnTo>
                  <a:lnTo>
                    <a:pt x="782" y="5065"/>
                  </a:lnTo>
                  <a:lnTo>
                    <a:pt x="907" y="5096"/>
                  </a:lnTo>
                  <a:lnTo>
                    <a:pt x="1063" y="5127"/>
                  </a:lnTo>
                  <a:lnTo>
                    <a:pt x="1219" y="5096"/>
                  </a:lnTo>
                  <a:lnTo>
                    <a:pt x="1407" y="5065"/>
                  </a:lnTo>
                  <a:lnTo>
                    <a:pt x="1563" y="5002"/>
                  </a:lnTo>
                  <a:lnTo>
                    <a:pt x="1751" y="4908"/>
                  </a:lnTo>
                  <a:lnTo>
                    <a:pt x="1938" y="4783"/>
                  </a:lnTo>
                  <a:lnTo>
                    <a:pt x="2094" y="4658"/>
                  </a:lnTo>
                  <a:lnTo>
                    <a:pt x="2438" y="4314"/>
                  </a:lnTo>
                  <a:lnTo>
                    <a:pt x="2751" y="3939"/>
                  </a:lnTo>
                  <a:lnTo>
                    <a:pt x="3001" y="3502"/>
                  </a:lnTo>
                  <a:lnTo>
                    <a:pt x="3220" y="3033"/>
                  </a:lnTo>
                  <a:lnTo>
                    <a:pt x="3376" y="2533"/>
                  </a:lnTo>
                  <a:lnTo>
                    <a:pt x="3470" y="2033"/>
                  </a:lnTo>
                  <a:lnTo>
                    <a:pt x="3501" y="1564"/>
                  </a:lnTo>
                  <a:lnTo>
                    <a:pt x="3501" y="1314"/>
                  </a:lnTo>
                  <a:lnTo>
                    <a:pt x="3470" y="1095"/>
                  </a:lnTo>
                  <a:lnTo>
                    <a:pt x="3439" y="907"/>
                  </a:lnTo>
                  <a:lnTo>
                    <a:pt x="3376" y="720"/>
                  </a:lnTo>
                  <a:lnTo>
                    <a:pt x="3282" y="564"/>
                  </a:lnTo>
                  <a:lnTo>
                    <a:pt x="3220" y="407"/>
                  </a:lnTo>
                  <a:lnTo>
                    <a:pt x="3095" y="282"/>
                  </a:lnTo>
                  <a:lnTo>
                    <a:pt x="3001" y="188"/>
                  </a:lnTo>
                  <a:lnTo>
                    <a:pt x="2876" y="126"/>
                  </a:lnTo>
                  <a:lnTo>
                    <a:pt x="2751" y="63"/>
                  </a:lnTo>
                  <a:lnTo>
                    <a:pt x="2595" y="32"/>
                  </a:lnTo>
                  <a:lnTo>
                    <a:pt x="2438" y="1"/>
                  </a:lnTo>
                  <a:close/>
                </a:path>
              </a:pathLst>
            </a:custGeom>
            <a:solidFill>
              <a:srgbClr val="133d3a"/>
            </a:solidFill>
            <a:ln w="0">
              <a:noFill/>
            </a:ln>
          </p:spPr>
          <p:style>
            <a:lnRef idx="0"/>
            <a:fillRef idx="0"/>
            <a:effectRef idx="0"/>
            <a:fontRef idx="minor"/>
          </p:style>
        </p:sp>
        <p:sp>
          <p:nvSpPr>
            <p:cNvPr id="380" name="CustomShape 26"/>
            <p:cNvSpPr/>
            <p:nvPr/>
          </p:nvSpPr>
          <p:spPr>
            <a:xfrm>
              <a:off x="6327360" y="4127040"/>
              <a:ext cx="167400" cy="178200"/>
            </a:xfrm>
            <a:custGeom>
              <a:avLst/>
              <a:gdLst/>
              <a:ahLst/>
              <a:rect l="l" t="t" r="r" b="b"/>
              <a:pathLst>
                <a:path w="3815" h="5440">
                  <a:moveTo>
                    <a:pt x="3095" y="1"/>
                  </a:moveTo>
                  <a:lnTo>
                    <a:pt x="2439" y="1251"/>
                  </a:lnTo>
                  <a:lnTo>
                    <a:pt x="2345" y="1345"/>
                  </a:lnTo>
                  <a:lnTo>
                    <a:pt x="2251" y="1376"/>
                  </a:lnTo>
                  <a:lnTo>
                    <a:pt x="2220" y="1376"/>
                  </a:lnTo>
                  <a:lnTo>
                    <a:pt x="2189" y="1345"/>
                  </a:lnTo>
                  <a:lnTo>
                    <a:pt x="2158" y="1251"/>
                  </a:lnTo>
                  <a:lnTo>
                    <a:pt x="2158" y="32"/>
                  </a:lnTo>
                  <a:lnTo>
                    <a:pt x="1658" y="313"/>
                  </a:lnTo>
                  <a:lnTo>
                    <a:pt x="1658" y="1532"/>
                  </a:lnTo>
                  <a:lnTo>
                    <a:pt x="1626" y="1689"/>
                  </a:lnTo>
                  <a:lnTo>
                    <a:pt x="1564" y="1782"/>
                  </a:lnTo>
                  <a:lnTo>
                    <a:pt x="1470" y="1845"/>
                  </a:lnTo>
                  <a:lnTo>
                    <a:pt x="1439" y="1876"/>
                  </a:lnTo>
                  <a:lnTo>
                    <a:pt x="1376" y="1845"/>
                  </a:lnTo>
                  <a:lnTo>
                    <a:pt x="751" y="1345"/>
                  </a:lnTo>
                  <a:lnTo>
                    <a:pt x="376" y="2032"/>
                  </a:lnTo>
                  <a:lnTo>
                    <a:pt x="1032" y="2532"/>
                  </a:lnTo>
                  <a:lnTo>
                    <a:pt x="1064" y="2564"/>
                  </a:lnTo>
                  <a:lnTo>
                    <a:pt x="1064" y="2626"/>
                  </a:lnTo>
                  <a:lnTo>
                    <a:pt x="1064" y="2751"/>
                  </a:lnTo>
                  <a:lnTo>
                    <a:pt x="1001" y="2876"/>
                  </a:lnTo>
                  <a:lnTo>
                    <a:pt x="907" y="2970"/>
                  </a:lnTo>
                  <a:lnTo>
                    <a:pt x="1" y="3470"/>
                  </a:lnTo>
                  <a:lnTo>
                    <a:pt x="1" y="4158"/>
                  </a:lnTo>
                  <a:lnTo>
                    <a:pt x="907" y="3627"/>
                  </a:lnTo>
                  <a:lnTo>
                    <a:pt x="1001" y="3627"/>
                  </a:lnTo>
                  <a:lnTo>
                    <a:pt x="1064" y="3689"/>
                  </a:lnTo>
                  <a:lnTo>
                    <a:pt x="1064" y="3783"/>
                  </a:lnTo>
                  <a:lnTo>
                    <a:pt x="1032" y="3939"/>
                  </a:lnTo>
                  <a:lnTo>
                    <a:pt x="376" y="5158"/>
                  </a:lnTo>
                  <a:lnTo>
                    <a:pt x="751" y="5439"/>
                  </a:lnTo>
                  <a:lnTo>
                    <a:pt x="1376" y="4189"/>
                  </a:lnTo>
                  <a:lnTo>
                    <a:pt x="1470" y="4095"/>
                  </a:lnTo>
                  <a:lnTo>
                    <a:pt x="1564" y="4064"/>
                  </a:lnTo>
                  <a:lnTo>
                    <a:pt x="1595" y="4064"/>
                  </a:lnTo>
                  <a:lnTo>
                    <a:pt x="1626" y="4095"/>
                  </a:lnTo>
                  <a:lnTo>
                    <a:pt x="1658" y="4189"/>
                  </a:lnTo>
                  <a:lnTo>
                    <a:pt x="1658" y="5408"/>
                  </a:lnTo>
                  <a:lnTo>
                    <a:pt x="2158" y="5127"/>
                  </a:lnTo>
                  <a:lnTo>
                    <a:pt x="2158" y="3908"/>
                  </a:lnTo>
                  <a:lnTo>
                    <a:pt x="2189" y="3752"/>
                  </a:lnTo>
                  <a:lnTo>
                    <a:pt x="2251" y="3658"/>
                  </a:lnTo>
                  <a:lnTo>
                    <a:pt x="2345" y="3595"/>
                  </a:lnTo>
                  <a:lnTo>
                    <a:pt x="2408" y="3564"/>
                  </a:lnTo>
                  <a:lnTo>
                    <a:pt x="2439" y="3595"/>
                  </a:lnTo>
                  <a:lnTo>
                    <a:pt x="3095" y="4095"/>
                  </a:lnTo>
                  <a:lnTo>
                    <a:pt x="3439" y="3408"/>
                  </a:lnTo>
                  <a:lnTo>
                    <a:pt x="2783" y="2908"/>
                  </a:lnTo>
                  <a:lnTo>
                    <a:pt x="2752" y="2876"/>
                  </a:lnTo>
                  <a:lnTo>
                    <a:pt x="2752" y="2814"/>
                  </a:lnTo>
                  <a:lnTo>
                    <a:pt x="2752" y="2689"/>
                  </a:lnTo>
                  <a:lnTo>
                    <a:pt x="2814" y="2564"/>
                  </a:lnTo>
                  <a:lnTo>
                    <a:pt x="2908" y="2470"/>
                  </a:lnTo>
                  <a:lnTo>
                    <a:pt x="3814" y="1970"/>
                  </a:lnTo>
                  <a:lnTo>
                    <a:pt x="3814" y="1282"/>
                  </a:lnTo>
                  <a:lnTo>
                    <a:pt x="2908" y="1814"/>
                  </a:lnTo>
                  <a:lnTo>
                    <a:pt x="2814" y="1814"/>
                  </a:lnTo>
                  <a:lnTo>
                    <a:pt x="2752" y="1751"/>
                  </a:lnTo>
                  <a:lnTo>
                    <a:pt x="2752" y="1657"/>
                  </a:lnTo>
                  <a:lnTo>
                    <a:pt x="2783" y="1501"/>
                  </a:lnTo>
                  <a:lnTo>
                    <a:pt x="3439" y="282"/>
                  </a:lnTo>
                  <a:lnTo>
                    <a:pt x="3095" y="1"/>
                  </a:lnTo>
                  <a:close/>
                </a:path>
              </a:pathLst>
            </a:custGeom>
            <a:solidFill>
              <a:srgbClr val="ffffff"/>
            </a:solidFill>
            <a:ln w="0">
              <a:noFill/>
            </a:ln>
          </p:spPr>
          <p:style>
            <a:lnRef idx="0"/>
            <a:fillRef idx="0"/>
            <a:effectRef idx="0"/>
            <a:fontRef idx="minor"/>
          </p:style>
        </p:sp>
        <p:sp>
          <p:nvSpPr>
            <p:cNvPr id="381" name="CustomShape 27"/>
            <p:cNvSpPr/>
            <p:nvPr/>
          </p:nvSpPr>
          <p:spPr>
            <a:xfrm>
              <a:off x="6391440" y="4195800"/>
              <a:ext cx="38880" cy="40680"/>
            </a:xfrm>
            <a:custGeom>
              <a:avLst/>
              <a:gdLst/>
              <a:ahLst/>
              <a:rect l="l" t="t" r="r" b="b"/>
              <a:pathLst>
                <a:path w="939" h="1314">
                  <a:moveTo>
                    <a:pt x="563" y="1"/>
                  </a:moveTo>
                  <a:lnTo>
                    <a:pt x="470" y="32"/>
                  </a:lnTo>
                  <a:lnTo>
                    <a:pt x="376" y="94"/>
                  </a:lnTo>
                  <a:lnTo>
                    <a:pt x="282" y="188"/>
                  </a:lnTo>
                  <a:lnTo>
                    <a:pt x="157" y="407"/>
                  </a:lnTo>
                  <a:lnTo>
                    <a:pt x="63" y="657"/>
                  </a:lnTo>
                  <a:lnTo>
                    <a:pt x="1" y="938"/>
                  </a:lnTo>
                  <a:lnTo>
                    <a:pt x="32" y="1032"/>
                  </a:lnTo>
                  <a:lnTo>
                    <a:pt x="63" y="1157"/>
                  </a:lnTo>
                  <a:lnTo>
                    <a:pt x="95" y="1220"/>
                  </a:lnTo>
                  <a:lnTo>
                    <a:pt x="157" y="1282"/>
                  </a:lnTo>
                  <a:lnTo>
                    <a:pt x="220" y="1313"/>
                  </a:lnTo>
                  <a:lnTo>
                    <a:pt x="376" y="1313"/>
                  </a:lnTo>
                  <a:lnTo>
                    <a:pt x="470" y="1282"/>
                  </a:lnTo>
                  <a:lnTo>
                    <a:pt x="563" y="1220"/>
                  </a:lnTo>
                  <a:lnTo>
                    <a:pt x="657" y="1126"/>
                  </a:lnTo>
                  <a:lnTo>
                    <a:pt x="813" y="907"/>
                  </a:lnTo>
                  <a:lnTo>
                    <a:pt x="907" y="657"/>
                  </a:lnTo>
                  <a:lnTo>
                    <a:pt x="938" y="376"/>
                  </a:lnTo>
                  <a:lnTo>
                    <a:pt x="938" y="282"/>
                  </a:lnTo>
                  <a:lnTo>
                    <a:pt x="907" y="157"/>
                  </a:lnTo>
                  <a:lnTo>
                    <a:pt x="845" y="94"/>
                  </a:lnTo>
                  <a:lnTo>
                    <a:pt x="813" y="32"/>
                  </a:lnTo>
                  <a:lnTo>
                    <a:pt x="720" y="1"/>
                  </a:lnTo>
                  <a:close/>
                </a:path>
              </a:pathLst>
            </a:custGeom>
            <a:solidFill>
              <a:srgbClr val="133d3a"/>
            </a:solidFill>
            <a:ln w="0">
              <a:noFill/>
            </a:ln>
          </p:spPr>
          <p:style>
            <a:lnRef idx="0"/>
            <a:fillRef idx="0"/>
            <a:effectRef idx="0"/>
            <a:fontRef idx="minor"/>
          </p:style>
        </p:sp>
        <p:sp>
          <p:nvSpPr>
            <p:cNvPr id="382" name="CustomShape 28"/>
            <p:cNvSpPr/>
            <p:nvPr/>
          </p:nvSpPr>
          <p:spPr>
            <a:xfrm>
              <a:off x="5628600" y="3896640"/>
              <a:ext cx="305640" cy="173160"/>
            </a:xfrm>
            <a:custGeom>
              <a:avLst/>
              <a:gdLst/>
              <a:ahLst/>
              <a:rect l="l" t="t" r="r" b="b"/>
              <a:pathLst>
                <a:path w="6909" h="5284">
                  <a:moveTo>
                    <a:pt x="438" y="1"/>
                  </a:moveTo>
                  <a:lnTo>
                    <a:pt x="313" y="32"/>
                  </a:lnTo>
                  <a:lnTo>
                    <a:pt x="219" y="63"/>
                  </a:lnTo>
                  <a:lnTo>
                    <a:pt x="125" y="126"/>
                  </a:lnTo>
                  <a:lnTo>
                    <a:pt x="63" y="220"/>
                  </a:lnTo>
                  <a:lnTo>
                    <a:pt x="0" y="313"/>
                  </a:lnTo>
                  <a:lnTo>
                    <a:pt x="0" y="438"/>
                  </a:lnTo>
                  <a:lnTo>
                    <a:pt x="0" y="938"/>
                  </a:lnTo>
                  <a:lnTo>
                    <a:pt x="63" y="1501"/>
                  </a:lnTo>
                  <a:lnTo>
                    <a:pt x="188" y="2095"/>
                  </a:lnTo>
                  <a:lnTo>
                    <a:pt x="282" y="2376"/>
                  </a:lnTo>
                  <a:lnTo>
                    <a:pt x="375" y="2689"/>
                  </a:lnTo>
                  <a:lnTo>
                    <a:pt x="500" y="2939"/>
                  </a:lnTo>
                  <a:lnTo>
                    <a:pt x="657" y="3189"/>
                  </a:lnTo>
                  <a:lnTo>
                    <a:pt x="844" y="3408"/>
                  </a:lnTo>
                  <a:lnTo>
                    <a:pt x="1063" y="3627"/>
                  </a:lnTo>
                  <a:lnTo>
                    <a:pt x="1282" y="3877"/>
                  </a:lnTo>
                  <a:lnTo>
                    <a:pt x="1532" y="4064"/>
                  </a:lnTo>
                  <a:lnTo>
                    <a:pt x="2094" y="4471"/>
                  </a:lnTo>
                  <a:lnTo>
                    <a:pt x="2688" y="4783"/>
                  </a:lnTo>
                  <a:lnTo>
                    <a:pt x="3282" y="5033"/>
                  </a:lnTo>
                  <a:lnTo>
                    <a:pt x="3564" y="5127"/>
                  </a:lnTo>
                  <a:lnTo>
                    <a:pt x="3876" y="5189"/>
                  </a:lnTo>
                  <a:lnTo>
                    <a:pt x="4157" y="5252"/>
                  </a:lnTo>
                  <a:lnTo>
                    <a:pt x="4408" y="5283"/>
                  </a:lnTo>
                  <a:lnTo>
                    <a:pt x="4720" y="5283"/>
                  </a:lnTo>
                  <a:lnTo>
                    <a:pt x="5033" y="5221"/>
                  </a:lnTo>
                  <a:lnTo>
                    <a:pt x="5345" y="5158"/>
                  </a:lnTo>
                  <a:lnTo>
                    <a:pt x="5627" y="5033"/>
                  </a:lnTo>
                  <a:lnTo>
                    <a:pt x="5908" y="4908"/>
                  </a:lnTo>
                  <a:lnTo>
                    <a:pt x="6189" y="4783"/>
                  </a:lnTo>
                  <a:lnTo>
                    <a:pt x="6658" y="4502"/>
                  </a:lnTo>
                  <a:lnTo>
                    <a:pt x="6783" y="4377"/>
                  </a:lnTo>
                  <a:lnTo>
                    <a:pt x="6846" y="4252"/>
                  </a:lnTo>
                  <a:lnTo>
                    <a:pt x="6908" y="4127"/>
                  </a:lnTo>
                  <a:lnTo>
                    <a:pt x="6908" y="4002"/>
                  </a:lnTo>
                  <a:lnTo>
                    <a:pt x="6877" y="3845"/>
                  </a:lnTo>
                  <a:lnTo>
                    <a:pt x="6814" y="3720"/>
                  </a:lnTo>
                  <a:lnTo>
                    <a:pt x="6752" y="3595"/>
                  </a:lnTo>
                  <a:lnTo>
                    <a:pt x="6627" y="3502"/>
                  </a:lnTo>
                  <a:lnTo>
                    <a:pt x="657" y="63"/>
                  </a:lnTo>
                  <a:lnTo>
                    <a:pt x="532" y="32"/>
                  </a:lnTo>
                  <a:lnTo>
                    <a:pt x="438" y="1"/>
                  </a:lnTo>
                  <a:close/>
                </a:path>
              </a:pathLst>
            </a:custGeom>
            <a:solidFill>
              <a:srgbClr val="0c2624"/>
            </a:solidFill>
            <a:ln w="0">
              <a:noFill/>
            </a:ln>
          </p:spPr>
          <p:style>
            <a:lnRef idx="0"/>
            <a:fillRef idx="0"/>
            <a:effectRef idx="0"/>
            <a:fontRef idx="minor"/>
          </p:style>
        </p:sp>
        <p:sp>
          <p:nvSpPr>
            <p:cNvPr id="383" name="CustomShape 29"/>
            <p:cNvSpPr/>
            <p:nvPr/>
          </p:nvSpPr>
          <p:spPr>
            <a:xfrm>
              <a:off x="6479640" y="3243600"/>
              <a:ext cx="729000" cy="549000"/>
            </a:xfrm>
            <a:custGeom>
              <a:avLst/>
              <a:gdLst/>
              <a:ahLst/>
              <a:rect l="l" t="t" r="r" b="b"/>
              <a:pathLst>
                <a:path w="16380" h="16567">
                  <a:moveTo>
                    <a:pt x="15536" y="0"/>
                  </a:moveTo>
                  <a:lnTo>
                    <a:pt x="15286" y="32"/>
                  </a:lnTo>
                  <a:lnTo>
                    <a:pt x="15161" y="63"/>
                  </a:lnTo>
                  <a:lnTo>
                    <a:pt x="15036" y="125"/>
                  </a:lnTo>
                  <a:lnTo>
                    <a:pt x="8941" y="3657"/>
                  </a:lnTo>
                  <a:lnTo>
                    <a:pt x="8128" y="4158"/>
                  </a:lnTo>
                  <a:lnTo>
                    <a:pt x="7378" y="4689"/>
                  </a:lnTo>
                  <a:lnTo>
                    <a:pt x="6659" y="5314"/>
                  </a:lnTo>
                  <a:lnTo>
                    <a:pt x="6002" y="5970"/>
                  </a:lnTo>
                  <a:lnTo>
                    <a:pt x="5377" y="6658"/>
                  </a:lnTo>
                  <a:lnTo>
                    <a:pt x="4815" y="7408"/>
                  </a:lnTo>
                  <a:lnTo>
                    <a:pt x="4314" y="8190"/>
                  </a:lnTo>
                  <a:lnTo>
                    <a:pt x="3846" y="9002"/>
                  </a:lnTo>
                  <a:lnTo>
                    <a:pt x="1" y="16567"/>
                  </a:lnTo>
                  <a:lnTo>
                    <a:pt x="15848" y="6721"/>
                  </a:lnTo>
                  <a:lnTo>
                    <a:pt x="16380" y="969"/>
                  </a:lnTo>
                  <a:lnTo>
                    <a:pt x="16380" y="844"/>
                  </a:lnTo>
                  <a:lnTo>
                    <a:pt x="16349" y="719"/>
                  </a:lnTo>
                  <a:lnTo>
                    <a:pt x="16286" y="500"/>
                  </a:lnTo>
                  <a:lnTo>
                    <a:pt x="16161" y="282"/>
                  </a:lnTo>
                  <a:lnTo>
                    <a:pt x="15973" y="157"/>
                  </a:lnTo>
                  <a:lnTo>
                    <a:pt x="15755" y="32"/>
                  </a:lnTo>
                  <a:lnTo>
                    <a:pt x="15536" y="0"/>
                  </a:lnTo>
                  <a:close/>
                </a:path>
              </a:pathLst>
            </a:custGeom>
            <a:solidFill>
              <a:srgbClr val="0c2624"/>
            </a:solidFill>
            <a:ln w="0">
              <a:noFill/>
            </a:ln>
          </p:spPr>
          <p:style>
            <a:lnRef idx="0"/>
            <a:fillRef idx="0"/>
            <a:effectRef idx="0"/>
            <a:fontRef idx="minor"/>
          </p:style>
        </p:sp>
        <p:sp>
          <p:nvSpPr>
            <p:cNvPr id="384" name="CustomShape 30"/>
            <p:cNvSpPr/>
            <p:nvPr/>
          </p:nvSpPr>
          <p:spPr>
            <a:xfrm>
              <a:off x="6516000" y="3467520"/>
              <a:ext cx="669240" cy="627480"/>
            </a:xfrm>
            <a:custGeom>
              <a:avLst/>
              <a:gdLst/>
              <a:ahLst/>
              <a:rect l="l" t="t" r="r" b="b"/>
              <a:pathLst>
                <a:path w="15036" h="18912">
                  <a:moveTo>
                    <a:pt x="15035" y="1"/>
                  </a:moveTo>
                  <a:lnTo>
                    <a:pt x="14160" y="595"/>
                  </a:lnTo>
                  <a:lnTo>
                    <a:pt x="12941" y="10659"/>
                  </a:lnTo>
                  <a:lnTo>
                    <a:pt x="1" y="18099"/>
                  </a:lnTo>
                  <a:lnTo>
                    <a:pt x="282" y="18411"/>
                  </a:lnTo>
                  <a:lnTo>
                    <a:pt x="438" y="18661"/>
                  </a:lnTo>
                  <a:lnTo>
                    <a:pt x="595" y="18911"/>
                  </a:lnTo>
                  <a:lnTo>
                    <a:pt x="13691" y="11347"/>
                  </a:lnTo>
                  <a:lnTo>
                    <a:pt x="15035" y="1"/>
                  </a:lnTo>
                  <a:close/>
                </a:path>
              </a:pathLst>
            </a:custGeom>
            <a:solidFill>
              <a:srgbClr val="03c8df"/>
            </a:solidFill>
            <a:ln w="0">
              <a:noFill/>
            </a:ln>
          </p:spPr>
          <p:style>
            <a:lnRef idx="0"/>
            <a:fillRef idx="0"/>
            <a:effectRef idx="0"/>
            <a:fontRef idx="minor"/>
          </p:style>
        </p:sp>
        <p:sp>
          <p:nvSpPr>
            <p:cNvPr id="385" name="CustomShape 31"/>
            <p:cNvSpPr/>
            <p:nvPr/>
          </p:nvSpPr>
          <p:spPr>
            <a:xfrm>
              <a:off x="6500520" y="3662640"/>
              <a:ext cx="538920" cy="240480"/>
            </a:xfrm>
            <a:custGeom>
              <a:avLst/>
              <a:gdLst/>
              <a:ahLst/>
              <a:rect l="l" t="t" r="r" b="b"/>
              <a:pathLst>
                <a:path w="12129" h="7316">
                  <a:moveTo>
                    <a:pt x="12129" y="1"/>
                  </a:moveTo>
                  <a:lnTo>
                    <a:pt x="563" y="6033"/>
                  </a:lnTo>
                  <a:lnTo>
                    <a:pt x="1" y="7002"/>
                  </a:lnTo>
                  <a:lnTo>
                    <a:pt x="563" y="7315"/>
                  </a:lnTo>
                  <a:lnTo>
                    <a:pt x="12129" y="1"/>
                  </a:lnTo>
                  <a:close/>
                </a:path>
              </a:pathLst>
            </a:custGeom>
            <a:solidFill>
              <a:srgbClr val="03c8df"/>
            </a:solidFill>
            <a:ln w="0">
              <a:noFill/>
            </a:ln>
          </p:spPr>
          <p:style>
            <a:lnRef idx="0"/>
            <a:fillRef idx="0"/>
            <a:effectRef idx="0"/>
            <a:fontRef idx="minor"/>
          </p:style>
        </p:sp>
        <p:sp>
          <p:nvSpPr>
            <p:cNvPr id="386" name="CustomShape 32"/>
            <p:cNvSpPr/>
            <p:nvPr/>
          </p:nvSpPr>
          <p:spPr>
            <a:xfrm>
              <a:off x="6454440" y="3862440"/>
              <a:ext cx="90360" cy="63360"/>
            </a:xfrm>
            <a:custGeom>
              <a:avLst/>
              <a:gdLst/>
              <a:ahLst/>
              <a:rect l="l" t="t" r="r" b="b"/>
              <a:pathLst>
                <a:path w="2095" h="2001">
                  <a:moveTo>
                    <a:pt x="1657" y="0"/>
                  </a:moveTo>
                  <a:lnTo>
                    <a:pt x="1563" y="63"/>
                  </a:lnTo>
                  <a:lnTo>
                    <a:pt x="282" y="813"/>
                  </a:lnTo>
                  <a:lnTo>
                    <a:pt x="157" y="875"/>
                  </a:lnTo>
                  <a:lnTo>
                    <a:pt x="63" y="1000"/>
                  </a:lnTo>
                  <a:lnTo>
                    <a:pt x="32" y="1126"/>
                  </a:lnTo>
                  <a:lnTo>
                    <a:pt x="0" y="1282"/>
                  </a:lnTo>
                  <a:lnTo>
                    <a:pt x="0" y="1563"/>
                  </a:lnTo>
                  <a:lnTo>
                    <a:pt x="0" y="1688"/>
                  </a:lnTo>
                  <a:lnTo>
                    <a:pt x="32" y="1813"/>
                  </a:lnTo>
                  <a:lnTo>
                    <a:pt x="94" y="1907"/>
                  </a:lnTo>
                  <a:lnTo>
                    <a:pt x="157" y="1969"/>
                  </a:lnTo>
                  <a:lnTo>
                    <a:pt x="219" y="2001"/>
                  </a:lnTo>
                  <a:lnTo>
                    <a:pt x="407" y="2001"/>
                  </a:lnTo>
                  <a:lnTo>
                    <a:pt x="532" y="1938"/>
                  </a:lnTo>
                  <a:lnTo>
                    <a:pt x="1813" y="1219"/>
                  </a:lnTo>
                  <a:lnTo>
                    <a:pt x="1907" y="1126"/>
                  </a:lnTo>
                  <a:lnTo>
                    <a:pt x="2001" y="1000"/>
                  </a:lnTo>
                  <a:lnTo>
                    <a:pt x="2063" y="875"/>
                  </a:lnTo>
                  <a:lnTo>
                    <a:pt x="2095" y="719"/>
                  </a:lnTo>
                  <a:lnTo>
                    <a:pt x="2095" y="438"/>
                  </a:lnTo>
                  <a:lnTo>
                    <a:pt x="2063" y="313"/>
                  </a:lnTo>
                  <a:lnTo>
                    <a:pt x="2032" y="188"/>
                  </a:lnTo>
                  <a:lnTo>
                    <a:pt x="2001" y="125"/>
                  </a:lnTo>
                  <a:lnTo>
                    <a:pt x="1938" y="31"/>
                  </a:lnTo>
                  <a:lnTo>
                    <a:pt x="1845" y="0"/>
                  </a:lnTo>
                  <a:close/>
                </a:path>
              </a:pathLst>
            </a:custGeom>
            <a:solidFill>
              <a:srgbClr val="f3ea00"/>
            </a:solidFill>
            <a:ln w="0">
              <a:noFill/>
            </a:ln>
          </p:spPr>
          <p:style>
            <a:lnRef idx="0"/>
            <a:fillRef idx="0"/>
            <a:effectRef idx="0"/>
            <a:fontRef idx="minor"/>
          </p:style>
        </p:sp>
        <p:sp>
          <p:nvSpPr>
            <p:cNvPr id="387" name="CustomShape 33"/>
            <p:cNvSpPr/>
            <p:nvPr/>
          </p:nvSpPr>
          <p:spPr>
            <a:xfrm>
              <a:off x="5628600" y="3808080"/>
              <a:ext cx="403560" cy="177120"/>
            </a:xfrm>
            <a:custGeom>
              <a:avLst/>
              <a:gdLst/>
              <a:ahLst/>
              <a:rect l="l" t="t" r="r" b="b"/>
              <a:pathLst>
                <a:path w="9097" h="5409">
                  <a:moveTo>
                    <a:pt x="313" y="1"/>
                  </a:moveTo>
                  <a:lnTo>
                    <a:pt x="0" y="220"/>
                  </a:lnTo>
                  <a:lnTo>
                    <a:pt x="94" y="407"/>
                  </a:lnTo>
                  <a:lnTo>
                    <a:pt x="469" y="876"/>
                  </a:lnTo>
                  <a:lnTo>
                    <a:pt x="750" y="1189"/>
                  </a:lnTo>
                  <a:lnTo>
                    <a:pt x="1125" y="1564"/>
                  </a:lnTo>
                  <a:lnTo>
                    <a:pt x="1532" y="1939"/>
                  </a:lnTo>
                  <a:lnTo>
                    <a:pt x="2032" y="2376"/>
                  </a:lnTo>
                  <a:lnTo>
                    <a:pt x="2626" y="2783"/>
                  </a:lnTo>
                  <a:lnTo>
                    <a:pt x="3282" y="3220"/>
                  </a:lnTo>
                  <a:lnTo>
                    <a:pt x="4032" y="3658"/>
                  </a:lnTo>
                  <a:lnTo>
                    <a:pt x="4845" y="4096"/>
                  </a:lnTo>
                  <a:lnTo>
                    <a:pt x="5752" y="4471"/>
                  </a:lnTo>
                  <a:lnTo>
                    <a:pt x="6752" y="4846"/>
                  </a:lnTo>
                  <a:lnTo>
                    <a:pt x="7846" y="5158"/>
                  </a:lnTo>
                  <a:lnTo>
                    <a:pt x="8408" y="5283"/>
                  </a:lnTo>
                  <a:lnTo>
                    <a:pt x="9034" y="5408"/>
                  </a:lnTo>
                  <a:lnTo>
                    <a:pt x="9096" y="5033"/>
                  </a:lnTo>
                  <a:lnTo>
                    <a:pt x="8502" y="4908"/>
                  </a:lnTo>
                  <a:lnTo>
                    <a:pt x="7940" y="4783"/>
                  </a:lnTo>
                  <a:lnTo>
                    <a:pt x="6877" y="4471"/>
                  </a:lnTo>
                  <a:lnTo>
                    <a:pt x="5908" y="4127"/>
                  </a:lnTo>
                  <a:lnTo>
                    <a:pt x="5001" y="3720"/>
                  </a:lnTo>
                  <a:lnTo>
                    <a:pt x="4220" y="3314"/>
                  </a:lnTo>
                  <a:lnTo>
                    <a:pt x="3501" y="2908"/>
                  </a:lnTo>
                  <a:lnTo>
                    <a:pt x="2845" y="2470"/>
                  </a:lnTo>
                  <a:lnTo>
                    <a:pt x="2282" y="2064"/>
                  </a:lnTo>
                  <a:lnTo>
                    <a:pt x="1813" y="1657"/>
                  </a:lnTo>
                  <a:lnTo>
                    <a:pt x="1376" y="1282"/>
                  </a:lnTo>
                  <a:lnTo>
                    <a:pt x="1063" y="907"/>
                  </a:lnTo>
                  <a:lnTo>
                    <a:pt x="782" y="626"/>
                  </a:lnTo>
                  <a:lnTo>
                    <a:pt x="438" y="157"/>
                  </a:lnTo>
                  <a:lnTo>
                    <a:pt x="344" y="63"/>
                  </a:lnTo>
                  <a:lnTo>
                    <a:pt x="313" y="32"/>
                  </a:lnTo>
                  <a:lnTo>
                    <a:pt x="313" y="1"/>
                  </a:lnTo>
                  <a:close/>
                </a:path>
              </a:pathLst>
            </a:custGeom>
            <a:solidFill>
              <a:srgbClr val="03c8df"/>
            </a:solidFill>
            <a:ln w="0">
              <a:noFill/>
            </a:ln>
          </p:spPr>
          <p:style>
            <a:lnRef idx="0"/>
            <a:fillRef idx="0"/>
            <a:effectRef idx="0"/>
            <a:fontRef idx="minor"/>
          </p:style>
        </p:sp>
        <p:sp>
          <p:nvSpPr>
            <p:cNvPr id="388" name="CustomShape 34"/>
            <p:cNvSpPr/>
            <p:nvPr/>
          </p:nvSpPr>
          <p:spPr>
            <a:xfrm>
              <a:off x="6472440" y="3739680"/>
              <a:ext cx="153360" cy="79920"/>
            </a:xfrm>
            <a:custGeom>
              <a:avLst/>
              <a:gdLst/>
              <a:ahLst/>
              <a:rect l="l" t="t" r="r" b="b"/>
              <a:pathLst>
                <a:path w="3502" h="2502">
                  <a:moveTo>
                    <a:pt x="1345" y="1"/>
                  </a:moveTo>
                  <a:lnTo>
                    <a:pt x="1157" y="32"/>
                  </a:lnTo>
                  <a:lnTo>
                    <a:pt x="1001" y="63"/>
                  </a:lnTo>
                  <a:lnTo>
                    <a:pt x="813" y="126"/>
                  </a:lnTo>
                  <a:lnTo>
                    <a:pt x="657" y="188"/>
                  </a:lnTo>
                  <a:lnTo>
                    <a:pt x="532" y="282"/>
                  </a:lnTo>
                  <a:lnTo>
                    <a:pt x="407" y="407"/>
                  </a:lnTo>
                  <a:lnTo>
                    <a:pt x="282" y="532"/>
                  </a:lnTo>
                  <a:lnTo>
                    <a:pt x="188" y="657"/>
                  </a:lnTo>
                  <a:lnTo>
                    <a:pt x="94" y="845"/>
                  </a:lnTo>
                  <a:lnTo>
                    <a:pt x="32" y="1001"/>
                  </a:lnTo>
                  <a:lnTo>
                    <a:pt x="1" y="1189"/>
                  </a:lnTo>
                  <a:lnTo>
                    <a:pt x="1" y="1376"/>
                  </a:lnTo>
                  <a:lnTo>
                    <a:pt x="1" y="1501"/>
                  </a:lnTo>
                  <a:lnTo>
                    <a:pt x="63" y="1626"/>
                  </a:lnTo>
                  <a:lnTo>
                    <a:pt x="126" y="1751"/>
                  </a:lnTo>
                  <a:lnTo>
                    <a:pt x="251" y="1814"/>
                  </a:lnTo>
                  <a:lnTo>
                    <a:pt x="813" y="2158"/>
                  </a:lnTo>
                  <a:lnTo>
                    <a:pt x="1157" y="2314"/>
                  </a:lnTo>
                  <a:lnTo>
                    <a:pt x="1501" y="2439"/>
                  </a:lnTo>
                  <a:lnTo>
                    <a:pt x="1845" y="2470"/>
                  </a:lnTo>
                  <a:lnTo>
                    <a:pt x="2220" y="2501"/>
                  </a:lnTo>
                  <a:lnTo>
                    <a:pt x="2876" y="2439"/>
                  </a:lnTo>
                  <a:lnTo>
                    <a:pt x="3033" y="2408"/>
                  </a:lnTo>
                  <a:lnTo>
                    <a:pt x="3189" y="2345"/>
                  </a:lnTo>
                  <a:lnTo>
                    <a:pt x="3314" y="2251"/>
                  </a:lnTo>
                  <a:lnTo>
                    <a:pt x="3408" y="2158"/>
                  </a:lnTo>
                  <a:lnTo>
                    <a:pt x="3470" y="2001"/>
                  </a:lnTo>
                  <a:lnTo>
                    <a:pt x="3501" y="1876"/>
                  </a:lnTo>
                  <a:lnTo>
                    <a:pt x="3501" y="1720"/>
                  </a:lnTo>
                  <a:lnTo>
                    <a:pt x="3470" y="1564"/>
                  </a:lnTo>
                  <a:lnTo>
                    <a:pt x="3314" y="1220"/>
                  </a:lnTo>
                  <a:lnTo>
                    <a:pt x="3095" y="939"/>
                  </a:lnTo>
                  <a:lnTo>
                    <a:pt x="2845" y="689"/>
                  </a:lnTo>
                  <a:lnTo>
                    <a:pt x="2533" y="470"/>
                  </a:lnTo>
                  <a:lnTo>
                    <a:pt x="2032" y="188"/>
                  </a:lnTo>
                  <a:lnTo>
                    <a:pt x="1876" y="95"/>
                  </a:lnTo>
                  <a:lnTo>
                    <a:pt x="1689" y="32"/>
                  </a:lnTo>
                  <a:lnTo>
                    <a:pt x="1501" y="1"/>
                  </a:lnTo>
                  <a:close/>
                </a:path>
              </a:pathLst>
            </a:custGeom>
            <a:solidFill>
              <a:srgbClr val="ffffff"/>
            </a:solidFill>
            <a:ln w="0">
              <a:noFill/>
            </a:ln>
          </p:spPr>
          <p:style>
            <a:lnRef idx="0"/>
            <a:fillRef idx="0"/>
            <a:effectRef idx="0"/>
            <a:fontRef idx="minor"/>
          </p:style>
        </p:sp>
        <p:sp>
          <p:nvSpPr>
            <p:cNvPr id="389" name="CustomShape 35"/>
            <p:cNvSpPr/>
            <p:nvPr/>
          </p:nvSpPr>
          <p:spPr>
            <a:xfrm>
              <a:off x="7272000" y="3184200"/>
              <a:ext cx="171720" cy="208440"/>
            </a:xfrm>
            <a:custGeom>
              <a:avLst/>
              <a:gdLst/>
              <a:ahLst/>
              <a:rect l="l" t="t" r="r" b="b"/>
              <a:pathLst>
                <a:path w="3909" h="6346">
                  <a:moveTo>
                    <a:pt x="501" y="1"/>
                  </a:moveTo>
                  <a:lnTo>
                    <a:pt x="1" y="4752"/>
                  </a:lnTo>
                  <a:lnTo>
                    <a:pt x="1" y="4971"/>
                  </a:lnTo>
                  <a:lnTo>
                    <a:pt x="1" y="5189"/>
                  </a:lnTo>
                  <a:lnTo>
                    <a:pt x="63" y="5377"/>
                  </a:lnTo>
                  <a:lnTo>
                    <a:pt x="126" y="5564"/>
                  </a:lnTo>
                  <a:lnTo>
                    <a:pt x="220" y="5721"/>
                  </a:lnTo>
                  <a:lnTo>
                    <a:pt x="345" y="5877"/>
                  </a:lnTo>
                  <a:lnTo>
                    <a:pt x="501" y="6002"/>
                  </a:lnTo>
                  <a:lnTo>
                    <a:pt x="657" y="6127"/>
                  </a:lnTo>
                  <a:lnTo>
                    <a:pt x="814" y="6221"/>
                  </a:lnTo>
                  <a:lnTo>
                    <a:pt x="1001" y="6283"/>
                  </a:lnTo>
                  <a:lnTo>
                    <a:pt x="1157" y="6346"/>
                  </a:lnTo>
                  <a:lnTo>
                    <a:pt x="1564" y="6346"/>
                  </a:lnTo>
                  <a:lnTo>
                    <a:pt x="1751" y="6315"/>
                  </a:lnTo>
                  <a:lnTo>
                    <a:pt x="1970" y="6252"/>
                  </a:lnTo>
                  <a:lnTo>
                    <a:pt x="2158" y="6158"/>
                  </a:lnTo>
                  <a:lnTo>
                    <a:pt x="3908" y="5158"/>
                  </a:lnTo>
                  <a:lnTo>
                    <a:pt x="3908" y="5127"/>
                  </a:lnTo>
                  <a:lnTo>
                    <a:pt x="1032" y="751"/>
                  </a:lnTo>
                  <a:lnTo>
                    <a:pt x="782" y="344"/>
                  </a:lnTo>
                  <a:lnTo>
                    <a:pt x="501" y="1"/>
                  </a:lnTo>
                  <a:close/>
                </a:path>
              </a:pathLst>
            </a:custGeom>
            <a:solidFill>
              <a:srgbClr val="0c2624"/>
            </a:solidFill>
            <a:ln w="0">
              <a:noFill/>
            </a:ln>
          </p:spPr>
          <p:style>
            <a:lnRef idx="0"/>
            <a:fillRef idx="0"/>
            <a:effectRef idx="0"/>
            <a:fontRef idx="minor"/>
          </p:style>
        </p:sp>
        <p:sp>
          <p:nvSpPr>
            <p:cNvPr id="390" name="CustomShape 36"/>
            <p:cNvSpPr/>
            <p:nvPr/>
          </p:nvSpPr>
          <p:spPr>
            <a:xfrm>
              <a:off x="5991840" y="3903840"/>
              <a:ext cx="312840" cy="107280"/>
            </a:xfrm>
            <a:custGeom>
              <a:avLst/>
              <a:gdLst/>
              <a:ahLst/>
              <a:rect l="l" t="t" r="r" b="b"/>
              <a:pathLst>
                <a:path w="7065" h="3314">
                  <a:moveTo>
                    <a:pt x="4314" y="1"/>
                  </a:moveTo>
                  <a:lnTo>
                    <a:pt x="3595" y="63"/>
                  </a:lnTo>
                  <a:lnTo>
                    <a:pt x="2907" y="157"/>
                  </a:lnTo>
                  <a:lnTo>
                    <a:pt x="2563" y="251"/>
                  </a:lnTo>
                  <a:lnTo>
                    <a:pt x="2251" y="344"/>
                  </a:lnTo>
                  <a:lnTo>
                    <a:pt x="1938" y="469"/>
                  </a:lnTo>
                  <a:lnTo>
                    <a:pt x="1657" y="594"/>
                  </a:lnTo>
                  <a:lnTo>
                    <a:pt x="1407" y="751"/>
                  </a:lnTo>
                  <a:lnTo>
                    <a:pt x="1157" y="938"/>
                  </a:lnTo>
                  <a:lnTo>
                    <a:pt x="938" y="1095"/>
                  </a:lnTo>
                  <a:lnTo>
                    <a:pt x="750" y="1282"/>
                  </a:lnTo>
                  <a:lnTo>
                    <a:pt x="406" y="1657"/>
                  </a:lnTo>
                  <a:lnTo>
                    <a:pt x="281" y="1845"/>
                  </a:lnTo>
                  <a:lnTo>
                    <a:pt x="156" y="2032"/>
                  </a:lnTo>
                  <a:lnTo>
                    <a:pt x="63" y="2220"/>
                  </a:lnTo>
                  <a:lnTo>
                    <a:pt x="31" y="2376"/>
                  </a:lnTo>
                  <a:lnTo>
                    <a:pt x="0" y="2532"/>
                  </a:lnTo>
                  <a:lnTo>
                    <a:pt x="0" y="2689"/>
                  </a:lnTo>
                  <a:lnTo>
                    <a:pt x="31" y="2814"/>
                  </a:lnTo>
                  <a:lnTo>
                    <a:pt x="94" y="2907"/>
                  </a:lnTo>
                  <a:lnTo>
                    <a:pt x="219" y="2970"/>
                  </a:lnTo>
                  <a:lnTo>
                    <a:pt x="375" y="3064"/>
                  </a:lnTo>
                  <a:lnTo>
                    <a:pt x="594" y="3126"/>
                  </a:lnTo>
                  <a:lnTo>
                    <a:pt x="844" y="3189"/>
                  </a:lnTo>
                  <a:lnTo>
                    <a:pt x="1469" y="3251"/>
                  </a:lnTo>
                  <a:lnTo>
                    <a:pt x="2188" y="3314"/>
                  </a:lnTo>
                  <a:lnTo>
                    <a:pt x="2938" y="3283"/>
                  </a:lnTo>
                  <a:lnTo>
                    <a:pt x="3689" y="3220"/>
                  </a:lnTo>
                  <a:lnTo>
                    <a:pt x="4064" y="3158"/>
                  </a:lnTo>
                  <a:lnTo>
                    <a:pt x="4407" y="3095"/>
                  </a:lnTo>
                  <a:lnTo>
                    <a:pt x="4751" y="3001"/>
                  </a:lnTo>
                  <a:lnTo>
                    <a:pt x="5033" y="2907"/>
                  </a:lnTo>
                  <a:lnTo>
                    <a:pt x="5314" y="2782"/>
                  </a:lnTo>
                  <a:lnTo>
                    <a:pt x="5595" y="2595"/>
                  </a:lnTo>
                  <a:lnTo>
                    <a:pt x="5845" y="2407"/>
                  </a:lnTo>
                  <a:lnTo>
                    <a:pt x="6095" y="2220"/>
                  </a:lnTo>
                  <a:lnTo>
                    <a:pt x="6314" y="2001"/>
                  </a:lnTo>
                  <a:lnTo>
                    <a:pt x="6502" y="1751"/>
                  </a:lnTo>
                  <a:lnTo>
                    <a:pt x="6689" y="1532"/>
                  </a:lnTo>
                  <a:lnTo>
                    <a:pt x="6846" y="1282"/>
                  </a:lnTo>
                  <a:lnTo>
                    <a:pt x="6939" y="1063"/>
                  </a:lnTo>
                  <a:lnTo>
                    <a:pt x="7033" y="844"/>
                  </a:lnTo>
                  <a:lnTo>
                    <a:pt x="7064" y="657"/>
                  </a:lnTo>
                  <a:lnTo>
                    <a:pt x="7064" y="469"/>
                  </a:lnTo>
                  <a:lnTo>
                    <a:pt x="7002" y="313"/>
                  </a:lnTo>
                  <a:lnTo>
                    <a:pt x="6908" y="188"/>
                  </a:lnTo>
                  <a:lnTo>
                    <a:pt x="6752" y="126"/>
                  </a:lnTo>
                  <a:lnTo>
                    <a:pt x="6533" y="94"/>
                  </a:lnTo>
                  <a:lnTo>
                    <a:pt x="6095" y="32"/>
                  </a:lnTo>
                  <a:lnTo>
                    <a:pt x="5595" y="1"/>
                  </a:lnTo>
                  <a:close/>
                </a:path>
              </a:pathLst>
            </a:custGeom>
            <a:solidFill>
              <a:srgbClr val="ffffff"/>
            </a:solidFill>
            <a:ln w="0">
              <a:noFill/>
            </a:ln>
          </p:spPr>
          <p:style>
            <a:lnRef idx="0"/>
            <a:fillRef idx="0"/>
            <a:effectRef idx="0"/>
            <a:fontRef idx="minor"/>
          </p:style>
        </p:sp>
        <p:sp>
          <p:nvSpPr>
            <p:cNvPr id="391" name="CustomShape 37"/>
            <p:cNvSpPr/>
            <p:nvPr/>
          </p:nvSpPr>
          <p:spPr>
            <a:xfrm>
              <a:off x="5578200" y="3591360"/>
              <a:ext cx="82080" cy="233640"/>
            </a:xfrm>
            <a:custGeom>
              <a:avLst/>
              <a:gdLst/>
              <a:ahLst/>
              <a:rect l="l" t="t" r="r" b="b"/>
              <a:pathLst>
                <a:path w="1908" h="7096">
                  <a:moveTo>
                    <a:pt x="1908" y="0"/>
                  </a:moveTo>
                  <a:lnTo>
                    <a:pt x="1658" y="250"/>
                  </a:lnTo>
                  <a:lnTo>
                    <a:pt x="1408" y="532"/>
                  </a:lnTo>
                  <a:lnTo>
                    <a:pt x="1095" y="938"/>
                  </a:lnTo>
                  <a:lnTo>
                    <a:pt x="782" y="1438"/>
                  </a:lnTo>
                  <a:lnTo>
                    <a:pt x="470" y="2001"/>
                  </a:lnTo>
                  <a:lnTo>
                    <a:pt x="345" y="2313"/>
                  </a:lnTo>
                  <a:lnTo>
                    <a:pt x="220" y="2657"/>
                  </a:lnTo>
                  <a:lnTo>
                    <a:pt x="126" y="3001"/>
                  </a:lnTo>
                  <a:lnTo>
                    <a:pt x="63" y="3376"/>
                  </a:lnTo>
                  <a:lnTo>
                    <a:pt x="1" y="4064"/>
                  </a:lnTo>
                  <a:lnTo>
                    <a:pt x="1" y="4689"/>
                  </a:lnTo>
                  <a:lnTo>
                    <a:pt x="32" y="5220"/>
                  </a:lnTo>
                  <a:lnTo>
                    <a:pt x="157" y="5689"/>
                  </a:lnTo>
                  <a:lnTo>
                    <a:pt x="282" y="6096"/>
                  </a:lnTo>
                  <a:lnTo>
                    <a:pt x="470" y="6439"/>
                  </a:lnTo>
                  <a:lnTo>
                    <a:pt x="657" y="6689"/>
                  </a:lnTo>
                  <a:lnTo>
                    <a:pt x="845" y="6908"/>
                  </a:lnTo>
                  <a:lnTo>
                    <a:pt x="1032" y="7033"/>
                  </a:lnTo>
                  <a:lnTo>
                    <a:pt x="1189" y="7096"/>
                  </a:lnTo>
                  <a:lnTo>
                    <a:pt x="1345" y="7096"/>
                  </a:lnTo>
                  <a:lnTo>
                    <a:pt x="1501" y="7033"/>
                  </a:lnTo>
                  <a:lnTo>
                    <a:pt x="1595" y="6908"/>
                  </a:lnTo>
                  <a:lnTo>
                    <a:pt x="1689" y="6752"/>
                  </a:lnTo>
                  <a:lnTo>
                    <a:pt x="1720" y="6564"/>
                  </a:lnTo>
                  <a:lnTo>
                    <a:pt x="1751" y="6346"/>
                  </a:lnTo>
                  <a:lnTo>
                    <a:pt x="1908" y="0"/>
                  </a:lnTo>
                  <a:close/>
                </a:path>
              </a:pathLst>
            </a:custGeom>
            <a:solidFill>
              <a:srgbClr val="ffffff"/>
            </a:solidFill>
            <a:ln w="0">
              <a:noFill/>
            </a:ln>
          </p:spPr>
          <p:style>
            <a:lnRef idx="0"/>
            <a:fillRef idx="0"/>
            <a:effectRef idx="0"/>
            <a:fontRef idx="minor"/>
          </p:style>
        </p:sp>
        <p:sp>
          <p:nvSpPr>
            <p:cNvPr id="392" name="CustomShape 38"/>
            <p:cNvSpPr/>
            <p:nvPr/>
          </p:nvSpPr>
          <p:spPr>
            <a:xfrm>
              <a:off x="7267680" y="3459240"/>
              <a:ext cx="82080" cy="82440"/>
            </a:xfrm>
            <a:custGeom>
              <a:avLst/>
              <a:gdLst/>
              <a:ahLst/>
              <a:rect l="l" t="t" r="r" b="b"/>
              <a:pathLst>
                <a:path w="1907" h="2564">
                  <a:moveTo>
                    <a:pt x="1063" y="1"/>
                  </a:moveTo>
                  <a:lnTo>
                    <a:pt x="938" y="32"/>
                  </a:lnTo>
                  <a:lnTo>
                    <a:pt x="782" y="94"/>
                  </a:lnTo>
                  <a:lnTo>
                    <a:pt x="625" y="219"/>
                  </a:lnTo>
                  <a:lnTo>
                    <a:pt x="469" y="344"/>
                  </a:lnTo>
                  <a:lnTo>
                    <a:pt x="344" y="532"/>
                  </a:lnTo>
                  <a:lnTo>
                    <a:pt x="219" y="720"/>
                  </a:lnTo>
                  <a:lnTo>
                    <a:pt x="125" y="938"/>
                  </a:lnTo>
                  <a:lnTo>
                    <a:pt x="63" y="1157"/>
                  </a:lnTo>
                  <a:lnTo>
                    <a:pt x="0" y="1376"/>
                  </a:lnTo>
                  <a:lnTo>
                    <a:pt x="0" y="1595"/>
                  </a:lnTo>
                  <a:lnTo>
                    <a:pt x="0" y="1814"/>
                  </a:lnTo>
                  <a:lnTo>
                    <a:pt x="63" y="2001"/>
                  </a:lnTo>
                  <a:lnTo>
                    <a:pt x="156" y="2157"/>
                  </a:lnTo>
                  <a:lnTo>
                    <a:pt x="281" y="2251"/>
                  </a:lnTo>
                  <a:lnTo>
                    <a:pt x="844" y="2564"/>
                  </a:lnTo>
                  <a:lnTo>
                    <a:pt x="1907" y="438"/>
                  </a:lnTo>
                  <a:lnTo>
                    <a:pt x="1313" y="63"/>
                  </a:lnTo>
                  <a:lnTo>
                    <a:pt x="1188" y="32"/>
                  </a:lnTo>
                  <a:lnTo>
                    <a:pt x="1063" y="1"/>
                  </a:lnTo>
                  <a:close/>
                </a:path>
              </a:pathLst>
            </a:custGeom>
            <a:solidFill>
              <a:srgbClr val="0c2624"/>
            </a:solidFill>
            <a:ln w="0">
              <a:noFill/>
            </a:ln>
          </p:spPr>
          <p:style>
            <a:lnRef idx="0"/>
            <a:fillRef idx="0"/>
            <a:effectRef idx="0"/>
            <a:fontRef idx="minor"/>
          </p:style>
        </p:sp>
        <p:sp>
          <p:nvSpPr>
            <p:cNvPr id="393" name="CustomShape 39"/>
            <p:cNvSpPr/>
            <p:nvPr/>
          </p:nvSpPr>
          <p:spPr>
            <a:xfrm>
              <a:off x="7294320" y="3470760"/>
              <a:ext cx="66600" cy="72720"/>
            </a:xfrm>
            <a:custGeom>
              <a:avLst/>
              <a:gdLst/>
              <a:ahLst/>
              <a:rect l="l" t="t" r="r" b="b"/>
              <a:pathLst>
                <a:path w="1563" h="2283">
                  <a:moveTo>
                    <a:pt x="1094" y="0"/>
                  </a:moveTo>
                  <a:lnTo>
                    <a:pt x="938" y="32"/>
                  </a:lnTo>
                  <a:lnTo>
                    <a:pt x="781" y="94"/>
                  </a:lnTo>
                  <a:lnTo>
                    <a:pt x="625" y="219"/>
                  </a:lnTo>
                  <a:lnTo>
                    <a:pt x="469" y="344"/>
                  </a:lnTo>
                  <a:lnTo>
                    <a:pt x="344" y="532"/>
                  </a:lnTo>
                  <a:lnTo>
                    <a:pt x="219" y="719"/>
                  </a:lnTo>
                  <a:lnTo>
                    <a:pt x="125" y="938"/>
                  </a:lnTo>
                  <a:lnTo>
                    <a:pt x="63" y="1157"/>
                  </a:lnTo>
                  <a:lnTo>
                    <a:pt x="0" y="1376"/>
                  </a:lnTo>
                  <a:lnTo>
                    <a:pt x="0" y="1595"/>
                  </a:lnTo>
                  <a:lnTo>
                    <a:pt x="0" y="1813"/>
                  </a:lnTo>
                  <a:lnTo>
                    <a:pt x="63" y="1970"/>
                  </a:lnTo>
                  <a:lnTo>
                    <a:pt x="125" y="2095"/>
                  </a:lnTo>
                  <a:lnTo>
                    <a:pt x="219" y="2220"/>
                  </a:lnTo>
                  <a:lnTo>
                    <a:pt x="344" y="2251"/>
                  </a:lnTo>
                  <a:lnTo>
                    <a:pt x="469" y="2282"/>
                  </a:lnTo>
                  <a:lnTo>
                    <a:pt x="625" y="2251"/>
                  </a:lnTo>
                  <a:lnTo>
                    <a:pt x="781" y="2188"/>
                  </a:lnTo>
                  <a:lnTo>
                    <a:pt x="938" y="2063"/>
                  </a:lnTo>
                  <a:lnTo>
                    <a:pt x="1094" y="1938"/>
                  </a:lnTo>
                  <a:lnTo>
                    <a:pt x="1219" y="1751"/>
                  </a:lnTo>
                  <a:lnTo>
                    <a:pt x="1344" y="1563"/>
                  </a:lnTo>
                  <a:lnTo>
                    <a:pt x="1438" y="1345"/>
                  </a:lnTo>
                  <a:lnTo>
                    <a:pt x="1500" y="1126"/>
                  </a:lnTo>
                  <a:lnTo>
                    <a:pt x="1532" y="907"/>
                  </a:lnTo>
                  <a:lnTo>
                    <a:pt x="1563" y="688"/>
                  </a:lnTo>
                  <a:lnTo>
                    <a:pt x="1532" y="501"/>
                  </a:lnTo>
                  <a:lnTo>
                    <a:pt x="1500" y="313"/>
                  </a:lnTo>
                  <a:lnTo>
                    <a:pt x="1438" y="188"/>
                  </a:lnTo>
                  <a:lnTo>
                    <a:pt x="1344" y="94"/>
                  </a:lnTo>
                  <a:lnTo>
                    <a:pt x="1219" y="32"/>
                  </a:lnTo>
                  <a:lnTo>
                    <a:pt x="1094" y="0"/>
                  </a:lnTo>
                  <a:close/>
                </a:path>
              </a:pathLst>
            </a:custGeom>
            <a:solidFill>
              <a:srgbClr val="133d3a"/>
            </a:solidFill>
            <a:ln w="0">
              <a:noFill/>
            </a:ln>
          </p:spPr>
          <p:style>
            <a:lnRef idx="0"/>
            <a:fillRef idx="0"/>
            <a:effectRef idx="0"/>
            <a:fontRef idx="minor"/>
          </p:style>
        </p:sp>
        <p:sp>
          <p:nvSpPr>
            <p:cNvPr id="394" name="CustomShape 40"/>
            <p:cNvSpPr/>
            <p:nvPr/>
          </p:nvSpPr>
          <p:spPr>
            <a:xfrm>
              <a:off x="7304040" y="3482280"/>
              <a:ext cx="47160" cy="50040"/>
            </a:xfrm>
            <a:custGeom>
              <a:avLst/>
              <a:gdLst/>
              <a:ahLst/>
              <a:rect l="l" t="t" r="r" b="b"/>
              <a:pathLst>
                <a:path w="1127" h="1595">
                  <a:moveTo>
                    <a:pt x="657" y="0"/>
                  </a:moveTo>
                  <a:lnTo>
                    <a:pt x="563" y="63"/>
                  </a:lnTo>
                  <a:lnTo>
                    <a:pt x="438" y="157"/>
                  </a:lnTo>
                  <a:lnTo>
                    <a:pt x="345" y="250"/>
                  </a:lnTo>
                  <a:lnTo>
                    <a:pt x="157" y="500"/>
                  </a:lnTo>
                  <a:lnTo>
                    <a:pt x="32" y="813"/>
                  </a:lnTo>
                  <a:lnTo>
                    <a:pt x="1" y="969"/>
                  </a:lnTo>
                  <a:lnTo>
                    <a:pt x="1" y="1126"/>
                  </a:lnTo>
                  <a:lnTo>
                    <a:pt x="1" y="1251"/>
                  </a:lnTo>
                  <a:lnTo>
                    <a:pt x="32" y="1376"/>
                  </a:lnTo>
                  <a:lnTo>
                    <a:pt x="95" y="1469"/>
                  </a:lnTo>
                  <a:lnTo>
                    <a:pt x="157" y="1563"/>
                  </a:lnTo>
                  <a:lnTo>
                    <a:pt x="251" y="1594"/>
                  </a:lnTo>
                  <a:lnTo>
                    <a:pt x="438" y="1594"/>
                  </a:lnTo>
                  <a:lnTo>
                    <a:pt x="563" y="1532"/>
                  </a:lnTo>
                  <a:lnTo>
                    <a:pt x="657" y="1469"/>
                  </a:lnTo>
                  <a:lnTo>
                    <a:pt x="782" y="1344"/>
                  </a:lnTo>
                  <a:lnTo>
                    <a:pt x="939" y="1094"/>
                  </a:lnTo>
                  <a:lnTo>
                    <a:pt x="1064" y="782"/>
                  </a:lnTo>
                  <a:lnTo>
                    <a:pt x="1095" y="625"/>
                  </a:lnTo>
                  <a:lnTo>
                    <a:pt x="1126" y="469"/>
                  </a:lnTo>
                  <a:lnTo>
                    <a:pt x="1095" y="344"/>
                  </a:lnTo>
                  <a:lnTo>
                    <a:pt x="1064" y="219"/>
                  </a:lnTo>
                  <a:lnTo>
                    <a:pt x="1032" y="125"/>
                  </a:lnTo>
                  <a:lnTo>
                    <a:pt x="939" y="63"/>
                  </a:lnTo>
                  <a:lnTo>
                    <a:pt x="876" y="0"/>
                  </a:lnTo>
                  <a:close/>
                </a:path>
              </a:pathLst>
            </a:custGeom>
            <a:solidFill>
              <a:srgbClr val="03c8df"/>
            </a:solidFill>
            <a:ln w="0">
              <a:noFill/>
            </a:ln>
          </p:spPr>
          <p:style>
            <a:lnRef idx="0"/>
            <a:fillRef idx="0"/>
            <a:effectRef idx="0"/>
            <a:fontRef idx="minor"/>
          </p:style>
        </p:sp>
        <p:sp>
          <p:nvSpPr>
            <p:cNvPr id="395" name="CustomShape 41"/>
            <p:cNvSpPr/>
            <p:nvPr/>
          </p:nvSpPr>
          <p:spPr>
            <a:xfrm>
              <a:off x="7313760" y="3491640"/>
              <a:ext cx="27720" cy="30960"/>
            </a:xfrm>
            <a:custGeom>
              <a:avLst/>
              <a:gdLst/>
              <a:ahLst/>
              <a:rect l="l" t="t" r="r" b="b"/>
              <a:pathLst>
                <a:path w="689" h="1033">
                  <a:moveTo>
                    <a:pt x="469" y="1"/>
                  </a:moveTo>
                  <a:lnTo>
                    <a:pt x="344" y="63"/>
                  </a:lnTo>
                  <a:lnTo>
                    <a:pt x="188" y="157"/>
                  </a:lnTo>
                  <a:lnTo>
                    <a:pt x="94" y="344"/>
                  </a:lnTo>
                  <a:lnTo>
                    <a:pt x="1" y="532"/>
                  </a:lnTo>
                  <a:lnTo>
                    <a:pt x="1" y="720"/>
                  </a:lnTo>
                  <a:lnTo>
                    <a:pt x="1" y="876"/>
                  </a:lnTo>
                  <a:lnTo>
                    <a:pt x="94" y="1001"/>
                  </a:lnTo>
                  <a:lnTo>
                    <a:pt x="157" y="1032"/>
                  </a:lnTo>
                  <a:lnTo>
                    <a:pt x="188" y="1032"/>
                  </a:lnTo>
                  <a:lnTo>
                    <a:pt x="344" y="1001"/>
                  </a:lnTo>
                  <a:lnTo>
                    <a:pt x="469" y="876"/>
                  </a:lnTo>
                  <a:lnTo>
                    <a:pt x="595" y="720"/>
                  </a:lnTo>
                  <a:lnTo>
                    <a:pt x="657" y="532"/>
                  </a:lnTo>
                  <a:lnTo>
                    <a:pt x="688" y="313"/>
                  </a:lnTo>
                  <a:lnTo>
                    <a:pt x="657" y="157"/>
                  </a:lnTo>
                  <a:lnTo>
                    <a:pt x="595" y="63"/>
                  </a:lnTo>
                  <a:lnTo>
                    <a:pt x="532" y="32"/>
                  </a:lnTo>
                  <a:lnTo>
                    <a:pt x="469" y="1"/>
                  </a:lnTo>
                  <a:close/>
                </a:path>
              </a:pathLst>
            </a:custGeom>
            <a:solidFill>
              <a:srgbClr val="133d3a"/>
            </a:solidFill>
            <a:ln w="0">
              <a:noFill/>
            </a:ln>
          </p:spPr>
          <p:style>
            <a:lnRef idx="0"/>
            <a:fillRef idx="0"/>
            <a:effectRef idx="0"/>
            <a:fontRef idx="minor"/>
          </p:style>
        </p:sp>
        <p:sp>
          <p:nvSpPr>
            <p:cNvPr id="396" name="CustomShape 42"/>
            <p:cNvSpPr/>
            <p:nvPr/>
          </p:nvSpPr>
          <p:spPr>
            <a:xfrm>
              <a:off x="7323480" y="3503160"/>
              <a:ext cx="6840" cy="8280"/>
            </a:xfrm>
            <a:custGeom>
              <a:avLst/>
              <a:gdLst/>
              <a:ahLst/>
              <a:rect l="l" t="t" r="r" b="b"/>
              <a:pathLst>
                <a:path w="220" h="345">
                  <a:moveTo>
                    <a:pt x="157" y="0"/>
                  </a:moveTo>
                  <a:lnTo>
                    <a:pt x="125" y="32"/>
                  </a:lnTo>
                  <a:lnTo>
                    <a:pt x="32" y="125"/>
                  </a:lnTo>
                  <a:lnTo>
                    <a:pt x="0" y="250"/>
                  </a:lnTo>
                  <a:lnTo>
                    <a:pt x="0" y="282"/>
                  </a:lnTo>
                  <a:lnTo>
                    <a:pt x="32" y="313"/>
                  </a:lnTo>
                  <a:lnTo>
                    <a:pt x="63" y="344"/>
                  </a:lnTo>
                  <a:lnTo>
                    <a:pt x="125" y="313"/>
                  </a:lnTo>
                  <a:lnTo>
                    <a:pt x="188" y="250"/>
                  </a:lnTo>
                  <a:lnTo>
                    <a:pt x="219" y="125"/>
                  </a:lnTo>
                  <a:lnTo>
                    <a:pt x="219" y="63"/>
                  </a:lnTo>
                  <a:lnTo>
                    <a:pt x="188" y="32"/>
                  </a:lnTo>
                  <a:lnTo>
                    <a:pt x="157" y="0"/>
                  </a:lnTo>
                  <a:close/>
                </a:path>
              </a:pathLst>
            </a:custGeom>
            <a:solidFill>
              <a:srgbClr val="133d3a"/>
            </a:solidFill>
            <a:ln w="0">
              <a:noFill/>
            </a:ln>
          </p:spPr>
          <p:style>
            <a:lnRef idx="0"/>
            <a:fillRef idx="0"/>
            <a:effectRef idx="0"/>
            <a:fontRef idx="minor"/>
          </p:style>
        </p:sp>
        <p:sp>
          <p:nvSpPr>
            <p:cNvPr id="397" name="CustomShape 43"/>
            <p:cNvSpPr/>
            <p:nvPr/>
          </p:nvSpPr>
          <p:spPr>
            <a:xfrm>
              <a:off x="7153200" y="3414600"/>
              <a:ext cx="773640" cy="783360"/>
            </a:xfrm>
            <a:custGeom>
              <a:avLst/>
              <a:gdLst/>
              <a:ahLst/>
              <a:rect l="l" t="t" r="r" b="b"/>
              <a:pathLst>
                <a:path w="17380" h="23600">
                  <a:moveTo>
                    <a:pt x="13628" y="1"/>
                  </a:moveTo>
                  <a:lnTo>
                    <a:pt x="13441" y="32"/>
                  </a:lnTo>
                  <a:lnTo>
                    <a:pt x="13253" y="63"/>
                  </a:lnTo>
                  <a:lnTo>
                    <a:pt x="13066" y="126"/>
                  </a:lnTo>
                  <a:lnTo>
                    <a:pt x="12909" y="219"/>
                  </a:lnTo>
                  <a:lnTo>
                    <a:pt x="12753" y="313"/>
                  </a:lnTo>
                  <a:lnTo>
                    <a:pt x="12597" y="438"/>
                  </a:lnTo>
                  <a:lnTo>
                    <a:pt x="12472" y="594"/>
                  </a:lnTo>
                  <a:lnTo>
                    <a:pt x="12378" y="751"/>
                  </a:lnTo>
                  <a:lnTo>
                    <a:pt x="12284" y="907"/>
                  </a:lnTo>
                  <a:lnTo>
                    <a:pt x="12222" y="1095"/>
                  </a:lnTo>
                  <a:lnTo>
                    <a:pt x="12190" y="1282"/>
                  </a:lnTo>
                  <a:lnTo>
                    <a:pt x="12159" y="1470"/>
                  </a:lnTo>
                  <a:lnTo>
                    <a:pt x="12159" y="20599"/>
                  </a:lnTo>
                  <a:lnTo>
                    <a:pt x="12159" y="20881"/>
                  </a:lnTo>
                  <a:lnTo>
                    <a:pt x="12097" y="21162"/>
                  </a:lnTo>
                  <a:lnTo>
                    <a:pt x="12003" y="21443"/>
                  </a:lnTo>
                  <a:lnTo>
                    <a:pt x="11878" y="21724"/>
                  </a:lnTo>
                  <a:lnTo>
                    <a:pt x="11690" y="21943"/>
                  </a:lnTo>
                  <a:lnTo>
                    <a:pt x="11503" y="22162"/>
                  </a:lnTo>
                  <a:lnTo>
                    <a:pt x="11284" y="22381"/>
                  </a:lnTo>
                  <a:lnTo>
                    <a:pt x="11034" y="22537"/>
                  </a:lnTo>
                  <a:lnTo>
                    <a:pt x="10784" y="22662"/>
                  </a:lnTo>
                  <a:lnTo>
                    <a:pt x="10534" y="22756"/>
                  </a:lnTo>
                  <a:lnTo>
                    <a:pt x="10284" y="22787"/>
                  </a:lnTo>
                  <a:lnTo>
                    <a:pt x="10002" y="22818"/>
                  </a:lnTo>
                  <a:lnTo>
                    <a:pt x="9721" y="22787"/>
                  </a:lnTo>
                  <a:lnTo>
                    <a:pt x="9471" y="22756"/>
                  </a:lnTo>
                  <a:lnTo>
                    <a:pt x="9190" y="22662"/>
                  </a:lnTo>
                  <a:lnTo>
                    <a:pt x="8940" y="22537"/>
                  </a:lnTo>
                  <a:lnTo>
                    <a:pt x="8252" y="22131"/>
                  </a:lnTo>
                  <a:lnTo>
                    <a:pt x="8158" y="22037"/>
                  </a:lnTo>
                  <a:lnTo>
                    <a:pt x="8064" y="21943"/>
                  </a:lnTo>
                  <a:lnTo>
                    <a:pt x="8002" y="21787"/>
                  </a:lnTo>
                  <a:lnTo>
                    <a:pt x="7971" y="21631"/>
                  </a:lnTo>
                  <a:lnTo>
                    <a:pt x="8002" y="21506"/>
                  </a:lnTo>
                  <a:lnTo>
                    <a:pt x="8064" y="21349"/>
                  </a:lnTo>
                  <a:lnTo>
                    <a:pt x="8158" y="21224"/>
                  </a:lnTo>
                  <a:lnTo>
                    <a:pt x="8252" y="21131"/>
                  </a:lnTo>
                  <a:lnTo>
                    <a:pt x="9002" y="20724"/>
                  </a:lnTo>
                  <a:lnTo>
                    <a:pt x="9127" y="20630"/>
                  </a:lnTo>
                  <a:lnTo>
                    <a:pt x="9252" y="20505"/>
                  </a:lnTo>
                  <a:lnTo>
                    <a:pt x="9377" y="20412"/>
                  </a:lnTo>
                  <a:lnTo>
                    <a:pt x="9471" y="20255"/>
                  </a:lnTo>
                  <a:lnTo>
                    <a:pt x="9534" y="20130"/>
                  </a:lnTo>
                  <a:lnTo>
                    <a:pt x="9565" y="19974"/>
                  </a:lnTo>
                  <a:lnTo>
                    <a:pt x="9627" y="19787"/>
                  </a:lnTo>
                  <a:lnTo>
                    <a:pt x="9627" y="19630"/>
                  </a:lnTo>
                  <a:lnTo>
                    <a:pt x="9627" y="19474"/>
                  </a:lnTo>
                  <a:lnTo>
                    <a:pt x="9565" y="19286"/>
                  </a:lnTo>
                  <a:lnTo>
                    <a:pt x="9534" y="19161"/>
                  </a:lnTo>
                  <a:lnTo>
                    <a:pt x="9471" y="19005"/>
                  </a:lnTo>
                  <a:lnTo>
                    <a:pt x="9377" y="18880"/>
                  </a:lnTo>
                  <a:lnTo>
                    <a:pt x="9252" y="18755"/>
                  </a:lnTo>
                  <a:lnTo>
                    <a:pt x="9127" y="18630"/>
                  </a:lnTo>
                  <a:lnTo>
                    <a:pt x="9002" y="18536"/>
                  </a:lnTo>
                  <a:lnTo>
                    <a:pt x="8721" y="18411"/>
                  </a:lnTo>
                  <a:lnTo>
                    <a:pt x="8440" y="18317"/>
                  </a:lnTo>
                  <a:lnTo>
                    <a:pt x="8158" y="18255"/>
                  </a:lnTo>
                  <a:lnTo>
                    <a:pt x="7846" y="18224"/>
                  </a:lnTo>
                  <a:lnTo>
                    <a:pt x="7564" y="18255"/>
                  </a:lnTo>
                  <a:lnTo>
                    <a:pt x="7252" y="18317"/>
                  </a:lnTo>
                  <a:lnTo>
                    <a:pt x="6970" y="18411"/>
                  </a:lnTo>
                  <a:lnTo>
                    <a:pt x="6689" y="18536"/>
                  </a:lnTo>
                  <a:lnTo>
                    <a:pt x="3407" y="20443"/>
                  </a:lnTo>
                  <a:lnTo>
                    <a:pt x="3126" y="20568"/>
                  </a:lnTo>
                  <a:lnTo>
                    <a:pt x="2844" y="20662"/>
                  </a:lnTo>
                  <a:lnTo>
                    <a:pt x="2532" y="20724"/>
                  </a:lnTo>
                  <a:lnTo>
                    <a:pt x="2219" y="20755"/>
                  </a:lnTo>
                  <a:lnTo>
                    <a:pt x="1907" y="20724"/>
                  </a:lnTo>
                  <a:lnTo>
                    <a:pt x="1625" y="20662"/>
                  </a:lnTo>
                  <a:lnTo>
                    <a:pt x="1313" y="20568"/>
                  </a:lnTo>
                  <a:lnTo>
                    <a:pt x="1032" y="20443"/>
                  </a:lnTo>
                  <a:lnTo>
                    <a:pt x="906" y="20349"/>
                  </a:lnTo>
                  <a:lnTo>
                    <a:pt x="844" y="20255"/>
                  </a:lnTo>
                  <a:lnTo>
                    <a:pt x="781" y="20130"/>
                  </a:lnTo>
                  <a:lnTo>
                    <a:pt x="781" y="19974"/>
                  </a:lnTo>
                  <a:lnTo>
                    <a:pt x="781" y="19849"/>
                  </a:lnTo>
                  <a:lnTo>
                    <a:pt x="844" y="19724"/>
                  </a:lnTo>
                  <a:lnTo>
                    <a:pt x="906" y="19599"/>
                  </a:lnTo>
                  <a:lnTo>
                    <a:pt x="1032" y="19536"/>
                  </a:lnTo>
                  <a:lnTo>
                    <a:pt x="4345" y="17630"/>
                  </a:lnTo>
                  <a:lnTo>
                    <a:pt x="4626" y="17442"/>
                  </a:lnTo>
                  <a:lnTo>
                    <a:pt x="4876" y="17223"/>
                  </a:lnTo>
                  <a:lnTo>
                    <a:pt x="5095" y="16973"/>
                  </a:lnTo>
                  <a:lnTo>
                    <a:pt x="5251" y="16692"/>
                  </a:lnTo>
                  <a:lnTo>
                    <a:pt x="5408" y="16411"/>
                  </a:lnTo>
                  <a:lnTo>
                    <a:pt x="5501" y="16098"/>
                  </a:lnTo>
                  <a:lnTo>
                    <a:pt x="5595" y="15754"/>
                  </a:lnTo>
                  <a:lnTo>
                    <a:pt x="5595" y="15442"/>
                  </a:lnTo>
                  <a:lnTo>
                    <a:pt x="5595" y="4377"/>
                  </a:lnTo>
                  <a:lnTo>
                    <a:pt x="5595" y="4127"/>
                  </a:lnTo>
                  <a:lnTo>
                    <a:pt x="5533" y="3908"/>
                  </a:lnTo>
                  <a:lnTo>
                    <a:pt x="5470" y="3689"/>
                  </a:lnTo>
                  <a:lnTo>
                    <a:pt x="5376" y="3470"/>
                  </a:lnTo>
                  <a:lnTo>
                    <a:pt x="5220" y="3283"/>
                  </a:lnTo>
                  <a:lnTo>
                    <a:pt x="5095" y="3095"/>
                  </a:lnTo>
                  <a:lnTo>
                    <a:pt x="4907" y="2939"/>
                  </a:lnTo>
                  <a:lnTo>
                    <a:pt x="4720" y="2814"/>
                  </a:lnTo>
                  <a:lnTo>
                    <a:pt x="4314" y="2564"/>
                  </a:lnTo>
                  <a:lnTo>
                    <a:pt x="4157" y="2532"/>
                  </a:lnTo>
                  <a:lnTo>
                    <a:pt x="4001" y="2532"/>
                  </a:lnTo>
                  <a:lnTo>
                    <a:pt x="3876" y="2595"/>
                  </a:lnTo>
                  <a:lnTo>
                    <a:pt x="3782" y="2720"/>
                  </a:lnTo>
                  <a:lnTo>
                    <a:pt x="3720" y="2876"/>
                  </a:lnTo>
                  <a:lnTo>
                    <a:pt x="3720" y="3001"/>
                  </a:lnTo>
                  <a:lnTo>
                    <a:pt x="3782" y="3158"/>
                  </a:lnTo>
                  <a:lnTo>
                    <a:pt x="3907" y="3251"/>
                  </a:lnTo>
                  <a:lnTo>
                    <a:pt x="4314" y="3501"/>
                  </a:lnTo>
                  <a:lnTo>
                    <a:pt x="4532" y="3658"/>
                  </a:lnTo>
                  <a:lnTo>
                    <a:pt x="4689" y="3845"/>
                  </a:lnTo>
                  <a:lnTo>
                    <a:pt x="4782" y="4095"/>
                  </a:lnTo>
                  <a:lnTo>
                    <a:pt x="4814" y="4377"/>
                  </a:lnTo>
                  <a:lnTo>
                    <a:pt x="4814" y="15442"/>
                  </a:lnTo>
                  <a:lnTo>
                    <a:pt x="4814" y="15661"/>
                  </a:lnTo>
                  <a:lnTo>
                    <a:pt x="4751" y="15879"/>
                  </a:lnTo>
                  <a:lnTo>
                    <a:pt x="4689" y="16098"/>
                  </a:lnTo>
                  <a:lnTo>
                    <a:pt x="4595" y="16317"/>
                  </a:lnTo>
                  <a:lnTo>
                    <a:pt x="4470" y="16504"/>
                  </a:lnTo>
                  <a:lnTo>
                    <a:pt x="4314" y="16661"/>
                  </a:lnTo>
                  <a:lnTo>
                    <a:pt x="4157" y="16817"/>
                  </a:lnTo>
                  <a:lnTo>
                    <a:pt x="3938" y="16942"/>
                  </a:lnTo>
                  <a:lnTo>
                    <a:pt x="656" y="18849"/>
                  </a:lnTo>
                  <a:lnTo>
                    <a:pt x="500" y="18943"/>
                  </a:lnTo>
                  <a:lnTo>
                    <a:pt x="375" y="19068"/>
                  </a:lnTo>
                  <a:lnTo>
                    <a:pt x="250" y="19193"/>
                  </a:lnTo>
                  <a:lnTo>
                    <a:pt x="156" y="19318"/>
                  </a:lnTo>
                  <a:lnTo>
                    <a:pt x="94" y="19474"/>
                  </a:lnTo>
                  <a:lnTo>
                    <a:pt x="31" y="19630"/>
                  </a:lnTo>
                  <a:lnTo>
                    <a:pt x="0" y="19818"/>
                  </a:lnTo>
                  <a:lnTo>
                    <a:pt x="0" y="19974"/>
                  </a:lnTo>
                  <a:lnTo>
                    <a:pt x="0" y="20162"/>
                  </a:lnTo>
                  <a:lnTo>
                    <a:pt x="31" y="20318"/>
                  </a:lnTo>
                  <a:lnTo>
                    <a:pt x="94" y="20474"/>
                  </a:lnTo>
                  <a:lnTo>
                    <a:pt x="156" y="20630"/>
                  </a:lnTo>
                  <a:lnTo>
                    <a:pt x="250" y="20787"/>
                  </a:lnTo>
                  <a:lnTo>
                    <a:pt x="375" y="20912"/>
                  </a:lnTo>
                  <a:lnTo>
                    <a:pt x="500" y="21006"/>
                  </a:lnTo>
                  <a:lnTo>
                    <a:pt x="656" y="21099"/>
                  </a:lnTo>
                  <a:lnTo>
                    <a:pt x="1032" y="21287"/>
                  </a:lnTo>
                  <a:lnTo>
                    <a:pt x="1407" y="21412"/>
                  </a:lnTo>
                  <a:lnTo>
                    <a:pt x="1813" y="21506"/>
                  </a:lnTo>
                  <a:lnTo>
                    <a:pt x="2219" y="21537"/>
                  </a:lnTo>
                  <a:lnTo>
                    <a:pt x="2626" y="21506"/>
                  </a:lnTo>
                  <a:lnTo>
                    <a:pt x="3032" y="21412"/>
                  </a:lnTo>
                  <a:lnTo>
                    <a:pt x="3438" y="21287"/>
                  </a:lnTo>
                  <a:lnTo>
                    <a:pt x="3813" y="21099"/>
                  </a:lnTo>
                  <a:lnTo>
                    <a:pt x="7095" y="19224"/>
                  </a:lnTo>
                  <a:lnTo>
                    <a:pt x="7283" y="19130"/>
                  </a:lnTo>
                  <a:lnTo>
                    <a:pt x="7471" y="19068"/>
                  </a:lnTo>
                  <a:lnTo>
                    <a:pt x="7658" y="19036"/>
                  </a:lnTo>
                  <a:lnTo>
                    <a:pt x="7846" y="19005"/>
                  </a:lnTo>
                  <a:lnTo>
                    <a:pt x="8033" y="19036"/>
                  </a:lnTo>
                  <a:lnTo>
                    <a:pt x="8252" y="19068"/>
                  </a:lnTo>
                  <a:lnTo>
                    <a:pt x="8440" y="19130"/>
                  </a:lnTo>
                  <a:lnTo>
                    <a:pt x="8596" y="19224"/>
                  </a:lnTo>
                  <a:lnTo>
                    <a:pt x="8721" y="19318"/>
                  </a:lnTo>
                  <a:lnTo>
                    <a:pt x="8815" y="19443"/>
                  </a:lnTo>
                  <a:lnTo>
                    <a:pt x="8846" y="19536"/>
                  </a:lnTo>
                  <a:lnTo>
                    <a:pt x="8846" y="19630"/>
                  </a:lnTo>
                  <a:lnTo>
                    <a:pt x="8846" y="19724"/>
                  </a:lnTo>
                  <a:lnTo>
                    <a:pt x="8815" y="19818"/>
                  </a:lnTo>
                  <a:lnTo>
                    <a:pt x="8721" y="19943"/>
                  </a:lnTo>
                  <a:lnTo>
                    <a:pt x="8596" y="20037"/>
                  </a:lnTo>
                  <a:lnTo>
                    <a:pt x="7877" y="20474"/>
                  </a:lnTo>
                  <a:lnTo>
                    <a:pt x="7721" y="20568"/>
                  </a:lnTo>
                  <a:lnTo>
                    <a:pt x="7596" y="20693"/>
                  </a:lnTo>
                  <a:lnTo>
                    <a:pt x="7471" y="20818"/>
                  </a:lnTo>
                  <a:lnTo>
                    <a:pt x="7377" y="20974"/>
                  </a:lnTo>
                  <a:lnTo>
                    <a:pt x="7314" y="21131"/>
                  </a:lnTo>
                  <a:lnTo>
                    <a:pt x="7252" y="21287"/>
                  </a:lnTo>
                  <a:lnTo>
                    <a:pt x="7220" y="21474"/>
                  </a:lnTo>
                  <a:lnTo>
                    <a:pt x="7189" y="21631"/>
                  </a:lnTo>
                  <a:lnTo>
                    <a:pt x="7220" y="21818"/>
                  </a:lnTo>
                  <a:lnTo>
                    <a:pt x="7252" y="22006"/>
                  </a:lnTo>
                  <a:lnTo>
                    <a:pt x="7314" y="22162"/>
                  </a:lnTo>
                  <a:lnTo>
                    <a:pt x="7377" y="22318"/>
                  </a:lnTo>
                  <a:lnTo>
                    <a:pt x="7471" y="22475"/>
                  </a:lnTo>
                  <a:lnTo>
                    <a:pt x="7596" y="22600"/>
                  </a:lnTo>
                  <a:lnTo>
                    <a:pt x="7721" y="22725"/>
                  </a:lnTo>
                  <a:lnTo>
                    <a:pt x="7877" y="22818"/>
                  </a:lnTo>
                  <a:lnTo>
                    <a:pt x="8565" y="23194"/>
                  </a:lnTo>
                  <a:lnTo>
                    <a:pt x="8908" y="23381"/>
                  </a:lnTo>
                  <a:lnTo>
                    <a:pt x="9252" y="23506"/>
                  </a:lnTo>
                  <a:lnTo>
                    <a:pt x="9627" y="23569"/>
                  </a:lnTo>
                  <a:lnTo>
                    <a:pt x="10002" y="23600"/>
                  </a:lnTo>
                  <a:lnTo>
                    <a:pt x="10377" y="23569"/>
                  </a:lnTo>
                  <a:lnTo>
                    <a:pt x="10721" y="23506"/>
                  </a:lnTo>
                  <a:lnTo>
                    <a:pt x="11096" y="23381"/>
                  </a:lnTo>
                  <a:lnTo>
                    <a:pt x="11440" y="23194"/>
                  </a:lnTo>
                  <a:lnTo>
                    <a:pt x="11753" y="22975"/>
                  </a:lnTo>
                  <a:lnTo>
                    <a:pt x="12065" y="22725"/>
                  </a:lnTo>
                  <a:lnTo>
                    <a:pt x="12315" y="22412"/>
                  </a:lnTo>
                  <a:lnTo>
                    <a:pt x="12534" y="22100"/>
                  </a:lnTo>
                  <a:lnTo>
                    <a:pt x="12722" y="21756"/>
                  </a:lnTo>
                  <a:lnTo>
                    <a:pt x="12847" y="21381"/>
                  </a:lnTo>
                  <a:lnTo>
                    <a:pt x="12909" y="20974"/>
                  </a:lnTo>
                  <a:lnTo>
                    <a:pt x="12941" y="20599"/>
                  </a:lnTo>
                  <a:lnTo>
                    <a:pt x="12941" y="1470"/>
                  </a:lnTo>
                  <a:lnTo>
                    <a:pt x="12972" y="1282"/>
                  </a:lnTo>
                  <a:lnTo>
                    <a:pt x="13034" y="1126"/>
                  </a:lnTo>
                  <a:lnTo>
                    <a:pt x="13159" y="1001"/>
                  </a:lnTo>
                  <a:lnTo>
                    <a:pt x="13284" y="876"/>
                  </a:lnTo>
                  <a:lnTo>
                    <a:pt x="13472" y="813"/>
                  </a:lnTo>
                  <a:lnTo>
                    <a:pt x="13628" y="782"/>
                  </a:lnTo>
                  <a:lnTo>
                    <a:pt x="13816" y="813"/>
                  </a:lnTo>
                  <a:lnTo>
                    <a:pt x="13972" y="876"/>
                  </a:lnTo>
                  <a:lnTo>
                    <a:pt x="16785" y="2501"/>
                  </a:lnTo>
                  <a:lnTo>
                    <a:pt x="16942" y="2564"/>
                  </a:lnTo>
                  <a:lnTo>
                    <a:pt x="17098" y="2532"/>
                  </a:lnTo>
                  <a:lnTo>
                    <a:pt x="17223" y="2470"/>
                  </a:lnTo>
                  <a:lnTo>
                    <a:pt x="17317" y="2376"/>
                  </a:lnTo>
                  <a:lnTo>
                    <a:pt x="17379" y="2220"/>
                  </a:lnTo>
                  <a:lnTo>
                    <a:pt x="17348" y="2064"/>
                  </a:lnTo>
                  <a:lnTo>
                    <a:pt x="17285" y="1938"/>
                  </a:lnTo>
                  <a:lnTo>
                    <a:pt x="17192" y="1845"/>
                  </a:lnTo>
                  <a:lnTo>
                    <a:pt x="14378" y="219"/>
                  </a:lnTo>
                  <a:lnTo>
                    <a:pt x="14191" y="126"/>
                  </a:lnTo>
                  <a:lnTo>
                    <a:pt x="14003" y="63"/>
                  </a:lnTo>
                  <a:lnTo>
                    <a:pt x="13816" y="32"/>
                  </a:lnTo>
                  <a:lnTo>
                    <a:pt x="13628" y="1"/>
                  </a:lnTo>
                  <a:close/>
                </a:path>
              </a:pathLst>
            </a:custGeom>
            <a:solidFill>
              <a:srgbClr val="0c2624"/>
            </a:solidFill>
            <a:ln w="0">
              <a:noFill/>
            </a:ln>
          </p:spPr>
          <p:style>
            <a:lnRef idx="0"/>
            <a:fillRef idx="0"/>
            <a:effectRef idx="0"/>
            <a:fontRef idx="minor"/>
          </p:style>
        </p:sp>
        <p:sp>
          <p:nvSpPr>
            <p:cNvPr id="398" name="CustomShape 44"/>
            <p:cNvSpPr/>
            <p:nvPr/>
          </p:nvSpPr>
          <p:spPr>
            <a:xfrm>
              <a:off x="7758360" y="3153960"/>
              <a:ext cx="795960" cy="1317960"/>
            </a:xfrm>
            <a:custGeom>
              <a:avLst/>
              <a:gdLst/>
              <a:ahLst/>
              <a:rect l="l" t="t" r="r" b="b"/>
              <a:pathLst>
                <a:path w="17880" h="39635">
                  <a:moveTo>
                    <a:pt x="4189" y="0"/>
                  </a:moveTo>
                  <a:lnTo>
                    <a:pt x="3908" y="63"/>
                  </a:lnTo>
                  <a:lnTo>
                    <a:pt x="3626" y="156"/>
                  </a:lnTo>
                  <a:lnTo>
                    <a:pt x="3345" y="313"/>
                  </a:lnTo>
                  <a:lnTo>
                    <a:pt x="2970" y="532"/>
                  </a:lnTo>
                  <a:lnTo>
                    <a:pt x="2595" y="782"/>
                  </a:lnTo>
                  <a:lnTo>
                    <a:pt x="2251" y="1063"/>
                  </a:lnTo>
                  <a:lnTo>
                    <a:pt x="1938" y="1375"/>
                  </a:lnTo>
                  <a:lnTo>
                    <a:pt x="1657" y="1688"/>
                  </a:lnTo>
                  <a:lnTo>
                    <a:pt x="1376" y="2032"/>
                  </a:lnTo>
                  <a:lnTo>
                    <a:pt x="1126" y="2376"/>
                  </a:lnTo>
                  <a:lnTo>
                    <a:pt x="907" y="2751"/>
                  </a:lnTo>
                  <a:lnTo>
                    <a:pt x="688" y="3126"/>
                  </a:lnTo>
                  <a:lnTo>
                    <a:pt x="532" y="3501"/>
                  </a:lnTo>
                  <a:lnTo>
                    <a:pt x="376" y="3907"/>
                  </a:lnTo>
                  <a:lnTo>
                    <a:pt x="251" y="4345"/>
                  </a:lnTo>
                  <a:lnTo>
                    <a:pt x="125" y="4751"/>
                  </a:lnTo>
                  <a:lnTo>
                    <a:pt x="63" y="5189"/>
                  </a:lnTo>
                  <a:lnTo>
                    <a:pt x="32" y="5627"/>
                  </a:lnTo>
                  <a:lnTo>
                    <a:pt x="0" y="6064"/>
                  </a:lnTo>
                  <a:lnTo>
                    <a:pt x="0" y="32539"/>
                  </a:lnTo>
                  <a:lnTo>
                    <a:pt x="12253" y="39635"/>
                  </a:lnTo>
                  <a:lnTo>
                    <a:pt x="17880" y="7408"/>
                  </a:lnTo>
                  <a:lnTo>
                    <a:pt x="5627" y="313"/>
                  </a:lnTo>
                  <a:lnTo>
                    <a:pt x="5564" y="281"/>
                  </a:lnTo>
                  <a:lnTo>
                    <a:pt x="5533" y="281"/>
                  </a:lnTo>
                  <a:lnTo>
                    <a:pt x="5283" y="156"/>
                  </a:lnTo>
                  <a:lnTo>
                    <a:pt x="5033" y="63"/>
                  </a:lnTo>
                  <a:lnTo>
                    <a:pt x="4752" y="31"/>
                  </a:lnTo>
                  <a:lnTo>
                    <a:pt x="4470" y="0"/>
                  </a:lnTo>
                  <a:close/>
                </a:path>
              </a:pathLst>
            </a:custGeom>
            <a:solidFill>
              <a:srgbClr val="f2f2f2"/>
            </a:solidFill>
            <a:ln w="0">
              <a:noFill/>
            </a:ln>
          </p:spPr>
          <p:style>
            <a:lnRef idx="0"/>
            <a:fillRef idx="0"/>
            <a:effectRef idx="0"/>
            <a:fontRef idx="minor"/>
          </p:style>
        </p:sp>
        <p:sp>
          <p:nvSpPr>
            <p:cNvPr id="399" name="CustomShape 45"/>
            <p:cNvSpPr/>
            <p:nvPr/>
          </p:nvSpPr>
          <p:spPr>
            <a:xfrm>
              <a:off x="8305920" y="3390480"/>
              <a:ext cx="297360" cy="1081440"/>
            </a:xfrm>
            <a:custGeom>
              <a:avLst/>
              <a:gdLst/>
              <a:ahLst/>
              <a:rect l="l" t="t" r="r" b="b"/>
              <a:pathLst>
                <a:path w="6721" h="32540">
                  <a:moveTo>
                    <a:pt x="4189" y="1"/>
                  </a:moveTo>
                  <a:lnTo>
                    <a:pt x="3908" y="63"/>
                  </a:lnTo>
                  <a:lnTo>
                    <a:pt x="3626" y="157"/>
                  </a:lnTo>
                  <a:lnTo>
                    <a:pt x="3345" y="313"/>
                  </a:lnTo>
                  <a:lnTo>
                    <a:pt x="2939" y="532"/>
                  </a:lnTo>
                  <a:lnTo>
                    <a:pt x="2595" y="782"/>
                  </a:lnTo>
                  <a:lnTo>
                    <a:pt x="2251" y="1063"/>
                  </a:lnTo>
                  <a:lnTo>
                    <a:pt x="1938" y="1376"/>
                  </a:lnTo>
                  <a:lnTo>
                    <a:pt x="1657" y="1689"/>
                  </a:lnTo>
                  <a:lnTo>
                    <a:pt x="1376" y="2032"/>
                  </a:lnTo>
                  <a:lnTo>
                    <a:pt x="1126" y="2376"/>
                  </a:lnTo>
                  <a:lnTo>
                    <a:pt x="907" y="2751"/>
                  </a:lnTo>
                  <a:lnTo>
                    <a:pt x="688" y="3126"/>
                  </a:lnTo>
                  <a:lnTo>
                    <a:pt x="500" y="3501"/>
                  </a:lnTo>
                  <a:lnTo>
                    <a:pt x="344" y="3908"/>
                  </a:lnTo>
                  <a:lnTo>
                    <a:pt x="219" y="4345"/>
                  </a:lnTo>
                  <a:lnTo>
                    <a:pt x="125" y="4752"/>
                  </a:lnTo>
                  <a:lnTo>
                    <a:pt x="63" y="5189"/>
                  </a:lnTo>
                  <a:lnTo>
                    <a:pt x="0" y="5627"/>
                  </a:lnTo>
                  <a:lnTo>
                    <a:pt x="0" y="6065"/>
                  </a:lnTo>
                  <a:lnTo>
                    <a:pt x="0" y="32540"/>
                  </a:lnTo>
                  <a:lnTo>
                    <a:pt x="6721" y="28664"/>
                  </a:lnTo>
                  <a:lnTo>
                    <a:pt x="6721" y="2251"/>
                  </a:lnTo>
                  <a:lnTo>
                    <a:pt x="6689" y="1939"/>
                  </a:lnTo>
                  <a:lnTo>
                    <a:pt x="6627" y="1626"/>
                  </a:lnTo>
                  <a:lnTo>
                    <a:pt x="6533" y="1345"/>
                  </a:lnTo>
                  <a:lnTo>
                    <a:pt x="6408" y="1095"/>
                  </a:lnTo>
                  <a:lnTo>
                    <a:pt x="6221" y="845"/>
                  </a:lnTo>
                  <a:lnTo>
                    <a:pt x="6033" y="657"/>
                  </a:lnTo>
                  <a:lnTo>
                    <a:pt x="5814" y="469"/>
                  </a:lnTo>
                  <a:lnTo>
                    <a:pt x="5595" y="313"/>
                  </a:lnTo>
                  <a:lnTo>
                    <a:pt x="5345" y="188"/>
                  </a:lnTo>
                  <a:lnTo>
                    <a:pt x="5064" y="94"/>
                  </a:lnTo>
                  <a:lnTo>
                    <a:pt x="4783" y="32"/>
                  </a:lnTo>
                  <a:lnTo>
                    <a:pt x="4501" y="1"/>
                  </a:lnTo>
                  <a:close/>
                </a:path>
              </a:pathLst>
            </a:custGeom>
            <a:solidFill>
              <a:srgbClr val="d9d9d9"/>
            </a:solidFill>
            <a:ln w="0">
              <a:noFill/>
            </a:ln>
          </p:spPr>
          <p:style>
            <a:lnRef idx="0"/>
            <a:fillRef idx="0"/>
            <a:effectRef idx="0"/>
            <a:fontRef idx="minor"/>
          </p:style>
        </p:sp>
        <p:sp>
          <p:nvSpPr>
            <p:cNvPr id="400" name="CustomShape 46"/>
            <p:cNvSpPr/>
            <p:nvPr/>
          </p:nvSpPr>
          <p:spPr>
            <a:xfrm>
              <a:off x="7800120" y="3378240"/>
              <a:ext cx="470520" cy="560160"/>
            </a:xfrm>
            <a:custGeom>
              <a:avLst/>
              <a:gdLst/>
              <a:ahLst/>
              <a:rect l="l" t="t" r="r" b="b"/>
              <a:pathLst>
                <a:path w="10597" h="16911">
                  <a:moveTo>
                    <a:pt x="0" y="1"/>
                  </a:moveTo>
                  <a:lnTo>
                    <a:pt x="0" y="10878"/>
                  </a:lnTo>
                  <a:lnTo>
                    <a:pt x="10596" y="16911"/>
                  </a:lnTo>
                  <a:lnTo>
                    <a:pt x="10596" y="6064"/>
                  </a:lnTo>
                  <a:lnTo>
                    <a:pt x="0" y="1"/>
                  </a:lnTo>
                  <a:close/>
                </a:path>
              </a:pathLst>
            </a:custGeom>
            <a:solidFill>
              <a:srgbClr val="0c2624"/>
            </a:solidFill>
            <a:ln w="0">
              <a:noFill/>
            </a:ln>
          </p:spPr>
          <p:style>
            <a:lnRef idx="0"/>
            <a:fillRef idx="0"/>
            <a:effectRef idx="0"/>
            <a:fontRef idx="minor"/>
          </p:style>
        </p:sp>
        <p:sp>
          <p:nvSpPr>
            <p:cNvPr id="401" name="CustomShape 47"/>
            <p:cNvSpPr/>
            <p:nvPr/>
          </p:nvSpPr>
          <p:spPr>
            <a:xfrm>
              <a:off x="8125560" y="3544560"/>
              <a:ext cx="122760" cy="66600"/>
            </a:xfrm>
            <a:custGeom>
              <a:avLst/>
              <a:gdLst/>
              <a:ahLst/>
              <a:rect l="l" t="t" r="r" b="b"/>
              <a:pathLst>
                <a:path w="2814" h="2095">
                  <a:moveTo>
                    <a:pt x="281" y="1"/>
                  </a:moveTo>
                  <a:lnTo>
                    <a:pt x="156" y="63"/>
                  </a:lnTo>
                  <a:lnTo>
                    <a:pt x="63" y="157"/>
                  </a:lnTo>
                  <a:lnTo>
                    <a:pt x="31" y="220"/>
                  </a:lnTo>
                  <a:lnTo>
                    <a:pt x="0" y="282"/>
                  </a:lnTo>
                  <a:lnTo>
                    <a:pt x="31" y="470"/>
                  </a:lnTo>
                  <a:lnTo>
                    <a:pt x="94" y="626"/>
                  </a:lnTo>
                  <a:lnTo>
                    <a:pt x="219" y="751"/>
                  </a:lnTo>
                  <a:lnTo>
                    <a:pt x="344" y="876"/>
                  </a:lnTo>
                  <a:lnTo>
                    <a:pt x="2407" y="2064"/>
                  </a:lnTo>
                  <a:lnTo>
                    <a:pt x="2501" y="2095"/>
                  </a:lnTo>
                  <a:lnTo>
                    <a:pt x="2563" y="2095"/>
                  </a:lnTo>
                  <a:lnTo>
                    <a:pt x="2688" y="2064"/>
                  </a:lnTo>
                  <a:lnTo>
                    <a:pt x="2782" y="1970"/>
                  </a:lnTo>
                  <a:lnTo>
                    <a:pt x="2813" y="1907"/>
                  </a:lnTo>
                  <a:lnTo>
                    <a:pt x="2813" y="1845"/>
                  </a:lnTo>
                  <a:lnTo>
                    <a:pt x="2813" y="1657"/>
                  </a:lnTo>
                  <a:lnTo>
                    <a:pt x="2720" y="1501"/>
                  </a:lnTo>
                  <a:lnTo>
                    <a:pt x="2626" y="1345"/>
                  </a:lnTo>
                  <a:lnTo>
                    <a:pt x="2469" y="1251"/>
                  </a:lnTo>
                  <a:lnTo>
                    <a:pt x="406" y="63"/>
                  </a:lnTo>
                  <a:lnTo>
                    <a:pt x="344" y="32"/>
                  </a:lnTo>
                  <a:lnTo>
                    <a:pt x="281" y="1"/>
                  </a:lnTo>
                  <a:close/>
                </a:path>
              </a:pathLst>
            </a:custGeom>
            <a:solidFill>
              <a:srgbClr val="81e552"/>
            </a:solidFill>
            <a:ln w="0">
              <a:noFill/>
            </a:ln>
          </p:spPr>
          <p:style>
            <a:lnRef idx="0"/>
            <a:fillRef idx="0"/>
            <a:effectRef idx="0"/>
            <a:fontRef idx="minor"/>
          </p:style>
        </p:sp>
        <p:sp>
          <p:nvSpPr>
            <p:cNvPr id="402" name="CustomShape 48"/>
            <p:cNvSpPr/>
            <p:nvPr/>
          </p:nvSpPr>
          <p:spPr>
            <a:xfrm>
              <a:off x="7920360" y="3730320"/>
              <a:ext cx="200880" cy="98640"/>
            </a:xfrm>
            <a:custGeom>
              <a:avLst/>
              <a:gdLst/>
              <a:ahLst/>
              <a:rect l="l" t="t" r="r" b="b"/>
              <a:pathLst>
                <a:path w="4564" h="3064">
                  <a:moveTo>
                    <a:pt x="250" y="1"/>
                  </a:moveTo>
                  <a:lnTo>
                    <a:pt x="125" y="32"/>
                  </a:lnTo>
                  <a:lnTo>
                    <a:pt x="32" y="126"/>
                  </a:lnTo>
                  <a:lnTo>
                    <a:pt x="0" y="188"/>
                  </a:lnTo>
                  <a:lnTo>
                    <a:pt x="0" y="251"/>
                  </a:lnTo>
                  <a:lnTo>
                    <a:pt x="0" y="438"/>
                  </a:lnTo>
                  <a:lnTo>
                    <a:pt x="94" y="594"/>
                  </a:lnTo>
                  <a:lnTo>
                    <a:pt x="188" y="751"/>
                  </a:lnTo>
                  <a:lnTo>
                    <a:pt x="344" y="844"/>
                  </a:lnTo>
                  <a:lnTo>
                    <a:pt x="4158" y="3033"/>
                  </a:lnTo>
                  <a:lnTo>
                    <a:pt x="4251" y="3033"/>
                  </a:lnTo>
                  <a:lnTo>
                    <a:pt x="4314" y="3064"/>
                  </a:lnTo>
                  <a:lnTo>
                    <a:pt x="4439" y="3033"/>
                  </a:lnTo>
                  <a:lnTo>
                    <a:pt x="4533" y="2907"/>
                  </a:lnTo>
                  <a:lnTo>
                    <a:pt x="4564" y="2845"/>
                  </a:lnTo>
                  <a:lnTo>
                    <a:pt x="4564" y="2782"/>
                  </a:lnTo>
                  <a:lnTo>
                    <a:pt x="4564" y="2595"/>
                  </a:lnTo>
                  <a:lnTo>
                    <a:pt x="4470" y="2439"/>
                  </a:lnTo>
                  <a:lnTo>
                    <a:pt x="4376" y="2314"/>
                  </a:lnTo>
                  <a:lnTo>
                    <a:pt x="4220" y="2189"/>
                  </a:lnTo>
                  <a:lnTo>
                    <a:pt x="375" y="32"/>
                  </a:lnTo>
                  <a:lnTo>
                    <a:pt x="313" y="1"/>
                  </a:lnTo>
                  <a:close/>
                </a:path>
              </a:pathLst>
            </a:custGeom>
            <a:solidFill>
              <a:srgbClr val="81e552"/>
            </a:solidFill>
            <a:ln w="0">
              <a:noFill/>
            </a:ln>
          </p:spPr>
          <p:style>
            <a:lnRef idx="0"/>
            <a:fillRef idx="0"/>
            <a:effectRef idx="0"/>
            <a:fontRef idx="minor"/>
          </p:style>
        </p:sp>
        <p:sp>
          <p:nvSpPr>
            <p:cNvPr id="403" name="CustomShape 49"/>
            <p:cNvSpPr/>
            <p:nvPr/>
          </p:nvSpPr>
          <p:spPr>
            <a:xfrm>
              <a:off x="7826760" y="3814560"/>
              <a:ext cx="386640" cy="176760"/>
            </a:xfrm>
            <a:custGeom>
              <a:avLst/>
              <a:gdLst/>
              <a:ahLst/>
              <a:rect l="l" t="t" r="r" b="b"/>
              <a:pathLst>
                <a:path w="8721" h="5408">
                  <a:moveTo>
                    <a:pt x="281" y="0"/>
                  </a:moveTo>
                  <a:lnTo>
                    <a:pt x="156" y="32"/>
                  </a:lnTo>
                  <a:lnTo>
                    <a:pt x="63" y="125"/>
                  </a:lnTo>
                  <a:lnTo>
                    <a:pt x="31" y="188"/>
                  </a:lnTo>
                  <a:lnTo>
                    <a:pt x="0" y="250"/>
                  </a:lnTo>
                  <a:lnTo>
                    <a:pt x="31" y="438"/>
                  </a:lnTo>
                  <a:lnTo>
                    <a:pt x="94" y="594"/>
                  </a:lnTo>
                  <a:lnTo>
                    <a:pt x="219" y="751"/>
                  </a:lnTo>
                  <a:lnTo>
                    <a:pt x="344" y="844"/>
                  </a:lnTo>
                  <a:lnTo>
                    <a:pt x="8346" y="5377"/>
                  </a:lnTo>
                  <a:lnTo>
                    <a:pt x="8408" y="5377"/>
                  </a:lnTo>
                  <a:lnTo>
                    <a:pt x="8471" y="5408"/>
                  </a:lnTo>
                  <a:lnTo>
                    <a:pt x="8596" y="5377"/>
                  </a:lnTo>
                  <a:lnTo>
                    <a:pt x="8690" y="5283"/>
                  </a:lnTo>
                  <a:lnTo>
                    <a:pt x="8721" y="5189"/>
                  </a:lnTo>
                  <a:lnTo>
                    <a:pt x="8721" y="5127"/>
                  </a:lnTo>
                  <a:lnTo>
                    <a:pt x="8721" y="4939"/>
                  </a:lnTo>
                  <a:lnTo>
                    <a:pt x="8658" y="4783"/>
                  </a:lnTo>
                  <a:lnTo>
                    <a:pt x="8533" y="4658"/>
                  </a:lnTo>
                  <a:lnTo>
                    <a:pt x="8408" y="4533"/>
                  </a:lnTo>
                  <a:lnTo>
                    <a:pt x="406" y="32"/>
                  </a:lnTo>
                  <a:lnTo>
                    <a:pt x="344" y="0"/>
                  </a:lnTo>
                  <a:close/>
                </a:path>
              </a:pathLst>
            </a:custGeom>
            <a:solidFill>
              <a:srgbClr val="59bd2f"/>
            </a:solidFill>
            <a:ln w="0">
              <a:noFill/>
            </a:ln>
          </p:spPr>
          <p:style>
            <a:lnRef idx="0"/>
            <a:fillRef idx="0"/>
            <a:effectRef idx="0"/>
            <a:fontRef idx="minor"/>
          </p:style>
        </p:sp>
        <p:sp>
          <p:nvSpPr>
            <p:cNvPr id="404" name="CustomShape 50"/>
            <p:cNvSpPr/>
            <p:nvPr/>
          </p:nvSpPr>
          <p:spPr>
            <a:xfrm>
              <a:off x="7935840" y="3590280"/>
              <a:ext cx="169920" cy="92160"/>
            </a:xfrm>
            <a:custGeom>
              <a:avLst/>
              <a:gdLst/>
              <a:ahLst/>
              <a:rect l="l" t="t" r="r" b="b"/>
              <a:pathLst>
                <a:path w="3877" h="2845">
                  <a:moveTo>
                    <a:pt x="3876" y="0"/>
                  </a:moveTo>
                  <a:lnTo>
                    <a:pt x="813" y="781"/>
                  </a:lnTo>
                  <a:lnTo>
                    <a:pt x="1719" y="1282"/>
                  </a:lnTo>
                  <a:lnTo>
                    <a:pt x="0" y="2844"/>
                  </a:lnTo>
                  <a:lnTo>
                    <a:pt x="3032" y="2063"/>
                  </a:lnTo>
                  <a:lnTo>
                    <a:pt x="2157" y="1532"/>
                  </a:lnTo>
                  <a:lnTo>
                    <a:pt x="3876" y="0"/>
                  </a:lnTo>
                  <a:close/>
                </a:path>
              </a:pathLst>
            </a:custGeom>
            <a:solidFill>
              <a:srgbClr val="f3ea00"/>
            </a:solidFill>
            <a:ln w="0">
              <a:noFill/>
            </a:ln>
          </p:spPr>
          <p:style>
            <a:lnRef idx="0"/>
            <a:fillRef idx="0"/>
            <a:effectRef idx="0"/>
            <a:fontRef idx="minor"/>
          </p:style>
        </p:sp>
        <p:sp>
          <p:nvSpPr>
            <p:cNvPr id="405" name="CustomShape 51"/>
            <p:cNvSpPr/>
            <p:nvPr/>
          </p:nvSpPr>
          <p:spPr>
            <a:xfrm>
              <a:off x="7832160" y="3419640"/>
              <a:ext cx="44280" cy="55440"/>
            </a:xfrm>
            <a:custGeom>
              <a:avLst/>
              <a:gdLst/>
              <a:ahLst/>
              <a:rect l="l" t="t" r="r" b="b"/>
              <a:pathLst>
                <a:path w="1063" h="1752">
                  <a:moveTo>
                    <a:pt x="94" y="1"/>
                  </a:moveTo>
                  <a:lnTo>
                    <a:pt x="31" y="63"/>
                  </a:lnTo>
                  <a:lnTo>
                    <a:pt x="0" y="157"/>
                  </a:lnTo>
                  <a:lnTo>
                    <a:pt x="0" y="939"/>
                  </a:lnTo>
                  <a:lnTo>
                    <a:pt x="31" y="1095"/>
                  </a:lnTo>
                  <a:lnTo>
                    <a:pt x="94" y="1220"/>
                  </a:lnTo>
                  <a:lnTo>
                    <a:pt x="156" y="1314"/>
                  </a:lnTo>
                  <a:lnTo>
                    <a:pt x="281" y="1407"/>
                  </a:lnTo>
                  <a:lnTo>
                    <a:pt x="813" y="1720"/>
                  </a:lnTo>
                  <a:lnTo>
                    <a:pt x="907" y="1751"/>
                  </a:lnTo>
                  <a:lnTo>
                    <a:pt x="969" y="1720"/>
                  </a:lnTo>
                  <a:lnTo>
                    <a:pt x="1032" y="1657"/>
                  </a:lnTo>
                  <a:lnTo>
                    <a:pt x="1063" y="1595"/>
                  </a:lnTo>
                  <a:lnTo>
                    <a:pt x="1063" y="782"/>
                  </a:lnTo>
                  <a:lnTo>
                    <a:pt x="1032" y="657"/>
                  </a:lnTo>
                  <a:lnTo>
                    <a:pt x="969" y="501"/>
                  </a:lnTo>
                  <a:lnTo>
                    <a:pt x="907" y="407"/>
                  </a:lnTo>
                  <a:lnTo>
                    <a:pt x="782" y="313"/>
                  </a:lnTo>
                  <a:lnTo>
                    <a:pt x="250" y="1"/>
                  </a:lnTo>
                  <a:close/>
                </a:path>
              </a:pathLst>
            </a:custGeom>
            <a:solidFill>
              <a:srgbClr val="81e552"/>
            </a:solidFill>
            <a:ln w="0">
              <a:noFill/>
            </a:ln>
          </p:spPr>
          <p:style>
            <a:lnRef idx="0"/>
            <a:fillRef idx="0"/>
            <a:effectRef idx="0"/>
            <a:fontRef idx="minor"/>
          </p:style>
        </p:sp>
        <p:sp>
          <p:nvSpPr>
            <p:cNvPr id="406" name="CustomShape 52"/>
            <p:cNvSpPr/>
            <p:nvPr/>
          </p:nvSpPr>
          <p:spPr>
            <a:xfrm>
              <a:off x="7832160" y="3486240"/>
              <a:ext cx="44280" cy="55440"/>
            </a:xfrm>
            <a:custGeom>
              <a:avLst/>
              <a:gdLst/>
              <a:ahLst/>
              <a:rect l="l" t="t" r="r" b="b"/>
              <a:pathLst>
                <a:path w="1063" h="1751">
                  <a:moveTo>
                    <a:pt x="156" y="0"/>
                  </a:moveTo>
                  <a:lnTo>
                    <a:pt x="94" y="32"/>
                  </a:lnTo>
                  <a:lnTo>
                    <a:pt x="31" y="94"/>
                  </a:lnTo>
                  <a:lnTo>
                    <a:pt x="0" y="157"/>
                  </a:lnTo>
                  <a:lnTo>
                    <a:pt x="0" y="969"/>
                  </a:lnTo>
                  <a:lnTo>
                    <a:pt x="31" y="1126"/>
                  </a:lnTo>
                  <a:lnTo>
                    <a:pt x="94" y="1251"/>
                  </a:lnTo>
                  <a:lnTo>
                    <a:pt x="156" y="1344"/>
                  </a:lnTo>
                  <a:lnTo>
                    <a:pt x="281" y="1438"/>
                  </a:lnTo>
                  <a:lnTo>
                    <a:pt x="813" y="1751"/>
                  </a:lnTo>
                  <a:lnTo>
                    <a:pt x="969" y="1751"/>
                  </a:lnTo>
                  <a:lnTo>
                    <a:pt x="1032" y="1688"/>
                  </a:lnTo>
                  <a:lnTo>
                    <a:pt x="1063" y="1594"/>
                  </a:lnTo>
                  <a:lnTo>
                    <a:pt x="1063" y="813"/>
                  </a:lnTo>
                  <a:lnTo>
                    <a:pt x="1032" y="657"/>
                  </a:lnTo>
                  <a:lnTo>
                    <a:pt x="969" y="532"/>
                  </a:lnTo>
                  <a:lnTo>
                    <a:pt x="907" y="438"/>
                  </a:lnTo>
                  <a:lnTo>
                    <a:pt x="782" y="344"/>
                  </a:lnTo>
                  <a:lnTo>
                    <a:pt x="250" y="32"/>
                  </a:lnTo>
                  <a:lnTo>
                    <a:pt x="156" y="0"/>
                  </a:lnTo>
                  <a:close/>
                </a:path>
              </a:pathLst>
            </a:custGeom>
            <a:solidFill>
              <a:srgbClr val="81e552"/>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a202"/>
        </a:solidFill>
      </p:bgPr>
    </p:bg>
    <p:spTree>
      <p:nvGrpSpPr>
        <p:cNvPr id="1" name=""/>
        <p:cNvGrpSpPr/>
        <p:nvPr/>
      </p:nvGrpSpPr>
      <p:grpSpPr>
        <a:xfrm>
          <a:off x="0" y="0"/>
          <a:ext cx="0" cy="0"/>
          <a:chOff x="0" y="0"/>
          <a:chExt cx="0" cy="0"/>
        </a:xfrm>
      </p:grpSpPr>
      <p:sp>
        <p:nvSpPr>
          <p:cNvPr id="407" name="CustomShape 1"/>
          <p:cNvSpPr/>
          <p:nvPr/>
        </p:nvSpPr>
        <p:spPr>
          <a:xfrm>
            <a:off x="457200" y="411480"/>
            <a:ext cx="8226000" cy="4784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1" lang="en" sz="2800" spc="-1" strike="noStrike">
                <a:solidFill>
                  <a:srgbClr val="000000"/>
                </a:solidFill>
                <a:latin typeface="Times New Roman"/>
                <a:ea typeface="Fira Sans"/>
              </a:rPr>
              <a:t> </a:t>
            </a:r>
            <a:r>
              <a:rPr b="1" lang="en" sz="2800" spc="-1" strike="noStrike">
                <a:solidFill>
                  <a:srgbClr val="000000"/>
                </a:solidFill>
                <a:latin typeface="Times New Roman"/>
                <a:ea typeface="Fira Sans"/>
              </a:rPr>
              <a:t>PROJECT DESCRIPTION</a:t>
            </a:r>
            <a:endParaRPr b="0" lang="en-US" sz="2800" spc="-1" strike="noStrike">
              <a:latin typeface="Arial"/>
            </a:endParaRPr>
          </a:p>
        </p:txBody>
      </p:sp>
      <p:sp>
        <p:nvSpPr>
          <p:cNvPr id="408" name="CustomShape 2"/>
          <p:cNvSpPr/>
          <p:nvPr/>
        </p:nvSpPr>
        <p:spPr>
          <a:xfrm>
            <a:off x="5440320" y="1648800"/>
            <a:ext cx="1169280" cy="284040"/>
          </a:xfrm>
          <a:prstGeom prst="rect">
            <a:avLst/>
          </a:prstGeom>
          <a:noFill/>
          <a:ln w="0">
            <a:noFill/>
          </a:ln>
        </p:spPr>
        <p:style>
          <a:lnRef idx="0"/>
          <a:fillRef idx="0"/>
          <a:effectRef idx="0"/>
          <a:fontRef idx="minor"/>
        </p:style>
      </p:sp>
      <p:sp>
        <p:nvSpPr>
          <p:cNvPr id="409" name="CustomShape 3"/>
          <p:cNvSpPr/>
          <p:nvPr/>
        </p:nvSpPr>
        <p:spPr>
          <a:xfrm>
            <a:off x="2259000" y="1936080"/>
            <a:ext cx="1686240" cy="415440"/>
          </a:xfrm>
          <a:prstGeom prst="rect">
            <a:avLst/>
          </a:prstGeom>
          <a:noFill/>
          <a:ln w="0">
            <a:noFill/>
          </a:ln>
        </p:spPr>
        <p:style>
          <a:lnRef idx="0"/>
          <a:fillRef idx="0"/>
          <a:effectRef idx="0"/>
          <a:fontRef idx="minor"/>
        </p:style>
      </p:sp>
      <p:sp>
        <p:nvSpPr>
          <p:cNvPr id="410" name="CustomShape 4"/>
          <p:cNvSpPr/>
          <p:nvPr/>
        </p:nvSpPr>
        <p:spPr>
          <a:xfrm>
            <a:off x="914400" y="1372680"/>
            <a:ext cx="6855120" cy="2113920"/>
          </a:xfrm>
          <a:prstGeom prst="rect">
            <a:avLst/>
          </a:prstGeom>
          <a:noFill/>
          <a:ln w="0">
            <a:noFill/>
          </a:ln>
        </p:spPr>
        <p:style>
          <a:lnRef idx="0"/>
          <a:fillRef idx="0"/>
          <a:effectRef idx="0"/>
          <a:fontRef idx="minor"/>
        </p:style>
        <p:txBody>
          <a:bodyPr lIns="90000" rIns="90000" tIns="45000" bIns="45000">
            <a:noAutofit/>
          </a:bodyPr>
          <a:p>
            <a:pPr marL="216000" indent="-21312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Use of electric vehicles is increasing and the chargers for them don’t occupy large spaces as petroleum pumps due to which it is hard to locate charging pumps when you travel to new cities.</a:t>
            </a:r>
            <a:endParaRPr b="0" lang="en-US" sz="1800" spc="-1" strike="noStrike">
              <a:latin typeface="Arial"/>
            </a:endParaRPr>
          </a:p>
          <a:p>
            <a:pPr marL="216000" indent="-21312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To solve this problem of Users we have developed a solution named EVCharging Solution in which user will be able to login and will be able to see nearby locations in google map.</a:t>
            </a:r>
            <a:endParaRPr b="0" lang="en-US" sz="1800" spc="-1" strike="noStrike">
              <a:latin typeface="Arial"/>
            </a:endParaRPr>
          </a:p>
          <a:p>
            <a:pPr marL="216000" indent="-21312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Also, we have implemented an easy access for Admin to Manage Locations,services,chargers,static page data etc.</a:t>
            </a:r>
            <a:endParaRPr b="0" lang="en-US" sz="1800" spc="-1" strike="noStrike">
              <a:latin typeface="Arial"/>
            </a:endParaRPr>
          </a:p>
        </p:txBody>
      </p:sp>
      <p:grpSp>
        <p:nvGrpSpPr>
          <p:cNvPr id="411" name="Group 5"/>
          <p:cNvGrpSpPr/>
          <p:nvPr/>
        </p:nvGrpSpPr>
        <p:grpSpPr>
          <a:xfrm>
            <a:off x="5421240" y="3489480"/>
            <a:ext cx="3262680" cy="1542960"/>
            <a:chOff x="5421240" y="3489480"/>
            <a:chExt cx="3262680" cy="1542960"/>
          </a:xfrm>
        </p:grpSpPr>
        <p:sp>
          <p:nvSpPr>
            <p:cNvPr id="412" name="CustomShape 6"/>
            <p:cNvSpPr/>
            <p:nvPr/>
          </p:nvSpPr>
          <p:spPr>
            <a:xfrm>
              <a:off x="7124760" y="4488480"/>
              <a:ext cx="575280" cy="240840"/>
            </a:xfrm>
            <a:custGeom>
              <a:avLst/>
              <a:gdLst/>
              <a:ahLst/>
              <a:rect l="l" t="t" r="r" b="b"/>
              <a:pathLst>
                <a:path w="12941" h="7315">
                  <a:moveTo>
                    <a:pt x="5157" y="0"/>
                  </a:moveTo>
                  <a:lnTo>
                    <a:pt x="5032" y="31"/>
                  </a:lnTo>
                  <a:lnTo>
                    <a:pt x="656" y="2563"/>
                  </a:lnTo>
                  <a:lnTo>
                    <a:pt x="500" y="2657"/>
                  </a:lnTo>
                  <a:lnTo>
                    <a:pt x="375" y="2782"/>
                  </a:lnTo>
                  <a:lnTo>
                    <a:pt x="250" y="2907"/>
                  </a:lnTo>
                  <a:lnTo>
                    <a:pt x="156" y="3032"/>
                  </a:lnTo>
                  <a:lnTo>
                    <a:pt x="94" y="3188"/>
                  </a:lnTo>
                  <a:lnTo>
                    <a:pt x="31" y="3345"/>
                  </a:lnTo>
                  <a:lnTo>
                    <a:pt x="0" y="3532"/>
                  </a:lnTo>
                  <a:lnTo>
                    <a:pt x="0" y="3688"/>
                  </a:lnTo>
                  <a:lnTo>
                    <a:pt x="0" y="3876"/>
                  </a:lnTo>
                  <a:lnTo>
                    <a:pt x="31" y="4032"/>
                  </a:lnTo>
                  <a:lnTo>
                    <a:pt x="94" y="4189"/>
                  </a:lnTo>
                  <a:lnTo>
                    <a:pt x="156" y="4345"/>
                  </a:lnTo>
                  <a:lnTo>
                    <a:pt x="250" y="4501"/>
                  </a:lnTo>
                  <a:lnTo>
                    <a:pt x="375" y="4626"/>
                  </a:lnTo>
                  <a:lnTo>
                    <a:pt x="500" y="4720"/>
                  </a:lnTo>
                  <a:lnTo>
                    <a:pt x="656" y="4814"/>
                  </a:lnTo>
                  <a:lnTo>
                    <a:pt x="1032" y="5001"/>
                  </a:lnTo>
                  <a:lnTo>
                    <a:pt x="1407" y="5157"/>
                  </a:lnTo>
                  <a:lnTo>
                    <a:pt x="1813" y="5220"/>
                  </a:lnTo>
                  <a:lnTo>
                    <a:pt x="2219" y="5251"/>
                  </a:lnTo>
                  <a:lnTo>
                    <a:pt x="2626" y="5220"/>
                  </a:lnTo>
                  <a:lnTo>
                    <a:pt x="3032" y="5157"/>
                  </a:lnTo>
                  <a:lnTo>
                    <a:pt x="3438" y="5001"/>
                  </a:lnTo>
                  <a:lnTo>
                    <a:pt x="3813" y="4814"/>
                  </a:lnTo>
                  <a:lnTo>
                    <a:pt x="7095" y="2938"/>
                  </a:lnTo>
                  <a:lnTo>
                    <a:pt x="7283" y="2844"/>
                  </a:lnTo>
                  <a:lnTo>
                    <a:pt x="7471" y="2782"/>
                  </a:lnTo>
                  <a:lnTo>
                    <a:pt x="7658" y="2751"/>
                  </a:lnTo>
                  <a:lnTo>
                    <a:pt x="7846" y="2719"/>
                  </a:lnTo>
                  <a:lnTo>
                    <a:pt x="8033" y="2751"/>
                  </a:lnTo>
                  <a:lnTo>
                    <a:pt x="8252" y="2782"/>
                  </a:lnTo>
                  <a:lnTo>
                    <a:pt x="8440" y="2844"/>
                  </a:lnTo>
                  <a:lnTo>
                    <a:pt x="8596" y="2938"/>
                  </a:lnTo>
                  <a:lnTo>
                    <a:pt x="8721" y="3032"/>
                  </a:lnTo>
                  <a:lnTo>
                    <a:pt x="8815" y="3157"/>
                  </a:lnTo>
                  <a:lnTo>
                    <a:pt x="8846" y="3251"/>
                  </a:lnTo>
                  <a:lnTo>
                    <a:pt x="8846" y="3345"/>
                  </a:lnTo>
                  <a:lnTo>
                    <a:pt x="8846" y="3438"/>
                  </a:lnTo>
                  <a:lnTo>
                    <a:pt x="8815" y="3532"/>
                  </a:lnTo>
                  <a:lnTo>
                    <a:pt x="8721" y="3657"/>
                  </a:lnTo>
                  <a:lnTo>
                    <a:pt x="8596" y="3751"/>
                  </a:lnTo>
                  <a:lnTo>
                    <a:pt x="7877" y="4189"/>
                  </a:lnTo>
                  <a:lnTo>
                    <a:pt x="7721" y="4282"/>
                  </a:lnTo>
                  <a:lnTo>
                    <a:pt x="7596" y="4407"/>
                  </a:lnTo>
                  <a:lnTo>
                    <a:pt x="7471" y="4532"/>
                  </a:lnTo>
                  <a:lnTo>
                    <a:pt x="7377" y="4689"/>
                  </a:lnTo>
                  <a:lnTo>
                    <a:pt x="7314" y="4845"/>
                  </a:lnTo>
                  <a:lnTo>
                    <a:pt x="7252" y="5001"/>
                  </a:lnTo>
                  <a:lnTo>
                    <a:pt x="7220" y="5189"/>
                  </a:lnTo>
                  <a:lnTo>
                    <a:pt x="7189" y="5345"/>
                  </a:lnTo>
                  <a:lnTo>
                    <a:pt x="7220" y="5533"/>
                  </a:lnTo>
                  <a:lnTo>
                    <a:pt x="7252" y="5720"/>
                  </a:lnTo>
                  <a:lnTo>
                    <a:pt x="7314" y="5876"/>
                  </a:lnTo>
                  <a:lnTo>
                    <a:pt x="7377" y="6033"/>
                  </a:lnTo>
                  <a:lnTo>
                    <a:pt x="7471" y="6189"/>
                  </a:lnTo>
                  <a:lnTo>
                    <a:pt x="7596" y="6314"/>
                  </a:lnTo>
                  <a:lnTo>
                    <a:pt x="7721" y="6439"/>
                  </a:lnTo>
                  <a:lnTo>
                    <a:pt x="7877" y="6533"/>
                  </a:lnTo>
                  <a:lnTo>
                    <a:pt x="8565" y="6908"/>
                  </a:lnTo>
                  <a:lnTo>
                    <a:pt x="8908" y="7095"/>
                  </a:lnTo>
                  <a:lnTo>
                    <a:pt x="9252" y="7220"/>
                  </a:lnTo>
                  <a:lnTo>
                    <a:pt x="9627" y="7283"/>
                  </a:lnTo>
                  <a:lnTo>
                    <a:pt x="10002" y="7314"/>
                  </a:lnTo>
                  <a:lnTo>
                    <a:pt x="10377" y="7283"/>
                  </a:lnTo>
                  <a:lnTo>
                    <a:pt x="10721" y="7220"/>
                  </a:lnTo>
                  <a:lnTo>
                    <a:pt x="11096" y="7095"/>
                  </a:lnTo>
                  <a:lnTo>
                    <a:pt x="11440" y="6908"/>
                  </a:lnTo>
                  <a:lnTo>
                    <a:pt x="12753" y="6158"/>
                  </a:lnTo>
                  <a:lnTo>
                    <a:pt x="12878" y="6064"/>
                  </a:lnTo>
                  <a:lnTo>
                    <a:pt x="12941" y="5939"/>
                  </a:lnTo>
                  <a:lnTo>
                    <a:pt x="12941" y="5783"/>
                  </a:lnTo>
                  <a:lnTo>
                    <a:pt x="12909" y="5626"/>
                  </a:lnTo>
                  <a:lnTo>
                    <a:pt x="12784" y="5501"/>
                  </a:lnTo>
                  <a:lnTo>
                    <a:pt x="12659" y="5439"/>
                  </a:lnTo>
                  <a:lnTo>
                    <a:pt x="12503" y="5439"/>
                  </a:lnTo>
                  <a:lnTo>
                    <a:pt x="12378" y="5501"/>
                  </a:lnTo>
                  <a:lnTo>
                    <a:pt x="11034" y="6252"/>
                  </a:lnTo>
                  <a:lnTo>
                    <a:pt x="10784" y="6377"/>
                  </a:lnTo>
                  <a:lnTo>
                    <a:pt x="10534" y="6470"/>
                  </a:lnTo>
                  <a:lnTo>
                    <a:pt x="10284" y="6502"/>
                  </a:lnTo>
                  <a:lnTo>
                    <a:pt x="10002" y="6533"/>
                  </a:lnTo>
                  <a:lnTo>
                    <a:pt x="9721" y="6502"/>
                  </a:lnTo>
                  <a:lnTo>
                    <a:pt x="9471" y="6470"/>
                  </a:lnTo>
                  <a:lnTo>
                    <a:pt x="9190" y="6377"/>
                  </a:lnTo>
                  <a:lnTo>
                    <a:pt x="8940" y="6252"/>
                  </a:lnTo>
                  <a:lnTo>
                    <a:pt x="8252" y="5845"/>
                  </a:lnTo>
                  <a:lnTo>
                    <a:pt x="8158" y="5751"/>
                  </a:lnTo>
                  <a:lnTo>
                    <a:pt x="8064" y="5658"/>
                  </a:lnTo>
                  <a:lnTo>
                    <a:pt x="8002" y="5501"/>
                  </a:lnTo>
                  <a:lnTo>
                    <a:pt x="7971" y="5345"/>
                  </a:lnTo>
                  <a:lnTo>
                    <a:pt x="8002" y="5220"/>
                  </a:lnTo>
                  <a:lnTo>
                    <a:pt x="8064" y="5064"/>
                  </a:lnTo>
                  <a:lnTo>
                    <a:pt x="8158" y="4939"/>
                  </a:lnTo>
                  <a:lnTo>
                    <a:pt x="8252" y="4845"/>
                  </a:lnTo>
                  <a:lnTo>
                    <a:pt x="9002" y="4439"/>
                  </a:lnTo>
                  <a:lnTo>
                    <a:pt x="9127" y="4345"/>
                  </a:lnTo>
                  <a:lnTo>
                    <a:pt x="9252" y="4220"/>
                  </a:lnTo>
                  <a:lnTo>
                    <a:pt x="9377" y="4126"/>
                  </a:lnTo>
                  <a:lnTo>
                    <a:pt x="9471" y="3970"/>
                  </a:lnTo>
                  <a:lnTo>
                    <a:pt x="9534" y="3845"/>
                  </a:lnTo>
                  <a:lnTo>
                    <a:pt x="9565" y="3688"/>
                  </a:lnTo>
                  <a:lnTo>
                    <a:pt x="9627" y="3501"/>
                  </a:lnTo>
                  <a:lnTo>
                    <a:pt x="9627" y="3345"/>
                  </a:lnTo>
                  <a:lnTo>
                    <a:pt x="9627" y="3188"/>
                  </a:lnTo>
                  <a:lnTo>
                    <a:pt x="9565" y="3032"/>
                  </a:lnTo>
                  <a:lnTo>
                    <a:pt x="9534" y="2876"/>
                  </a:lnTo>
                  <a:lnTo>
                    <a:pt x="9471" y="2719"/>
                  </a:lnTo>
                  <a:lnTo>
                    <a:pt x="9377" y="2594"/>
                  </a:lnTo>
                  <a:lnTo>
                    <a:pt x="9252" y="2469"/>
                  </a:lnTo>
                  <a:lnTo>
                    <a:pt x="9127" y="2344"/>
                  </a:lnTo>
                  <a:lnTo>
                    <a:pt x="9002" y="2251"/>
                  </a:lnTo>
                  <a:lnTo>
                    <a:pt x="8721" y="2126"/>
                  </a:lnTo>
                  <a:lnTo>
                    <a:pt x="8440" y="2032"/>
                  </a:lnTo>
                  <a:lnTo>
                    <a:pt x="8158" y="1969"/>
                  </a:lnTo>
                  <a:lnTo>
                    <a:pt x="7846" y="1938"/>
                  </a:lnTo>
                  <a:lnTo>
                    <a:pt x="7564" y="1969"/>
                  </a:lnTo>
                  <a:lnTo>
                    <a:pt x="7252" y="2032"/>
                  </a:lnTo>
                  <a:lnTo>
                    <a:pt x="6970" y="2126"/>
                  </a:lnTo>
                  <a:lnTo>
                    <a:pt x="6689" y="2251"/>
                  </a:lnTo>
                  <a:lnTo>
                    <a:pt x="3407" y="4157"/>
                  </a:lnTo>
                  <a:lnTo>
                    <a:pt x="3126" y="4282"/>
                  </a:lnTo>
                  <a:lnTo>
                    <a:pt x="2844" y="4376"/>
                  </a:lnTo>
                  <a:lnTo>
                    <a:pt x="2532" y="4439"/>
                  </a:lnTo>
                  <a:lnTo>
                    <a:pt x="2219" y="4470"/>
                  </a:lnTo>
                  <a:lnTo>
                    <a:pt x="1907" y="4439"/>
                  </a:lnTo>
                  <a:lnTo>
                    <a:pt x="1625" y="4376"/>
                  </a:lnTo>
                  <a:lnTo>
                    <a:pt x="1313" y="4282"/>
                  </a:lnTo>
                  <a:lnTo>
                    <a:pt x="1032" y="4157"/>
                  </a:lnTo>
                  <a:lnTo>
                    <a:pt x="906" y="4063"/>
                  </a:lnTo>
                  <a:lnTo>
                    <a:pt x="844" y="3970"/>
                  </a:lnTo>
                  <a:lnTo>
                    <a:pt x="781" y="3845"/>
                  </a:lnTo>
                  <a:lnTo>
                    <a:pt x="781" y="3688"/>
                  </a:lnTo>
                  <a:lnTo>
                    <a:pt x="781" y="3563"/>
                  </a:lnTo>
                  <a:lnTo>
                    <a:pt x="844" y="3438"/>
                  </a:lnTo>
                  <a:lnTo>
                    <a:pt x="906" y="3313"/>
                  </a:lnTo>
                  <a:lnTo>
                    <a:pt x="1032" y="3251"/>
                  </a:lnTo>
                  <a:lnTo>
                    <a:pt x="5408" y="719"/>
                  </a:lnTo>
                  <a:lnTo>
                    <a:pt x="5533" y="625"/>
                  </a:lnTo>
                  <a:lnTo>
                    <a:pt x="5595" y="469"/>
                  </a:lnTo>
                  <a:lnTo>
                    <a:pt x="5595" y="344"/>
                  </a:lnTo>
                  <a:lnTo>
                    <a:pt x="5564" y="188"/>
                  </a:lnTo>
                  <a:lnTo>
                    <a:pt x="5439" y="63"/>
                  </a:lnTo>
                  <a:lnTo>
                    <a:pt x="5314" y="0"/>
                  </a:lnTo>
                  <a:close/>
                </a:path>
              </a:pathLst>
            </a:custGeom>
            <a:solidFill>
              <a:srgbClr val="cccccc"/>
            </a:solidFill>
            <a:ln w="0">
              <a:noFill/>
            </a:ln>
          </p:spPr>
          <p:style>
            <a:lnRef idx="0"/>
            <a:fillRef idx="0"/>
            <a:effectRef idx="0"/>
            <a:fontRef idx="minor"/>
          </p:style>
        </p:sp>
        <p:sp>
          <p:nvSpPr>
            <p:cNvPr id="413" name="CustomShape 7"/>
            <p:cNvSpPr/>
            <p:nvPr/>
          </p:nvSpPr>
          <p:spPr>
            <a:xfrm>
              <a:off x="5421240" y="3973680"/>
              <a:ext cx="2148840" cy="942840"/>
            </a:xfrm>
            <a:custGeom>
              <a:avLst/>
              <a:gdLst/>
              <a:ahLst/>
              <a:rect l="l" t="t" r="r" b="b"/>
              <a:pathLst>
                <a:path w="48137" h="28383">
                  <a:moveTo>
                    <a:pt x="28663" y="1"/>
                  </a:moveTo>
                  <a:lnTo>
                    <a:pt x="28101" y="32"/>
                  </a:lnTo>
                  <a:lnTo>
                    <a:pt x="27569" y="157"/>
                  </a:lnTo>
                  <a:lnTo>
                    <a:pt x="27038" y="313"/>
                  </a:lnTo>
                  <a:lnTo>
                    <a:pt x="26788" y="438"/>
                  </a:lnTo>
                  <a:lnTo>
                    <a:pt x="26538" y="563"/>
                  </a:lnTo>
                  <a:lnTo>
                    <a:pt x="844" y="15411"/>
                  </a:lnTo>
                  <a:lnTo>
                    <a:pt x="625" y="15536"/>
                  </a:lnTo>
                  <a:lnTo>
                    <a:pt x="469" y="15692"/>
                  </a:lnTo>
                  <a:lnTo>
                    <a:pt x="344" y="15848"/>
                  </a:lnTo>
                  <a:lnTo>
                    <a:pt x="219" y="16036"/>
                  </a:lnTo>
                  <a:lnTo>
                    <a:pt x="125" y="16223"/>
                  </a:lnTo>
                  <a:lnTo>
                    <a:pt x="63" y="16442"/>
                  </a:lnTo>
                  <a:lnTo>
                    <a:pt x="32" y="16630"/>
                  </a:lnTo>
                  <a:lnTo>
                    <a:pt x="0" y="16849"/>
                  </a:lnTo>
                  <a:lnTo>
                    <a:pt x="32" y="17067"/>
                  </a:lnTo>
                  <a:lnTo>
                    <a:pt x="63" y="17255"/>
                  </a:lnTo>
                  <a:lnTo>
                    <a:pt x="125" y="17474"/>
                  </a:lnTo>
                  <a:lnTo>
                    <a:pt x="219" y="17661"/>
                  </a:lnTo>
                  <a:lnTo>
                    <a:pt x="344" y="17849"/>
                  </a:lnTo>
                  <a:lnTo>
                    <a:pt x="469" y="18005"/>
                  </a:lnTo>
                  <a:lnTo>
                    <a:pt x="625" y="18161"/>
                  </a:lnTo>
                  <a:lnTo>
                    <a:pt x="844" y="18286"/>
                  </a:lnTo>
                  <a:lnTo>
                    <a:pt x="17379" y="27820"/>
                  </a:lnTo>
                  <a:lnTo>
                    <a:pt x="17629" y="27976"/>
                  </a:lnTo>
                  <a:lnTo>
                    <a:pt x="17879" y="28070"/>
                  </a:lnTo>
                  <a:lnTo>
                    <a:pt x="18411" y="28258"/>
                  </a:lnTo>
                  <a:lnTo>
                    <a:pt x="18942" y="28351"/>
                  </a:lnTo>
                  <a:lnTo>
                    <a:pt x="19505" y="28383"/>
                  </a:lnTo>
                  <a:lnTo>
                    <a:pt x="20036" y="28351"/>
                  </a:lnTo>
                  <a:lnTo>
                    <a:pt x="20568" y="28258"/>
                  </a:lnTo>
                  <a:lnTo>
                    <a:pt x="21099" y="28070"/>
                  </a:lnTo>
                  <a:lnTo>
                    <a:pt x="21349" y="27976"/>
                  </a:lnTo>
                  <a:lnTo>
                    <a:pt x="21599" y="27820"/>
                  </a:lnTo>
                  <a:lnTo>
                    <a:pt x="47324" y="13004"/>
                  </a:lnTo>
                  <a:lnTo>
                    <a:pt x="47511" y="12848"/>
                  </a:lnTo>
                  <a:lnTo>
                    <a:pt x="47668" y="12723"/>
                  </a:lnTo>
                  <a:lnTo>
                    <a:pt x="47824" y="12535"/>
                  </a:lnTo>
                  <a:lnTo>
                    <a:pt x="47949" y="12379"/>
                  </a:lnTo>
                  <a:lnTo>
                    <a:pt x="48012" y="12160"/>
                  </a:lnTo>
                  <a:lnTo>
                    <a:pt x="48074" y="11972"/>
                  </a:lnTo>
                  <a:lnTo>
                    <a:pt x="48137" y="11754"/>
                  </a:lnTo>
                  <a:lnTo>
                    <a:pt x="48137" y="11566"/>
                  </a:lnTo>
                  <a:lnTo>
                    <a:pt x="48137" y="11347"/>
                  </a:lnTo>
                  <a:lnTo>
                    <a:pt x="48074" y="11160"/>
                  </a:lnTo>
                  <a:lnTo>
                    <a:pt x="48012" y="10941"/>
                  </a:lnTo>
                  <a:lnTo>
                    <a:pt x="47949" y="10753"/>
                  </a:lnTo>
                  <a:lnTo>
                    <a:pt x="47824" y="10566"/>
                  </a:lnTo>
                  <a:lnTo>
                    <a:pt x="47668" y="10410"/>
                  </a:lnTo>
                  <a:lnTo>
                    <a:pt x="47511" y="10253"/>
                  </a:lnTo>
                  <a:lnTo>
                    <a:pt x="47324" y="10128"/>
                  </a:lnTo>
                  <a:lnTo>
                    <a:pt x="30758" y="563"/>
                  </a:lnTo>
                  <a:lnTo>
                    <a:pt x="30507" y="438"/>
                  </a:lnTo>
                  <a:lnTo>
                    <a:pt x="30257" y="313"/>
                  </a:lnTo>
                  <a:lnTo>
                    <a:pt x="29726" y="157"/>
                  </a:lnTo>
                  <a:lnTo>
                    <a:pt x="29195" y="32"/>
                  </a:lnTo>
                  <a:lnTo>
                    <a:pt x="28663" y="1"/>
                  </a:lnTo>
                  <a:close/>
                </a:path>
              </a:pathLst>
            </a:custGeom>
            <a:solidFill>
              <a:srgbClr val="cccccc"/>
            </a:solidFill>
            <a:ln w="0">
              <a:noFill/>
            </a:ln>
          </p:spPr>
          <p:style>
            <a:lnRef idx="0"/>
            <a:fillRef idx="0"/>
            <a:effectRef idx="0"/>
            <a:fontRef idx="minor"/>
          </p:style>
        </p:sp>
        <p:sp>
          <p:nvSpPr>
            <p:cNvPr id="414" name="CustomShape 8"/>
            <p:cNvSpPr/>
            <p:nvPr/>
          </p:nvSpPr>
          <p:spPr>
            <a:xfrm>
              <a:off x="7658640" y="4588560"/>
              <a:ext cx="1025280" cy="443880"/>
            </a:xfrm>
            <a:custGeom>
              <a:avLst/>
              <a:gdLst/>
              <a:ahLst/>
              <a:rect l="l" t="t" r="r" b="b"/>
              <a:pathLst>
                <a:path w="23006" h="13411">
                  <a:moveTo>
                    <a:pt x="9315" y="1"/>
                  </a:moveTo>
                  <a:lnTo>
                    <a:pt x="9002" y="32"/>
                  </a:lnTo>
                  <a:lnTo>
                    <a:pt x="8721" y="95"/>
                  </a:lnTo>
                  <a:lnTo>
                    <a:pt x="8409" y="188"/>
                  </a:lnTo>
                  <a:lnTo>
                    <a:pt x="8127" y="313"/>
                  </a:lnTo>
                  <a:lnTo>
                    <a:pt x="344" y="4814"/>
                  </a:lnTo>
                  <a:lnTo>
                    <a:pt x="188" y="4939"/>
                  </a:lnTo>
                  <a:lnTo>
                    <a:pt x="63" y="5096"/>
                  </a:lnTo>
                  <a:lnTo>
                    <a:pt x="0" y="5252"/>
                  </a:lnTo>
                  <a:lnTo>
                    <a:pt x="0" y="5440"/>
                  </a:lnTo>
                  <a:lnTo>
                    <a:pt x="0" y="5627"/>
                  </a:lnTo>
                  <a:lnTo>
                    <a:pt x="63" y="5783"/>
                  </a:lnTo>
                  <a:lnTo>
                    <a:pt x="188" y="5940"/>
                  </a:lnTo>
                  <a:lnTo>
                    <a:pt x="344" y="6065"/>
                  </a:lnTo>
                  <a:lnTo>
                    <a:pt x="12472" y="13066"/>
                  </a:lnTo>
                  <a:lnTo>
                    <a:pt x="12785" y="13223"/>
                  </a:lnTo>
                  <a:lnTo>
                    <a:pt x="13066" y="13316"/>
                  </a:lnTo>
                  <a:lnTo>
                    <a:pt x="13378" y="13379"/>
                  </a:lnTo>
                  <a:lnTo>
                    <a:pt x="13691" y="13410"/>
                  </a:lnTo>
                  <a:lnTo>
                    <a:pt x="13972" y="13379"/>
                  </a:lnTo>
                  <a:lnTo>
                    <a:pt x="14285" y="13316"/>
                  </a:lnTo>
                  <a:lnTo>
                    <a:pt x="14598" y="13223"/>
                  </a:lnTo>
                  <a:lnTo>
                    <a:pt x="14879" y="13066"/>
                  </a:lnTo>
                  <a:lnTo>
                    <a:pt x="22662" y="8597"/>
                  </a:lnTo>
                  <a:lnTo>
                    <a:pt x="22818" y="8472"/>
                  </a:lnTo>
                  <a:lnTo>
                    <a:pt x="22912" y="8315"/>
                  </a:lnTo>
                  <a:lnTo>
                    <a:pt x="22975" y="8128"/>
                  </a:lnTo>
                  <a:lnTo>
                    <a:pt x="23006" y="7971"/>
                  </a:lnTo>
                  <a:lnTo>
                    <a:pt x="22975" y="7784"/>
                  </a:lnTo>
                  <a:lnTo>
                    <a:pt x="22912" y="7596"/>
                  </a:lnTo>
                  <a:lnTo>
                    <a:pt x="22818" y="7471"/>
                  </a:lnTo>
                  <a:lnTo>
                    <a:pt x="22662" y="7346"/>
                  </a:lnTo>
                  <a:lnTo>
                    <a:pt x="10503" y="313"/>
                  </a:lnTo>
                  <a:lnTo>
                    <a:pt x="10221" y="188"/>
                  </a:lnTo>
                  <a:lnTo>
                    <a:pt x="9940" y="95"/>
                  </a:lnTo>
                  <a:lnTo>
                    <a:pt x="9628" y="32"/>
                  </a:lnTo>
                  <a:lnTo>
                    <a:pt x="9315" y="1"/>
                  </a:lnTo>
                  <a:close/>
                </a:path>
              </a:pathLst>
            </a:custGeom>
            <a:solidFill>
              <a:srgbClr val="cccccc"/>
            </a:solidFill>
            <a:ln w="0">
              <a:noFill/>
            </a:ln>
          </p:spPr>
          <p:style>
            <a:lnRef idx="0"/>
            <a:fillRef idx="0"/>
            <a:effectRef idx="0"/>
            <a:fontRef idx="minor"/>
          </p:style>
        </p:sp>
        <p:sp>
          <p:nvSpPr>
            <p:cNvPr id="415" name="CustomShape 9"/>
            <p:cNvSpPr/>
            <p:nvPr/>
          </p:nvSpPr>
          <p:spPr>
            <a:xfrm>
              <a:off x="5678280" y="3951000"/>
              <a:ext cx="167400" cy="135360"/>
            </a:xfrm>
            <a:custGeom>
              <a:avLst/>
              <a:gdLst/>
              <a:ahLst/>
              <a:rect l="l" t="t" r="r" b="b"/>
              <a:pathLst>
                <a:path w="3815" h="4158">
                  <a:moveTo>
                    <a:pt x="563" y="0"/>
                  </a:moveTo>
                  <a:lnTo>
                    <a:pt x="438" y="31"/>
                  </a:lnTo>
                  <a:lnTo>
                    <a:pt x="313" y="63"/>
                  </a:lnTo>
                  <a:lnTo>
                    <a:pt x="219" y="156"/>
                  </a:lnTo>
                  <a:lnTo>
                    <a:pt x="126" y="250"/>
                  </a:lnTo>
                  <a:lnTo>
                    <a:pt x="63" y="375"/>
                  </a:lnTo>
                  <a:lnTo>
                    <a:pt x="1" y="532"/>
                  </a:lnTo>
                  <a:lnTo>
                    <a:pt x="1" y="750"/>
                  </a:lnTo>
                  <a:lnTo>
                    <a:pt x="32" y="969"/>
                  </a:lnTo>
                  <a:lnTo>
                    <a:pt x="94" y="1219"/>
                  </a:lnTo>
                  <a:lnTo>
                    <a:pt x="188" y="1469"/>
                  </a:lnTo>
                  <a:lnTo>
                    <a:pt x="282" y="1719"/>
                  </a:lnTo>
                  <a:lnTo>
                    <a:pt x="438" y="1907"/>
                  </a:lnTo>
                  <a:lnTo>
                    <a:pt x="1157" y="2720"/>
                  </a:lnTo>
                  <a:lnTo>
                    <a:pt x="1376" y="2907"/>
                  </a:lnTo>
                  <a:lnTo>
                    <a:pt x="1564" y="3095"/>
                  </a:lnTo>
                  <a:lnTo>
                    <a:pt x="2032" y="3407"/>
                  </a:lnTo>
                  <a:lnTo>
                    <a:pt x="2470" y="3657"/>
                  </a:lnTo>
                  <a:lnTo>
                    <a:pt x="2845" y="3845"/>
                  </a:lnTo>
                  <a:lnTo>
                    <a:pt x="3501" y="4126"/>
                  </a:lnTo>
                  <a:lnTo>
                    <a:pt x="3626" y="4157"/>
                  </a:lnTo>
                  <a:lnTo>
                    <a:pt x="3720" y="4157"/>
                  </a:lnTo>
                  <a:lnTo>
                    <a:pt x="3783" y="4064"/>
                  </a:lnTo>
                  <a:lnTo>
                    <a:pt x="3814" y="3939"/>
                  </a:lnTo>
                  <a:lnTo>
                    <a:pt x="3814" y="3720"/>
                  </a:lnTo>
                  <a:lnTo>
                    <a:pt x="3814" y="3501"/>
                  </a:lnTo>
                  <a:lnTo>
                    <a:pt x="3752" y="3251"/>
                  </a:lnTo>
                  <a:lnTo>
                    <a:pt x="3689" y="3001"/>
                  </a:lnTo>
                  <a:lnTo>
                    <a:pt x="3501" y="2438"/>
                  </a:lnTo>
                  <a:lnTo>
                    <a:pt x="3220" y="1907"/>
                  </a:lnTo>
                  <a:lnTo>
                    <a:pt x="2908" y="1407"/>
                  </a:lnTo>
                  <a:lnTo>
                    <a:pt x="2532" y="969"/>
                  </a:lnTo>
                  <a:lnTo>
                    <a:pt x="2345" y="782"/>
                  </a:lnTo>
                  <a:lnTo>
                    <a:pt x="2157" y="625"/>
                  </a:lnTo>
                  <a:lnTo>
                    <a:pt x="1970" y="500"/>
                  </a:lnTo>
                  <a:lnTo>
                    <a:pt x="1751" y="375"/>
                  </a:lnTo>
                  <a:lnTo>
                    <a:pt x="1188" y="125"/>
                  </a:lnTo>
                  <a:lnTo>
                    <a:pt x="1032" y="63"/>
                  </a:lnTo>
                  <a:lnTo>
                    <a:pt x="876" y="31"/>
                  </a:lnTo>
                  <a:lnTo>
                    <a:pt x="720" y="0"/>
                  </a:lnTo>
                  <a:close/>
                </a:path>
              </a:pathLst>
            </a:custGeom>
            <a:solidFill>
              <a:srgbClr val="ffffff"/>
            </a:solidFill>
            <a:ln w="0">
              <a:noFill/>
            </a:ln>
          </p:spPr>
          <p:style>
            <a:lnRef idx="0"/>
            <a:fillRef idx="0"/>
            <a:effectRef idx="0"/>
            <a:fontRef idx="minor"/>
          </p:style>
        </p:sp>
        <p:sp>
          <p:nvSpPr>
            <p:cNvPr id="416" name="CustomShape 10"/>
            <p:cNvSpPr/>
            <p:nvPr/>
          </p:nvSpPr>
          <p:spPr>
            <a:xfrm>
              <a:off x="7447680" y="3947760"/>
              <a:ext cx="31680" cy="139680"/>
            </a:xfrm>
            <a:custGeom>
              <a:avLst/>
              <a:gdLst/>
              <a:ahLst/>
              <a:rect l="l" t="t" r="r" b="b"/>
              <a:pathLst>
                <a:path w="782" h="4283">
                  <a:moveTo>
                    <a:pt x="0" y="0"/>
                  </a:moveTo>
                  <a:lnTo>
                    <a:pt x="0" y="4283"/>
                  </a:lnTo>
                  <a:lnTo>
                    <a:pt x="782" y="4283"/>
                  </a:lnTo>
                  <a:lnTo>
                    <a:pt x="782" y="2470"/>
                  </a:lnTo>
                  <a:lnTo>
                    <a:pt x="782" y="2157"/>
                  </a:lnTo>
                  <a:lnTo>
                    <a:pt x="751" y="1813"/>
                  </a:lnTo>
                  <a:lnTo>
                    <a:pt x="688" y="1501"/>
                  </a:lnTo>
                  <a:lnTo>
                    <a:pt x="594" y="1188"/>
                  </a:lnTo>
                  <a:lnTo>
                    <a:pt x="469" y="876"/>
                  </a:lnTo>
                  <a:lnTo>
                    <a:pt x="344" y="563"/>
                  </a:lnTo>
                  <a:lnTo>
                    <a:pt x="188" y="282"/>
                  </a:lnTo>
                  <a:lnTo>
                    <a:pt x="0" y="0"/>
                  </a:lnTo>
                  <a:close/>
                </a:path>
              </a:pathLst>
            </a:custGeom>
            <a:solidFill>
              <a:srgbClr val="fd8c00"/>
            </a:solidFill>
            <a:ln w="0">
              <a:noFill/>
            </a:ln>
          </p:spPr>
          <p:style>
            <a:lnRef idx="0"/>
            <a:fillRef idx="0"/>
            <a:effectRef idx="0"/>
            <a:fontRef idx="minor"/>
          </p:style>
        </p:sp>
        <p:sp>
          <p:nvSpPr>
            <p:cNvPr id="417" name="CustomShape 11"/>
            <p:cNvSpPr/>
            <p:nvPr/>
          </p:nvSpPr>
          <p:spPr>
            <a:xfrm>
              <a:off x="5440680" y="4234320"/>
              <a:ext cx="353520" cy="349200"/>
            </a:xfrm>
            <a:custGeom>
              <a:avLst/>
              <a:gdLst/>
              <a:ahLst/>
              <a:rect l="l" t="t" r="r" b="b"/>
              <a:pathLst>
                <a:path w="7972" h="10566">
                  <a:moveTo>
                    <a:pt x="4471" y="0"/>
                  </a:moveTo>
                  <a:lnTo>
                    <a:pt x="4158" y="31"/>
                  </a:lnTo>
                  <a:lnTo>
                    <a:pt x="3877" y="94"/>
                  </a:lnTo>
                  <a:lnTo>
                    <a:pt x="3564" y="219"/>
                  </a:lnTo>
                  <a:lnTo>
                    <a:pt x="3220" y="375"/>
                  </a:lnTo>
                  <a:lnTo>
                    <a:pt x="2908" y="594"/>
                  </a:lnTo>
                  <a:lnTo>
                    <a:pt x="2595" y="844"/>
                  </a:lnTo>
                  <a:lnTo>
                    <a:pt x="2283" y="1125"/>
                  </a:lnTo>
                  <a:lnTo>
                    <a:pt x="1970" y="1438"/>
                  </a:lnTo>
                  <a:lnTo>
                    <a:pt x="1689" y="1782"/>
                  </a:lnTo>
                  <a:lnTo>
                    <a:pt x="1439" y="2157"/>
                  </a:lnTo>
                  <a:lnTo>
                    <a:pt x="1189" y="2563"/>
                  </a:lnTo>
                  <a:lnTo>
                    <a:pt x="939" y="2970"/>
                  </a:lnTo>
                  <a:lnTo>
                    <a:pt x="751" y="3376"/>
                  </a:lnTo>
                  <a:lnTo>
                    <a:pt x="564" y="3814"/>
                  </a:lnTo>
                  <a:lnTo>
                    <a:pt x="376" y="4282"/>
                  </a:lnTo>
                  <a:lnTo>
                    <a:pt x="251" y="4720"/>
                  </a:lnTo>
                  <a:lnTo>
                    <a:pt x="157" y="5189"/>
                  </a:lnTo>
                  <a:lnTo>
                    <a:pt x="63" y="5658"/>
                  </a:lnTo>
                  <a:lnTo>
                    <a:pt x="1" y="6095"/>
                  </a:lnTo>
                  <a:lnTo>
                    <a:pt x="1" y="6564"/>
                  </a:lnTo>
                  <a:lnTo>
                    <a:pt x="32" y="7033"/>
                  </a:lnTo>
                  <a:lnTo>
                    <a:pt x="95" y="7502"/>
                  </a:lnTo>
                  <a:lnTo>
                    <a:pt x="188" y="7908"/>
                  </a:lnTo>
                  <a:lnTo>
                    <a:pt x="313" y="8252"/>
                  </a:lnTo>
                  <a:lnTo>
                    <a:pt x="501" y="8565"/>
                  </a:lnTo>
                  <a:lnTo>
                    <a:pt x="689" y="8846"/>
                  </a:lnTo>
                  <a:lnTo>
                    <a:pt x="939" y="9065"/>
                  </a:lnTo>
                  <a:lnTo>
                    <a:pt x="1189" y="9221"/>
                  </a:lnTo>
                  <a:lnTo>
                    <a:pt x="3502" y="10565"/>
                  </a:lnTo>
                  <a:lnTo>
                    <a:pt x="7972" y="1751"/>
                  </a:lnTo>
                  <a:lnTo>
                    <a:pt x="5471" y="282"/>
                  </a:lnTo>
                  <a:lnTo>
                    <a:pt x="5252" y="156"/>
                  </a:lnTo>
                  <a:lnTo>
                    <a:pt x="5002" y="63"/>
                  </a:lnTo>
                  <a:lnTo>
                    <a:pt x="4721" y="0"/>
                  </a:lnTo>
                  <a:close/>
                </a:path>
              </a:pathLst>
            </a:custGeom>
            <a:solidFill>
              <a:srgbClr val="133d3a"/>
            </a:solidFill>
            <a:ln w="0">
              <a:noFill/>
            </a:ln>
          </p:spPr>
          <p:style>
            <a:lnRef idx="0"/>
            <a:fillRef idx="0"/>
            <a:effectRef idx="0"/>
            <a:fontRef idx="minor"/>
          </p:style>
        </p:sp>
        <p:sp>
          <p:nvSpPr>
            <p:cNvPr id="418" name="CustomShape 12"/>
            <p:cNvSpPr/>
            <p:nvPr/>
          </p:nvSpPr>
          <p:spPr>
            <a:xfrm>
              <a:off x="5551200" y="4281120"/>
              <a:ext cx="286200" cy="310680"/>
            </a:xfrm>
            <a:custGeom>
              <a:avLst/>
              <a:gdLst/>
              <a:ahLst/>
              <a:rect l="l" t="t" r="r" b="b"/>
              <a:pathLst>
                <a:path w="6471" h="9410">
                  <a:moveTo>
                    <a:pt x="4470" y="1"/>
                  </a:moveTo>
                  <a:lnTo>
                    <a:pt x="4189" y="32"/>
                  </a:lnTo>
                  <a:lnTo>
                    <a:pt x="3876" y="95"/>
                  </a:lnTo>
                  <a:lnTo>
                    <a:pt x="3564" y="220"/>
                  </a:lnTo>
                  <a:lnTo>
                    <a:pt x="3220" y="407"/>
                  </a:lnTo>
                  <a:lnTo>
                    <a:pt x="2907" y="595"/>
                  </a:lnTo>
                  <a:lnTo>
                    <a:pt x="2563" y="845"/>
                  </a:lnTo>
                  <a:lnTo>
                    <a:pt x="2251" y="1157"/>
                  </a:lnTo>
                  <a:lnTo>
                    <a:pt x="1969" y="1470"/>
                  </a:lnTo>
                  <a:lnTo>
                    <a:pt x="1688" y="1814"/>
                  </a:lnTo>
                  <a:lnTo>
                    <a:pt x="1407" y="2189"/>
                  </a:lnTo>
                  <a:lnTo>
                    <a:pt x="1157" y="2564"/>
                  </a:lnTo>
                  <a:lnTo>
                    <a:pt x="938" y="2970"/>
                  </a:lnTo>
                  <a:lnTo>
                    <a:pt x="719" y="3408"/>
                  </a:lnTo>
                  <a:lnTo>
                    <a:pt x="532" y="3845"/>
                  </a:lnTo>
                  <a:lnTo>
                    <a:pt x="375" y="4283"/>
                  </a:lnTo>
                  <a:lnTo>
                    <a:pt x="250" y="4752"/>
                  </a:lnTo>
                  <a:lnTo>
                    <a:pt x="125" y="5221"/>
                  </a:lnTo>
                  <a:lnTo>
                    <a:pt x="63" y="5658"/>
                  </a:lnTo>
                  <a:lnTo>
                    <a:pt x="0" y="6127"/>
                  </a:lnTo>
                  <a:lnTo>
                    <a:pt x="0" y="6565"/>
                  </a:lnTo>
                  <a:lnTo>
                    <a:pt x="0" y="7002"/>
                  </a:lnTo>
                  <a:lnTo>
                    <a:pt x="63" y="7409"/>
                  </a:lnTo>
                  <a:lnTo>
                    <a:pt x="125" y="7784"/>
                  </a:lnTo>
                  <a:lnTo>
                    <a:pt x="250" y="8096"/>
                  </a:lnTo>
                  <a:lnTo>
                    <a:pt x="375" y="8409"/>
                  </a:lnTo>
                  <a:lnTo>
                    <a:pt x="532" y="8659"/>
                  </a:lnTo>
                  <a:lnTo>
                    <a:pt x="719" y="8878"/>
                  </a:lnTo>
                  <a:lnTo>
                    <a:pt x="938" y="9065"/>
                  </a:lnTo>
                  <a:lnTo>
                    <a:pt x="1157" y="9222"/>
                  </a:lnTo>
                  <a:lnTo>
                    <a:pt x="1407" y="9316"/>
                  </a:lnTo>
                  <a:lnTo>
                    <a:pt x="1688" y="9378"/>
                  </a:lnTo>
                  <a:lnTo>
                    <a:pt x="1969" y="9409"/>
                  </a:lnTo>
                  <a:lnTo>
                    <a:pt x="2251" y="9378"/>
                  </a:lnTo>
                  <a:lnTo>
                    <a:pt x="2563" y="9316"/>
                  </a:lnTo>
                  <a:lnTo>
                    <a:pt x="2907" y="9190"/>
                  </a:lnTo>
                  <a:lnTo>
                    <a:pt x="3220" y="9034"/>
                  </a:lnTo>
                  <a:lnTo>
                    <a:pt x="3564" y="8815"/>
                  </a:lnTo>
                  <a:lnTo>
                    <a:pt x="3876" y="8565"/>
                  </a:lnTo>
                  <a:lnTo>
                    <a:pt x="4189" y="8284"/>
                  </a:lnTo>
                  <a:lnTo>
                    <a:pt x="4470" y="7940"/>
                  </a:lnTo>
                  <a:lnTo>
                    <a:pt x="4783" y="7596"/>
                  </a:lnTo>
                  <a:lnTo>
                    <a:pt x="5033" y="7253"/>
                  </a:lnTo>
                  <a:lnTo>
                    <a:pt x="5283" y="6846"/>
                  </a:lnTo>
                  <a:lnTo>
                    <a:pt x="5502" y="6440"/>
                  </a:lnTo>
                  <a:lnTo>
                    <a:pt x="5720" y="6002"/>
                  </a:lnTo>
                  <a:lnTo>
                    <a:pt x="5908" y="5565"/>
                  </a:lnTo>
                  <a:lnTo>
                    <a:pt x="6064" y="5127"/>
                  </a:lnTo>
                  <a:lnTo>
                    <a:pt x="6220" y="4658"/>
                  </a:lnTo>
                  <a:lnTo>
                    <a:pt x="6314" y="4221"/>
                  </a:lnTo>
                  <a:lnTo>
                    <a:pt x="6408" y="3752"/>
                  </a:lnTo>
                  <a:lnTo>
                    <a:pt x="6439" y="3283"/>
                  </a:lnTo>
                  <a:lnTo>
                    <a:pt x="6470" y="2845"/>
                  </a:lnTo>
                  <a:lnTo>
                    <a:pt x="6439" y="2408"/>
                  </a:lnTo>
                  <a:lnTo>
                    <a:pt x="6408" y="2001"/>
                  </a:lnTo>
                  <a:lnTo>
                    <a:pt x="6314" y="1626"/>
                  </a:lnTo>
                  <a:lnTo>
                    <a:pt x="6220" y="1314"/>
                  </a:lnTo>
                  <a:lnTo>
                    <a:pt x="6064" y="1001"/>
                  </a:lnTo>
                  <a:lnTo>
                    <a:pt x="5908" y="751"/>
                  </a:lnTo>
                  <a:lnTo>
                    <a:pt x="5720" y="532"/>
                  </a:lnTo>
                  <a:lnTo>
                    <a:pt x="5502" y="345"/>
                  </a:lnTo>
                  <a:lnTo>
                    <a:pt x="5283" y="188"/>
                  </a:lnTo>
                  <a:lnTo>
                    <a:pt x="5033" y="95"/>
                  </a:lnTo>
                  <a:lnTo>
                    <a:pt x="4783" y="32"/>
                  </a:lnTo>
                  <a:lnTo>
                    <a:pt x="4470" y="1"/>
                  </a:lnTo>
                  <a:close/>
                </a:path>
              </a:pathLst>
            </a:custGeom>
            <a:solidFill>
              <a:srgbClr val="0c2624"/>
            </a:solidFill>
            <a:ln w="0">
              <a:noFill/>
            </a:ln>
          </p:spPr>
          <p:style>
            <a:lnRef idx="0"/>
            <a:fillRef idx="0"/>
            <a:effectRef idx="0"/>
            <a:fontRef idx="minor"/>
          </p:style>
        </p:sp>
        <p:sp>
          <p:nvSpPr>
            <p:cNvPr id="419" name="CustomShape 13"/>
            <p:cNvSpPr/>
            <p:nvPr/>
          </p:nvSpPr>
          <p:spPr>
            <a:xfrm>
              <a:off x="7159680" y="4084200"/>
              <a:ext cx="353160" cy="348840"/>
            </a:xfrm>
            <a:custGeom>
              <a:avLst/>
              <a:gdLst/>
              <a:ahLst/>
              <a:rect l="l" t="t" r="r" b="b"/>
              <a:pathLst>
                <a:path w="7972" h="10566">
                  <a:moveTo>
                    <a:pt x="4439" y="0"/>
                  </a:moveTo>
                  <a:lnTo>
                    <a:pt x="4158" y="31"/>
                  </a:lnTo>
                  <a:lnTo>
                    <a:pt x="3845" y="125"/>
                  </a:lnTo>
                  <a:lnTo>
                    <a:pt x="3533" y="219"/>
                  </a:lnTo>
                  <a:lnTo>
                    <a:pt x="3220" y="406"/>
                  </a:lnTo>
                  <a:lnTo>
                    <a:pt x="2907" y="594"/>
                  </a:lnTo>
                  <a:lnTo>
                    <a:pt x="2564" y="875"/>
                  </a:lnTo>
                  <a:lnTo>
                    <a:pt x="2251" y="1157"/>
                  </a:lnTo>
                  <a:lnTo>
                    <a:pt x="1970" y="1469"/>
                  </a:lnTo>
                  <a:lnTo>
                    <a:pt x="1688" y="1813"/>
                  </a:lnTo>
                  <a:lnTo>
                    <a:pt x="1407" y="2188"/>
                  </a:lnTo>
                  <a:lnTo>
                    <a:pt x="1157" y="2563"/>
                  </a:lnTo>
                  <a:lnTo>
                    <a:pt x="938" y="2970"/>
                  </a:lnTo>
                  <a:lnTo>
                    <a:pt x="719" y="3407"/>
                  </a:lnTo>
                  <a:lnTo>
                    <a:pt x="532" y="3845"/>
                  </a:lnTo>
                  <a:lnTo>
                    <a:pt x="376" y="4282"/>
                  </a:lnTo>
                  <a:lnTo>
                    <a:pt x="251" y="4751"/>
                  </a:lnTo>
                  <a:lnTo>
                    <a:pt x="125" y="5220"/>
                  </a:lnTo>
                  <a:lnTo>
                    <a:pt x="63" y="5658"/>
                  </a:lnTo>
                  <a:lnTo>
                    <a:pt x="0" y="6127"/>
                  </a:lnTo>
                  <a:lnTo>
                    <a:pt x="0" y="6564"/>
                  </a:lnTo>
                  <a:lnTo>
                    <a:pt x="0" y="7064"/>
                  </a:lnTo>
                  <a:lnTo>
                    <a:pt x="63" y="7502"/>
                  </a:lnTo>
                  <a:lnTo>
                    <a:pt x="188" y="7908"/>
                  </a:lnTo>
                  <a:lnTo>
                    <a:pt x="313" y="8283"/>
                  </a:lnTo>
                  <a:lnTo>
                    <a:pt x="501" y="8596"/>
                  </a:lnTo>
                  <a:lnTo>
                    <a:pt x="688" y="8846"/>
                  </a:lnTo>
                  <a:lnTo>
                    <a:pt x="938" y="9065"/>
                  </a:lnTo>
                  <a:lnTo>
                    <a:pt x="1188" y="9252"/>
                  </a:lnTo>
                  <a:lnTo>
                    <a:pt x="3501" y="10565"/>
                  </a:lnTo>
                  <a:lnTo>
                    <a:pt x="7971" y="1782"/>
                  </a:lnTo>
                  <a:lnTo>
                    <a:pt x="5470" y="313"/>
                  </a:lnTo>
                  <a:lnTo>
                    <a:pt x="5220" y="156"/>
                  </a:lnTo>
                  <a:lnTo>
                    <a:pt x="5002" y="63"/>
                  </a:lnTo>
                  <a:lnTo>
                    <a:pt x="4720" y="31"/>
                  </a:lnTo>
                  <a:lnTo>
                    <a:pt x="4439" y="0"/>
                  </a:lnTo>
                  <a:close/>
                </a:path>
              </a:pathLst>
            </a:custGeom>
            <a:solidFill>
              <a:srgbClr val="0c2624"/>
            </a:solidFill>
            <a:ln w="0">
              <a:noFill/>
            </a:ln>
          </p:spPr>
          <p:style>
            <a:lnRef idx="0"/>
            <a:fillRef idx="0"/>
            <a:effectRef idx="0"/>
            <a:fontRef idx="minor"/>
          </p:style>
        </p:sp>
        <p:sp>
          <p:nvSpPr>
            <p:cNvPr id="420" name="CustomShape 14"/>
            <p:cNvSpPr/>
            <p:nvPr/>
          </p:nvSpPr>
          <p:spPr>
            <a:xfrm>
              <a:off x="6129720" y="4530960"/>
              <a:ext cx="353160" cy="348840"/>
            </a:xfrm>
            <a:custGeom>
              <a:avLst/>
              <a:gdLst/>
              <a:ahLst/>
              <a:rect l="l" t="t" r="r" b="b"/>
              <a:pathLst>
                <a:path w="7972" h="10566">
                  <a:moveTo>
                    <a:pt x="4439" y="1"/>
                  </a:moveTo>
                  <a:lnTo>
                    <a:pt x="4158" y="32"/>
                  </a:lnTo>
                  <a:lnTo>
                    <a:pt x="3877" y="94"/>
                  </a:lnTo>
                  <a:lnTo>
                    <a:pt x="3564" y="219"/>
                  </a:lnTo>
                  <a:lnTo>
                    <a:pt x="3220" y="407"/>
                  </a:lnTo>
                  <a:lnTo>
                    <a:pt x="2908" y="594"/>
                  </a:lnTo>
                  <a:lnTo>
                    <a:pt x="2564" y="845"/>
                  </a:lnTo>
                  <a:lnTo>
                    <a:pt x="2283" y="1126"/>
                  </a:lnTo>
                  <a:lnTo>
                    <a:pt x="1970" y="1470"/>
                  </a:lnTo>
                  <a:lnTo>
                    <a:pt x="1689" y="1814"/>
                  </a:lnTo>
                  <a:lnTo>
                    <a:pt x="1407" y="2157"/>
                  </a:lnTo>
                  <a:lnTo>
                    <a:pt x="1157" y="2564"/>
                  </a:lnTo>
                  <a:lnTo>
                    <a:pt x="938" y="2970"/>
                  </a:lnTo>
                  <a:lnTo>
                    <a:pt x="720" y="3408"/>
                  </a:lnTo>
                  <a:lnTo>
                    <a:pt x="532" y="3845"/>
                  </a:lnTo>
                  <a:lnTo>
                    <a:pt x="376" y="4283"/>
                  </a:lnTo>
                  <a:lnTo>
                    <a:pt x="251" y="4752"/>
                  </a:lnTo>
                  <a:lnTo>
                    <a:pt x="126" y="5221"/>
                  </a:lnTo>
                  <a:lnTo>
                    <a:pt x="63" y="5658"/>
                  </a:lnTo>
                  <a:lnTo>
                    <a:pt x="1" y="6127"/>
                  </a:lnTo>
                  <a:lnTo>
                    <a:pt x="1" y="6565"/>
                  </a:lnTo>
                  <a:lnTo>
                    <a:pt x="32" y="7065"/>
                  </a:lnTo>
                  <a:lnTo>
                    <a:pt x="95" y="7502"/>
                  </a:lnTo>
                  <a:lnTo>
                    <a:pt x="188" y="7909"/>
                  </a:lnTo>
                  <a:lnTo>
                    <a:pt x="313" y="8284"/>
                  </a:lnTo>
                  <a:lnTo>
                    <a:pt x="501" y="8596"/>
                  </a:lnTo>
                  <a:lnTo>
                    <a:pt x="688" y="8846"/>
                  </a:lnTo>
                  <a:lnTo>
                    <a:pt x="938" y="9065"/>
                  </a:lnTo>
                  <a:lnTo>
                    <a:pt x="1189" y="9222"/>
                  </a:lnTo>
                  <a:lnTo>
                    <a:pt x="3502" y="10566"/>
                  </a:lnTo>
                  <a:lnTo>
                    <a:pt x="7971" y="1782"/>
                  </a:lnTo>
                  <a:lnTo>
                    <a:pt x="5471" y="282"/>
                  </a:lnTo>
                  <a:lnTo>
                    <a:pt x="5221" y="157"/>
                  </a:lnTo>
                  <a:lnTo>
                    <a:pt x="5002" y="63"/>
                  </a:lnTo>
                  <a:lnTo>
                    <a:pt x="4721" y="32"/>
                  </a:lnTo>
                  <a:lnTo>
                    <a:pt x="4439" y="1"/>
                  </a:lnTo>
                  <a:close/>
                </a:path>
              </a:pathLst>
            </a:custGeom>
            <a:solidFill>
              <a:srgbClr val="0c2624"/>
            </a:solidFill>
            <a:ln w="0">
              <a:noFill/>
            </a:ln>
          </p:spPr>
          <p:style>
            <a:lnRef idx="0"/>
            <a:fillRef idx="0"/>
            <a:effectRef idx="0"/>
            <a:fontRef idx="minor"/>
          </p:style>
        </p:sp>
        <p:sp>
          <p:nvSpPr>
            <p:cNvPr id="421" name="CustomShape 15"/>
            <p:cNvSpPr/>
            <p:nvPr/>
          </p:nvSpPr>
          <p:spPr>
            <a:xfrm>
              <a:off x="5449320" y="3489480"/>
              <a:ext cx="2106720" cy="1305360"/>
            </a:xfrm>
            <a:custGeom>
              <a:avLst/>
              <a:gdLst/>
              <a:ahLst/>
              <a:rect l="l" t="t" r="r" b="b"/>
              <a:pathLst>
                <a:path w="47200" h="39260">
                  <a:moveTo>
                    <a:pt x="28476" y="0"/>
                  </a:moveTo>
                  <a:lnTo>
                    <a:pt x="27913" y="31"/>
                  </a:lnTo>
                  <a:lnTo>
                    <a:pt x="27382" y="94"/>
                  </a:lnTo>
                  <a:lnTo>
                    <a:pt x="26819" y="219"/>
                  </a:lnTo>
                  <a:lnTo>
                    <a:pt x="26288" y="344"/>
                  </a:lnTo>
                  <a:lnTo>
                    <a:pt x="25756" y="531"/>
                  </a:lnTo>
                  <a:lnTo>
                    <a:pt x="25225" y="719"/>
                  </a:lnTo>
                  <a:lnTo>
                    <a:pt x="24694" y="969"/>
                  </a:lnTo>
                  <a:lnTo>
                    <a:pt x="18786" y="3876"/>
                  </a:lnTo>
                  <a:lnTo>
                    <a:pt x="17942" y="4314"/>
                  </a:lnTo>
                  <a:lnTo>
                    <a:pt x="17098" y="4814"/>
                  </a:lnTo>
                  <a:lnTo>
                    <a:pt x="16317" y="5376"/>
                  </a:lnTo>
                  <a:lnTo>
                    <a:pt x="15535" y="5939"/>
                  </a:lnTo>
                  <a:lnTo>
                    <a:pt x="14785" y="6533"/>
                  </a:lnTo>
                  <a:lnTo>
                    <a:pt x="14097" y="7189"/>
                  </a:lnTo>
                  <a:lnTo>
                    <a:pt x="13410" y="7877"/>
                  </a:lnTo>
                  <a:lnTo>
                    <a:pt x="12753" y="8596"/>
                  </a:lnTo>
                  <a:lnTo>
                    <a:pt x="4158" y="18598"/>
                  </a:lnTo>
                  <a:lnTo>
                    <a:pt x="2313" y="22974"/>
                  </a:lnTo>
                  <a:lnTo>
                    <a:pt x="2063" y="23193"/>
                  </a:lnTo>
                  <a:lnTo>
                    <a:pt x="1813" y="23443"/>
                  </a:lnTo>
                  <a:lnTo>
                    <a:pt x="1470" y="23787"/>
                  </a:lnTo>
                  <a:lnTo>
                    <a:pt x="1126" y="24225"/>
                  </a:lnTo>
                  <a:lnTo>
                    <a:pt x="782" y="24756"/>
                  </a:lnTo>
                  <a:lnTo>
                    <a:pt x="626" y="25069"/>
                  </a:lnTo>
                  <a:lnTo>
                    <a:pt x="469" y="25381"/>
                  </a:lnTo>
                  <a:lnTo>
                    <a:pt x="313" y="25694"/>
                  </a:lnTo>
                  <a:lnTo>
                    <a:pt x="219" y="26038"/>
                  </a:lnTo>
                  <a:lnTo>
                    <a:pt x="125" y="26413"/>
                  </a:lnTo>
                  <a:lnTo>
                    <a:pt x="32" y="26756"/>
                  </a:lnTo>
                  <a:lnTo>
                    <a:pt x="0" y="27100"/>
                  </a:lnTo>
                  <a:lnTo>
                    <a:pt x="0" y="27475"/>
                  </a:lnTo>
                  <a:lnTo>
                    <a:pt x="0" y="27819"/>
                  </a:lnTo>
                  <a:lnTo>
                    <a:pt x="32" y="28132"/>
                  </a:lnTo>
                  <a:lnTo>
                    <a:pt x="63" y="28476"/>
                  </a:lnTo>
                  <a:lnTo>
                    <a:pt x="125" y="28788"/>
                  </a:lnTo>
                  <a:lnTo>
                    <a:pt x="313" y="29382"/>
                  </a:lnTo>
                  <a:lnTo>
                    <a:pt x="532" y="29882"/>
                  </a:lnTo>
                  <a:lnTo>
                    <a:pt x="751" y="30351"/>
                  </a:lnTo>
                  <a:lnTo>
                    <a:pt x="1032" y="30726"/>
                  </a:lnTo>
                  <a:lnTo>
                    <a:pt x="1157" y="30851"/>
                  </a:lnTo>
                  <a:lnTo>
                    <a:pt x="1313" y="31008"/>
                  </a:lnTo>
                  <a:lnTo>
                    <a:pt x="1657" y="31258"/>
                  </a:lnTo>
                  <a:lnTo>
                    <a:pt x="2001" y="31476"/>
                  </a:lnTo>
                  <a:lnTo>
                    <a:pt x="2376" y="31633"/>
                  </a:lnTo>
                  <a:lnTo>
                    <a:pt x="2970" y="31883"/>
                  </a:lnTo>
                  <a:lnTo>
                    <a:pt x="3220" y="31945"/>
                  </a:lnTo>
                  <a:lnTo>
                    <a:pt x="11597" y="36790"/>
                  </a:lnTo>
                  <a:lnTo>
                    <a:pt x="11753" y="37071"/>
                  </a:lnTo>
                  <a:lnTo>
                    <a:pt x="11972" y="37384"/>
                  </a:lnTo>
                  <a:lnTo>
                    <a:pt x="12285" y="37759"/>
                  </a:lnTo>
                  <a:lnTo>
                    <a:pt x="12691" y="38165"/>
                  </a:lnTo>
                  <a:lnTo>
                    <a:pt x="12910" y="38384"/>
                  </a:lnTo>
                  <a:lnTo>
                    <a:pt x="13160" y="38572"/>
                  </a:lnTo>
                  <a:lnTo>
                    <a:pt x="13441" y="38728"/>
                  </a:lnTo>
                  <a:lnTo>
                    <a:pt x="13754" y="38884"/>
                  </a:lnTo>
                  <a:lnTo>
                    <a:pt x="14066" y="39041"/>
                  </a:lnTo>
                  <a:lnTo>
                    <a:pt x="14441" y="39134"/>
                  </a:lnTo>
                  <a:lnTo>
                    <a:pt x="14754" y="39197"/>
                  </a:lnTo>
                  <a:lnTo>
                    <a:pt x="15098" y="39228"/>
                  </a:lnTo>
                  <a:lnTo>
                    <a:pt x="15442" y="39259"/>
                  </a:lnTo>
                  <a:lnTo>
                    <a:pt x="15817" y="39228"/>
                  </a:lnTo>
                  <a:lnTo>
                    <a:pt x="16192" y="39197"/>
                  </a:lnTo>
                  <a:lnTo>
                    <a:pt x="16567" y="39134"/>
                  </a:lnTo>
                  <a:lnTo>
                    <a:pt x="17380" y="38978"/>
                  </a:lnTo>
                  <a:lnTo>
                    <a:pt x="18192" y="38759"/>
                  </a:lnTo>
                  <a:lnTo>
                    <a:pt x="19005" y="38478"/>
                  </a:lnTo>
                  <a:lnTo>
                    <a:pt x="19786" y="38134"/>
                  </a:lnTo>
                  <a:lnTo>
                    <a:pt x="20568" y="37790"/>
                  </a:lnTo>
                  <a:lnTo>
                    <a:pt x="21287" y="37447"/>
                  </a:lnTo>
                  <a:lnTo>
                    <a:pt x="21974" y="37103"/>
                  </a:lnTo>
                  <a:lnTo>
                    <a:pt x="23100" y="36478"/>
                  </a:lnTo>
                  <a:lnTo>
                    <a:pt x="23881" y="36009"/>
                  </a:lnTo>
                  <a:lnTo>
                    <a:pt x="24162" y="35821"/>
                  </a:lnTo>
                  <a:lnTo>
                    <a:pt x="47199" y="22474"/>
                  </a:lnTo>
                  <a:lnTo>
                    <a:pt x="47168" y="22068"/>
                  </a:lnTo>
                  <a:lnTo>
                    <a:pt x="47137" y="21630"/>
                  </a:lnTo>
                  <a:lnTo>
                    <a:pt x="47074" y="21099"/>
                  </a:lnTo>
                  <a:lnTo>
                    <a:pt x="46980" y="20505"/>
                  </a:lnTo>
                  <a:lnTo>
                    <a:pt x="46824" y="19880"/>
                  </a:lnTo>
                  <a:lnTo>
                    <a:pt x="46730" y="19567"/>
                  </a:lnTo>
                  <a:lnTo>
                    <a:pt x="46605" y="19286"/>
                  </a:lnTo>
                  <a:lnTo>
                    <a:pt x="46480" y="19036"/>
                  </a:lnTo>
                  <a:lnTo>
                    <a:pt x="46324" y="18786"/>
                  </a:lnTo>
                  <a:lnTo>
                    <a:pt x="46011" y="18380"/>
                  </a:lnTo>
                  <a:lnTo>
                    <a:pt x="45699" y="18004"/>
                  </a:lnTo>
                  <a:lnTo>
                    <a:pt x="45417" y="17723"/>
                  </a:lnTo>
                  <a:lnTo>
                    <a:pt x="45199" y="17504"/>
                  </a:lnTo>
                  <a:lnTo>
                    <a:pt x="44823" y="17223"/>
                  </a:lnTo>
                  <a:lnTo>
                    <a:pt x="44698" y="17129"/>
                  </a:lnTo>
                  <a:lnTo>
                    <a:pt x="44698" y="13753"/>
                  </a:lnTo>
                  <a:lnTo>
                    <a:pt x="44698" y="13441"/>
                  </a:lnTo>
                  <a:lnTo>
                    <a:pt x="44667" y="13160"/>
                  </a:lnTo>
                  <a:lnTo>
                    <a:pt x="44605" y="12847"/>
                  </a:lnTo>
                  <a:lnTo>
                    <a:pt x="44542" y="12566"/>
                  </a:lnTo>
                  <a:lnTo>
                    <a:pt x="44448" y="12284"/>
                  </a:lnTo>
                  <a:lnTo>
                    <a:pt x="44323" y="12003"/>
                  </a:lnTo>
                  <a:lnTo>
                    <a:pt x="44198" y="11753"/>
                  </a:lnTo>
                  <a:lnTo>
                    <a:pt x="44042" y="11503"/>
                  </a:lnTo>
                  <a:lnTo>
                    <a:pt x="41166" y="7127"/>
                  </a:lnTo>
                  <a:lnTo>
                    <a:pt x="40823" y="6595"/>
                  </a:lnTo>
                  <a:lnTo>
                    <a:pt x="40416" y="6095"/>
                  </a:lnTo>
                  <a:lnTo>
                    <a:pt x="40010" y="5595"/>
                  </a:lnTo>
                  <a:lnTo>
                    <a:pt x="39541" y="5158"/>
                  </a:lnTo>
                  <a:lnTo>
                    <a:pt x="39072" y="4751"/>
                  </a:lnTo>
                  <a:lnTo>
                    <a:pt x="38572" y="4345"/>
                  </a:lnTo>
                  <a:lnTo>
                    <a:pt x="38072" y="3970"/>
                  </a:lnTo>
                  <a:lnTo>
                    <a:pt x="37509" y="3626"/>
                  </a:lnTo>
                  <a:lnTo>
                    <a:pt x="33290" y="1219"/>
                  </a:lnTo>
                  <a:lnTo>
                    <a:pt x="32789" y="938"/>
                  </a:lnTo>
                  <a:lnTo>
                    <a:pt x="32289" y="688"/>
                  </a:lnTo>
                  <a:lnTo>
                    <a:pt x="31758" y="500"/>
                  </a:lnTo>
                  <a:lnTo>
                    <a:pt x="31227" y="344"/>
                  </a:lnTo>
                  <a:lnTo>
                    <a:pt x="30695" y="188"/>
                  </a:lnTo>
                  <a:lnTo>
                    <a:pt x="30133" y="94"/>
                  </a:lnTo>
                  <a:lnTo>
                    <a:pt x="29601" y="31"/>
                  </a:lnTo>
                  <a:lnTo>
                    <a:pt x="29039" y="0"/>
                  </a:lnTo>
                  <a:close/>
                </a:path>
              </a:pathLst>
            </a:custGeom>
            <a:solidFill>
              <a:srgbClr val="f2f2f2"/>
            </a:solidFill>
            <a:ln w="0">
              <a:noFill/>
            </a:ln>
          </p:spPr>
          <p:style>
            <a:lnRef idx="0"/>
            <a:fillRef idx="0"/>
            <a:effectRef idx="0"/>
            <a:fontRef idx="minor"/>
          </p:style>
        </p:sp>
        <p:sp>
          <p:nvSpPr>
            <p:cNvPr id="422" name="CustomShape 16"/>
            <p:cNvSpPr/>
            <p:nvPr/>
          </p:nvSpPr>
          <p:spPr>
            <a:xfrm>
              <a:off x="7265880" y="4060080"/>
              <a:ext cx="290520" cy="300240"/>
            </a:xfrm>
            <a:custGeom>
              <a:avLst/>
              <a:gdLst/>
              <a:ahLst/>
              <a:rect l="l" t="t" r="r" b="b"/>
              <a:pathLst>
                <a:path w="6565" h="9097">
                  <a:moveTo>
                    <a:pt x="4063" y="0"/>
                  </a:moveTo>
                  <a:lnTo>
                    <a:pt x="3876" y="188"/>
                  </a:lnTo>
                  <a:lnTo>
                    <a:pt x="3345" y="688"/>
                  </a:lnTo>
                  <a:lnTo>
                    <a:pt x="3001" y="1032"/>
                  </a:lnTo>
                  <a:lnTo>
                    <a:pt x="2626" y="1469"/>
                  </a:lnTo>
                  <a:lnTo>
                    <a:pt x="2219" y="1969"/>
                  </a:lnTo>
                  <a:lnTo>
                    <a:pt x="1813" y="2563"/>
                  </a:lnTo>
                  <a:lnTo>
                    <a:pt x="1407" y="3188"/>
                  </a:lnTo>
                  <a:lnTo>
                    <a:pt x="1032" y="3876"/>
                  </a:lnTo>
                  <a:lnTo>
                    <a:pt x="688" y="4626"/>
                  </a:lnTo>
                  <a:lnTo>
                    <a:pt x="531" y="5001"/>
                  </a:lnTo>
                  <a:lnTo>
                    <a:pt x="406" y="5408"/>
                  </a:lnTo>
                  <a:lnTo>
                    <a:pt x="281" y="5845"/>
                  </a:lnTo>
                  <a:lnTo>
                    <a:pt x="188" y="6283"/>
                  </a:lnTo>
                  <a:lnTo>
                    <a:pt x="94" y="6721"/>
                  </a:lnTo>
                  <a:lnTo>
                    <a:pt x="63" y="7158"/>
                  </a:lnTo>
                  <a:lnTo>
                    <a:pt x="31" y="7627"/>
                  </a:lnTo>
                  <a:lnTo>
                    <a:pt x="0" y="8096"/>
                  </a:lnTo>
                  <a:lnTo>
                    <a:pt x="31" y="8596"/>
                  </a:lnTo>
                  <a:lnTo>
                    <a:pt x="94" y="9096"/>
                  </a:lnTo>
                  <a:lnTo>
                    <a:pt x="6564" y="5345"/>
                  </a:lnTo>
                  <a:lnTo>
                    <a:pt x="6533" y="4939"/>
                  </a:lnTo>
                  <a:lnTo>
                    <a:pt x="6502" y="4501"/>
                  </a:lnTo>
                  <a:lnTo>
                    <a:pt x="6439" y="3970"/>
                  </a:lnTo>
                  <a:lnTo>
                    <a:pt x="6345" y="3376"/>
                  </a:lnTo>
                  <a:lnTo>
                    <a:pt x="6189" y="2751"/>
                  </a:lnTo>
                  <a:lnTo>
                    <a:pt x="6095" y="2438"/>
                  </a:lnTo>
                  <a:lnTo>
                    <a:pt x="5970" y="2157"/>
                  </a:lnTo>
                  <a:lnTo>
                    <a:pt x="5845" y="1907"/>
                  </a:lnTo>
                  <a:lnTo>
                    <a:pt x="5689" y="1657"/>
                  </a:lnTo>
                  <a:lnTo>
                    <a:pt x="5376" y="1251"/>
                  </a:lnTo>
                  <a:lnTo>
                    <a:pt x="5064" y="875"/>
                  </a:lnTo>
                  <a:lnTo>
                    <a:pt x="4782" y="594"/>
                  </a:lnTo>
                  <a:lnTo>
                    <a:pt x="4564" y="375"/>
                  </a:lnTo>
                  <a:lnTo>
                    <a:pt x="4188" y="94"/>
                  </a:lnTo>
                  <a:lnTo>
                    <a:pt x="4063" y="0"/>
                  </a:lnTo>
                  <a:close/>
                </a:path>
              </a:pathLst>
            </a:custGeom>
            <a:solidFill>
              <a:srgbClr val="66afb8"/>
            </a:solidFill>
            <a:ln w="0">
              <a:noFill/>
            </a:ln>
          </p:spPr>
          <p:style>
            <a:lnRef idx="0"/>
            <a:fillRef idx="0"/>
            <a:effectRef idx="0"/>
            <a:fontRef idx="minor"/>
          </p:style>
        </p:sp>
        <p:sp>
          <p:nvSpPr>
            <p:cNvPr id="423" name="CustomShape 17"/>
            <p:cNvSpPr/>
            <p:nvPr/>
          </p:nvSpPr>
          <p:spPr>
            <a:xfrm>
              <a:off x="7270200" y="4132080"/>
              <a:ext cx="285840" cy="310320"/>
            </a:xfrm>
            <a:custGeom>
              <a:avLst/>
              <a:gdLst/>
              <a:ahLst/>
              <a:rect l="l" t="t" r="r" b="b"/>
              <a:pathLst>
                <a:path w="6472" h="9410">
                  <a:moveTo>
                    <a:pt x="4471" y="1"/>
                  </a:moveTo>
                  <a:lnTo>
                    <a:pt x="4189" y="32"/>
                  </a:lnTo>
                  <a:lnTo>
                    <a:pt x="3877" y="95"/>
                  </a:lnTo>
                  <a:lnTo>
                    <a:pt x="3564" y="220"/>
                  </a:lnTo>
                  <a:lnTo>
                    <a:pt x="3220" y="376"/>
                  </a:lnTo>
                  <a:lnTo>
                    <a:pt x="2876" y="595"/>
                  </a:lnTo>
                  <a:lnTo>
                    <a:pt x="2564" y="845"/>
                  </a:lnTo>
                  <a:lnTo>
                    <a:pt x="2251" y="1126"/>
                  </a:lnTo>
                  <a:lnTo>
                    <a:pt x="1970" y="1439"/>
                  </a:lnTo>
                  <a:lnTo>
                    <a:pt x="1689" y="1783"/>
                  </a:lnTo>
                  <a:lnTo>
                    <a:pt x="1407" y="2158"/>
                  </a:lnTo>
                  <a:lnTo>
                    <a:pt x="1157" y="2564"/>
                  </a:lnTo>
                  <a:lnTo>
                    <a:pt x="939" y="2970"/>
                  </a:lnTo>
                  <a:lnTo>
                    <a:pt x="720" y="3408"/>
                  </a:lnTo>
                  <a:lnTo>
                    <a:pt x="532" y="3846"/>
                  </a:lnTo>
                  <a:lnTo>
                    <a:pt x="376" y="4283"/>
                  </a:lnTo>
                  <a:lnTo>
                    <a:pt x="251" y="4752"/>
                  </a:lnTo>
                  <a:lnTo>
                    <a:pt x="126" y="5190"/>
                  </a:lnTo>
                  <a:lnTo>
                    <a:pt x="63" y="5659"/>
                  </a:lnTo>
                  <a:lnTo>
                    <a:pt x="1" y="6127"/>
                  </a:lnTo>
                  <a:lnTo>
                    <a:pt x="1" y="6565"/>
                  </a:lnTo>
                  <a:lnTo>
                    <a:pt x="1" y="7003"/>
                  </a:lnTo>
                  <a:lnTo>
                    <a:pt x="63" y="7409"/>
                  </a:lnTo>
                  <a:lnTo>
                    <a:pt x="126" y="7753"/>
                  </a:lnTo>
                  <a:lnTo>
                    <a:pt x="251" y="8097"/>
                  </a:lnTo>
                  <a:lnTo>
                    <a:pt x="376" y="8409"/>
                  </a:lnTo>
                  <a:lnTo>
                    <a:pt x="532" y="8659"/>
                  </a:lnTo>
                  <a:lnTo>
                    <a:pt x="720" y="8878"/>
                  </a:lnTo>
                  <a:lnTo>
                    <a:pt x="939" y="9066"/>
                  </a:lnTo>
                  <a:lnTo>
                    <a:pt x="1157" y="9222"/>
                  </a:lnTo>
                  <a:lnTo>
                    <a:pt x="1407" y="9316"/>
                  </a:lnTo>
                  <a:lnTo>
                    <a:pt x="1689" y="9378"/>
                  </a:lnTo>
                  <a:lnTo>
                    <a:pt x="1970" y="9409"/>
                  </a:lnTo>
                  <a:lnTo>
                    <a:pt x="2251" y="9378"/>
                  </a:lnTo>
                  <a:lnTo>
                    <a:pt x="2564" y="9284"/>
                  </a:lnTo>
                  <a:lnTo>
                    <a:pt x="2876" y="9191"/>
                  </a:lnTo>
                  <a:lnTo>
                    <a:pt x="3220" y="9003"/>
                  </a:lnTo>
                  <a:lnTo>
                    <a:pt x="3564" y="8784"/>
                  </a:lnTo>
                  <a:lnTo>
                    <a:pt x="3877" y="8534"/>
                  </a:lnTo>
                  <a:lnTo>
                    <a:pt x="4189" y="8253"/>
                  </a:lnTo>
                  <a:lnTo>
                    <a:pt x="4471" y="7940"/>
                  </a:lnTo>
                  <a:lnTo>
                    <a:pt x="4752" y="7597"/>
                  </a:lnTo>
                  <a:lnTo>
                    <a:pt x="5033" y="7221"/>
                  </a:lnTo>
                  <a:lnTo>
                    <a:pt x="5283" y="6846"/>
                  </a:lnTo>
                  <a:lnTo>
                    <a:pt x="5502" y="6440"/>
                  </a:lnTo>
                  <a:lnTo>
                    <a:pt x="5721" y="6002"/>
                  </a:lnTo>
                  <a:lnTo>
                    <a:pt x="5908" y="5565"/>
                  </a:lnTo>
                  <a:lnTo>
                    <a:pt x="6065" y="5096"/>
                  </a:lnTo>
                  <a:lnTo>
                    <a:pt x="6190" y="4658"/>
                  </a:lnTo>
                  <a:lnTo>
                    <a:pt x="6315" y="4189"/>
                  </a:lnTo>
                  <a:lnTo>
                    <a:pt x="6377" y="3721"/>
                  </a:lnTo>
                  <a:lnTo>
                    <a:pt x="6440" y="3283"/>
                  </a:lnTo>
                  <a:lnTo>
                    <a:pt x="6471" y="2814"/>
                  </a:lnTo>
                  <a:lnTo>
                    <a:pt x="6440" y="2408"/>
                  </a:lnTo>
                  <a:lnTo>
                    <a:pt x="6377" y="2001"/>
                  </a:lnTo>
                  <a:lnTo>
                    <a:pt x="6315" y="1626"/>
                  </a:lnTo>
                  <a:lnTo>
                    <a:pt x="6190" y="1283"/>
                  </a:lnTo>
                  <a:lnTo>
                    <a:pt x="6065" y="1001"/>
                  </a:lnTo>
                  <a:lnTo>
                    <a:pt x="5908" y="720"/>
                  </a:lnTo>
                  <a:lnTo>
                    <a:pt x="5721" y="501"/>
                  </a:lnTo>
                  <a:lnTo>
                    <a:pt x="5502" y="314"/>
                  </a:lnTo>
                  <a:lnTo>
                    <a:pt x="5283" y="189"/>
                  </a:lnTo>
                  <a:lnTo>
                    <a:pt x="5033" y="63"/>
                  </a:lnTo>
                  <a:lnTo>
                    <a:pt x="4752" y="1"/>
                  </a:lnTo>
                  <a:close/>
                </a:path>
              </a:pathLst>
            </a:custGeom>
            <a:solidFill>
              <a:srgbClr val="133d3a"/>
            </a:solidFill>
            <a:ln w="0">
              <a:noFill/>
            </a:ln>
          </p:spPr>
          <p:style>
            <a:lnRef idx="0"/>
            <a:fillRef idx="0"/>
            <a:effectRef idx="0"/>
            <a:fontRef idx="minor"/>
          </p:style>
        </p:sp>
        <p:sp>
          <p:nvSpPr>
            <p:cNvPr id="424" name="CustomShape 18"/>
            <p:cNvSpPr/>
            <p:nvPr/>
          </p:nvSpPr>
          <p:spPr>
            <a:xfrm>
              <a:off x="7323120" y="4190760"/>
              <a:ext cx="178560" cy="192600"/>
            </a:xfrm>
            <a:custGeom>
              <a:avLst/>
              <a:gdLst/>
              <a:ahLst/>
              <a:rect l="l" t="t" r="r" b="b"/>
              <a:pathLst>
                <a:path w="4065" h="5877">
                  <a:moveTo>
                    <a:pt x="2626" y="0"/>
                  </a:moveTo>
                  <a:lnTo>
                    <a:pt x="2439" y="63"/>
                  </a:lnTo>
                  <a:lnTo>
                    <a:pt x="2251" y="125"/>
                  </a:lnTo>
                  <a:lnTo>
                    <a:pt x="2032" y="250"/>
                  </a:lnTo>
                  <a:lnTo>
                    <a:pt x="1813" y="375"/>
                  </a:lnTo>
                  <a:lnTo>
                    <a:pt x="1626" y="532"/>
                  </a:lnTo>
                  <a:lnTo>
                    <a:pt x="1438" y="719"/>
                  </a:lnTo>
                  <a:lnTo>
                    <a:pt x="1251" y="907"/>
                  </a:lnTo>
                  <a:lnTo>
                    <a:pt x="907" y="1344"/>
                  </a:lnTo>
                  <a:lnTo>
                    <a:pt x="594" y="1876"/>
                  </a:lnTo>
                  <a:lnTo>
                    <a:pt x="344" y="2407"/>
                  </a:lnTo>
                  <a:lnTo>
                    <a:pt x="157" y="2970"/>
                  </a:lnTo>
                  <a:lnTo>
                    <a:pt x="32" y="3532"/>
                  </a:lnTo>
                  <a:lnTo>
                    <a:pt x="1" y="3845"/>
                  </a:lnTo>
                  <a:lnTo>
                    <a:pt x="1" y="4126"/>
                  </a:lnTo>
                  <a:lnTo>
                    <a:pt x="1" y="4376"/>
                  </a:lnTo>
                  <a:lnTo>
                    <a:pt x="32" y="4626"/>
                  </a:lnTo>
                  <a:lnTo>
                    <a:pt x="94" y="4877"/>
                  </a:lnTo>
                  <a:lnTo>
                    <a:pt x="157" y="5064"/>
                  </a:lnTo>
                  <a:lnTo>
                    <a:pt x="251" y="5252"/>
                  </a:lnTo>
                  <a:lnTo>
                    <a:pt x="344" y="5439"/>
                  </a:lnTo>
                  <a:lnTo>
                    <a:pt x="469" y="5564"/>
                  </a:lnTo>
                  <a:lnTo>
                    <a:pt x="594" y="5689"/>
                  </a:lnTo>
                  <a:lnTo>
                    <a:pt x="751" y="5783"/>
                  </a:lnTo>
                  <a:lnTo>
                    <a:pt x="907" y="5846"/>
                  </a:lnTo>
                  <a:lnTo>
                    <a:pt x="1063" y="5877"/>
                  </a:lnTo>
                  <a:lnTo>
                    <a:pt x="1438" y="5877"/>
                  </a:lnTo>
                  <a:lnTo>
                    <a:pt x="1626" y="5814"/>
                  </a:lnTo>
                  <a:lnTo>
                    <a:pt x="1813" y="5752"/>
                  </a:lnTo>
                  <a:lnTo>
                    <a:pt x="2032" y="5658"/>
                  </a:lnTo>
                  <a:lnTo>
                    <a:pt x="2251" y="5502"/>
                  </a:lnTo>
                  <a:lnTo>
                    <a:pt x="2439" y="5345"/>
                  </a:lnTo>
                  <a:lnTo>
                    <a:pt x="2626" y="5189"/>
                  </a:lnTo>
                  <a:lnTo>
                    <a:pt x="2814" y="4970"/>
                  </a:lnTo>
                  <a:lnTo>
                    <a:pt x="3158" y="4533"/>
                  </a:lnTo>
                  <a:lnTo>
                    <a:pt x="3470" y="4033"/>
                  </a:lnTo>
                  <a:lnTo>
                    <a:pt x="3720" y="3470"/>
                  </a:lnTo>
                  <a:lnTo>
                    <a:pt x="3908" y="2907"/>
                  </a:lnTo>
                  <a:lnTo>
                    <a:pt x="4033" y="2345"/>
                  </a:lnTo>
                  <a:lnTo>
                    <a:pt x="4064" y="2063"/>
                  </a:lnTo>
                  <a:lnTo>
                    <a:pt x="4064" y="1782"/>
                  </a:lnTo>
                  <a:lnTo>
                    <a:pt x="4064" y="1501"/>
                  </a:lnTo>
                  <a:lnTo>
                    <a:pt x="4033" y="1251"/>
                  </a:lnTo>
                  <a:lnTo>
                    <a:pt x="3970" y="1032"/>
                  </a:lnTo>
                  <a:lnTo>
                    <a:pt x="3908" y="813"/>
                  </a:lnTo>
                  <a:lnTo>
                    <a:pt x="3814" y="626"/>
                  </a:lnTo>
                  <a:lnTo>
                    <a:pt x="3720" y="469"/>
                  </a:lnTo>
                  <a:lnTo>
                    <a:pt x="3595" y="313"/>
                  </a:lnTo>
                  <a:lnTo>
                    <a:pt x="3470" y="219"/>
                  </a:lnTo>
                  <a:lnTo>
                    <a:pt x="3314" y="125"/>
                  </a:lnTo>
                  <a:lnTo>
                    <a:pt x="3158" y="63"/>
                  </a:lnTo>
                  <a:lnTo>
                    <a:pt x="3001" y="0"/>
                  </a:lnTo>
                  <a:close/>
                </a:path>
              </a:pathLst>
            </a:custGeom>
            <a:solidFill>
              <a:srgbClr val="ffffff"/>
            </a:solidFill>
            <a:ln w="0">
              <a:noFill/>
            </a:ln>
          </p:spPr>
          <p:style>
            <a:lnRef idx="0"/>
            <a:fillRef idx="0"/>
            <a:effectRef idx="0"/>
            <a:fontRef idx="minor"/>
          </p:style>
        </p:sp>
        <p:sp>
          <p:nvSpPr>
            <p:cNvPr id="425" name="CustomShape 19"/>
            <p:cNvSpPr/>
            <p:nvPr/>
          </p:nvSpPr>
          <p:spPr>
            <a:xfrm>
              <a:off x="7335720" y="4204080"/>
              <a:ext cx="153360" cy="166680"/>
            </a:xfrm>
            <a:custGeom>
              <a:avLst/>
              <a:gdLst/>
              <a:ahLst/>
              <a:rect l="l" t="t" r="r" b="b"/>
              <a:pathLst>
                <a:path w="3502" h="5096">
                  <a:moveTo>
                    <a:pt x="2283" y="1"/>
                  </a:moveTo>
                  <a:lnTo>
                    <a:pt x="2095" y="32"/>
                  </a:lnTo>
                  <a:lnTo>
                    <a:pt x="1939" y="95"/>
                  </a:lnTo>
                  <a:lnTo>
                    <a:pt x="1751" y="188"/>
                  </a:lnTo>
                  <a:lnTo>
                    <a:pt x="1564" y="313"/>
                  </a:lnTo>
                  <a:lnTo>
                    <a:pt x="1407" y="438"/>
                  </a:lnTo>
                  <a:lnTo>
                    <a:pt x="1064" y="782"/>
                  </a:lnTo>
                  <a:lnTo>
                    <a:pt x="782" y="1157"/>
                  </a:lnTo>
                  <a:lnTo>
                    <a:pt x="501" y="1595"/>
                  </a:lnTo>
                  <a:lnTo>
                    <a:pt x="282" y="2064"/>
                  </a:lnTo>
                  <a:lnTo>
                    <a:pt x="126" y="2564"/>
                  </a:lnTo>
                  <a:lnTo>
                    <a:pt x="32" y="3064"/>
                  </a:lnTo>
                  <a:lnTo>
                    <a:pt x="1" y="3564"/>
                  </a:lnTo>
                  <a:lnTo>
                    <a:pt x="1" y="3783"/>
                  </a:lnTo>
                  <a:lnTo>
                    <a:pt x="32" y="4002"/>
                  </a:lnTo>
                  <a:lnTo>
                    <a:pt x="63" y="4189"/>
                  </a:lnTo>
                  <a:lnTo>
                    <a:pt x="126" y="4377"/>
                  </a:lnTo>
                  <a:lnTo>
                    <a:pt x="220" y="4533"/>
                  </a:lnTo>
                  <a:lnTo>
                    <a:pt x="282" y="4689"/>
                  </a:lnTo>
                  <a:lnTo>
                    <a:pt x="407" y="4814"/>
                  </a:lnTo>
                  <a:lnTo>
                    <a:pt x="501" y="4908"/>
                  </a:lnTo>
                  <a:lnTo>
                    <a:pt x="626" y="5002"/>
                  </a:lnTo>
                  <a:lnTo>
                    <a:pt x="782" y="5033"/>
                  </a:lnTo>
                  <a:lnTo>
                    <a:pt x="907" y="5064"/>
                  </a:lnTo>
                  <a:lnTo>
                    <a:pt x="1064" y="5096"/>
                  </a:lnTo>
                  <a:lnTo>
                    <a:pt x="1220" y="5064"/>
                  </a:lnTo>
                  <a:lnTo>
                    <a:pt x="1407" y="5033"/>
                  </a:lnTo>
                  <a:lnTo>
                    <a:pt x="1564" y="4971"/>
                  </a:lnTo>
                  <a:lnTo>
                    <a:pt x="1751" y="4877"/>
                  </a:lnTo>
                  <a:lnTo>
                    <a:pt x="1939" y="4752"/>
                  </a:lnTo>
                  <a:lnTo>
                    <a:pt x="2095" y="4627"/>
                  </a:lnTo>
                  <a:lnTo>
                    <a:pt x="2439" y="4314"/>
                  </a:lnTo>
                  <a:lnTo>
                    <a:pt x="2720" y="3908"/>
                  </a:lnTo>
                  <a:lnTo>
                    <a:pt x="3002" y="3470"/>
                  </a:lnTo>
                  <a:lnTo>
                    <a:pt x="3220" y="3001"/>
                  </a:lnTo>
                  <a:lnTo>
                    <a:pt x="3377" y="2501"/>
                  </a:lnTo>
                  <a:lnTo>
                    <a:pt x="3470" y="2032"/>
                  </a:lnTo>
                  <a:lnTo>
                    <a:pt x="3502" y="1532"/>
                  </a:lnTo>
                  <a:lnTo>
                    <a:pt x="3502" y="1282"/>
                  </a:lnTo>
                  <a:lnTo>
                    <a:pt x="3470" y="1063"/>
                  </a:lnTo>
                  <a:lnTo>
                    <a:pt x="3439" y="876"/>
                  </a:lnTo>
                  <a:lnTo>
                    <a:pt x="3377" y="688"/>
                  </a:lnTo>
                  <a:lnTo>
                    <a:pt x="3283" y="532"/>
                  </a:lnTo>
                  <a:lnTo>
                    <a:pt x="3220" y="376"/>
                  </a:lnTo>
                  <a:lnTo>
                    <a:pt x="3095" y="282"/>
                  </a:lnTo>
                  <a:lnTo>
                    <a:pt x="3002" y="157"/>
                  </a:lnTo>
                  <a:lnTo>
                    <a:pt x="2877" y="95"/>
                  </a:lnTo>
                  <a:lnTo>
                    <a:pt x="2720" y="32"/>
                  </a:lnTo>
                  <a:lnTo>
                    <a:pt x="2595" y="1"/>
                  </a:lnTo>
                  <a:close/>
                </a:path>
              </a:pathLst>
            </a:custGeom>
            <a:solidFill>
              <a:srgbClr val="133d3a"/>
            </a:solidFill>
            <a:ln w="0">
              <a:noFill/>
            </a:ln>
          </p:spPr>
          <p:style>
            <a:lnRef idx="0"/>
            <a:fillRef idx="0"/>
            <a:effectRef idx="0"/>
            <a:fontRef idx="minor"/>
          </p:style>
        </p:sp>
        <p:sp>
          <p:nvSpPr>
            <p:cNvPr id="426" name="CustomShape 20"/>
            <p:cNvSpPr/>
            <p:nvPr/>
          </p:nvSpPr>
          <p:spPr>
            <a:xfrm>
              <a:off x="7328880" y="4197960"/>
              <a:ext cx="167400" cy="177840"/>
            </a:xfrm>
            <a:custGeom>
              <a:avLst/>
              <a:gdLst/>
              <a:ahLst/>
              <a:rect l="l" t="t" r="r" b="b"/>
              <a:pathLst>
                <a:path w="3814" h="5439">
                  <a:moveTo>
                    <a:pt x="3064" y="0"/>
                  </a:moveTo>
                  <a:lnTo>
                    <a:pt x="2439" y="1250"/>
                  </a:lnTo>
                  <a:lnTo>
                    <a:pt x="2345" y="1344"/>
                  </a:lnTo>
                  <a:lnTo>
                    <a:pt x="2251" y="1407"/>
                  </a:lnTo>
                  <a:lnTo>
                    <a:pt x="2220" y="1376"/>
                  </a:lnTo>
                  <a:lnTo>
                    <a:pt x="2189" y="1376"/>
                  </a:lnTo>
                  <a:lnTo>
                    <a:pt x="2157" y="1250"/>
                  </a:lnTo>
                  <a:lnTo>
                    <a:pt x="2157" y="31"/>
                  </a:lnTo>
                  <a:lnTo>
                    <a:pt x="1657" y="313"/>
                  </a:lnTo>
                  <a:lnTo>
                    <a:pt x="1657" y="1563"/>
                  </a:lnTo>
                  <a:lnTo>
                    <a:pt x="1626" y="1688"/>
                  </a:lnTo>
                  <a:lnTo>
                    <a:pt x="1563" y="1813"/>
                  </a:lnTo>
                  <a:lnTo>
                    <a:pt x="1470" y="1876"/>
                  </a:lnTo>
                  <a:lnTo>
                    <a:pt x="1438" y="1876"/>
                  </a:lnTo>
                  <a:lnTo>
                    <a:pt x="1376" y="1844"/>
                  </a:lnTo>
                  <a:lnTo>
                    <a:pt x="751" y="1376"/>
                  </a:lnTo>
                  <a:lnTo>
                    <a:pt x="376" y="2032"/>
                  </a:lnTo>
                  <a:lnTo>
                    <a:pt x="1032" y="2532"/>
                  </a:lnTo>
                  <a:lnTo>
                    <a:pt x="1063" y="2563"/>
                  </a:lnTo>
                  <a:lnTo>
                    <a:pt x="1063" y="2626"/>
                  </a:lnTo>
                  <a:lnTo>
                    <a:pt x="1063" y="2751"/>
                  </a:lnTo>
                  <a:lnTo>
                    <a:pt x="1001" y="2876"/>
                  </a:lnTo>
                  <a:lnTo>
                    <a:pt x="907" y="2970"/>
                  </a:lnTo>
                  <a:lnTo>
                    <a:pt x="1" y="3501"/>
                  </a:lnTo>
                  <a:lnTo>
                    <a:pt x="1" y="4157"/>
                  </a:lnTo>
                  <a:lnTo>
                    <a:pt x="907" y="3626"/>
                  </a:lnTo>
                  <a:lnTo>
                    <a:pt x="1001" y="3626"/>
                  </a:lnTo>
                  <a:lnTo>
                    <a:pt x="1063" y="3689"/>
                  </a:lnTo>
                  <a:lnTo>
                    <a:pt x="1063" y="3782"/>
                  </a:lnTo>
                  <a:lnTo>
                    <a:pt x="1032" y="3939"/>
                  </a:lnTo>
                  <a:lnTo>
                    <a:pt x="376" y="5158"/>
                  </a:lnTo>
                  <a:lnTo>
                    <a:pt x="751" y="5439"/>
                  </a:lnTo>
                  <a:lnTo>
                    <a:pt x="1376" y="4189"/>
                  </a:lnTo>
                  <a:lnTo>
                    <a:pt x="1470" y="4095"/>
                  </a:lnTo>
                  <a:lnTo>
                    <a:pt x="1563" y="4064"/>
                  </a:lnTo>
                  <a:lnTo>
                    <a:pt x="1595" y="4064"/>
                  </a:lnTo>
                  <a:lnTo>
                    <a:pt x="1626" y="4095"/>
                  </a:lnTo>
                  <a:lnTo>
                    <a:pt x="1657" y="4189"/>
                  </a:lnTo>
                  <a:lnTo>
                    <a:pt x="1657" y="5408"/>
                  </a:lnTo>
                  <a:lnTo>
                    <a:pt x="2157" y="5126"/>
                  </a:lnTo>
                  <a:lnTo>
                    <a:pt x="2157" y="3907"/>
                  </a:lnTo>
                  <a:lnTo>
                    <a:pt x="2189" y="3751"/>
                  </a:lnTo>
                  <a:lnTo>
                    <a:pt x="2251" y="3657"/>
                  </a:lnTo>
                  <a:lnTo>
                    <a:pt x="2345" y="3595"/>
                  </a:lnTo>
                  <a:lnTo>
                    <a:pt x="2439" y="3595"/>
                  </a:lnTo>
                  <a:lnTo>
                    <a:pt x="3064" y="4095"/>
                  </a:lnTo>
                  <a:lnTo>
                    <a:pt x="3439" y="3407"/>
                  </a:lnTo>
                  <a:lnTo>
                    <a:pt x="2782" y="2907"/>
                  </a:lnTo>
                  <a:lnTo>
                    <a:pt x="2751" y="2876"/>
                  </a:lnTo>
                  <a:lnTo>
                    <a:pt x="2751" y="2813"/>
                  </a:lnTo>
                  <a:lnTo>
                    <a:pt x="2751" y="2720"/>
                  </a:lnTo>
                  <a:lnTo>
                    <a:pt x="2814" y="2595"/>
                  </a:lnTo>
                  <a:lnTo>
                    <a:pt x="2908" y="2501"/>
                  </a:lnTo>
                  <a:lnTo>
                    <a:pt x="3814" y="1969"/>
                  </a:lnTo>
                  <a:lnTo>
                    <a:pt x="3814" y="1282"/>
                  </a:lnTo>
                  <a:lnTo>
                    <a:pt x="2908" y="1813"/>
                  </a:lnTo>
                  <a:lnTo>
                    <a:pt x="2845" y="1844"/>
                  </a:lnTo>
                  <a:lnTo>
                    <a:pt x="2814" y="1844"/>
                  </a:lnTo>
                  <a:lnTo>
                    <a:pt x="2751" y="1782"/>
                  </a:lnTo>
                  <a:lnTo>
                    <a:pt x="2751" y="1657"/>
                  </a:lnTo>
                  <a:lnTo>
                    <a:pt x="2782" y="1532"/>
                  </a:lnTo>
                  <a:lnTo>
                    <a:pt x="3439" y="282"/>
                  </a:lnTo>
                  <a:lnTo>
                    <a:pt x="3064" y="0"/>
                  </a:lnTo>
                  <a:close/>
                </a:path>
              </a:pathLst>
            </a:custGeom>
            <a:solidFill>
              <a:srgbClr val="ffffff"/>
            </a:solidFill>
            <a:ln w="0">
              <a:noFill/>
            </a:ln>
          </p:spPr>
          <p:style>
            <a:lnRef idx="0"/>
            <a:fillRef idx="0"/>
            <a:effectRef idx="0"/>
            <a:fontRef idx="minor"/>
          </p:style>
        </p:sp>
        <p:sp>
          <p:nvSpPr>
            <p:cNvPr id="427" name="CustomShape 21"/>
            <p:cNvSpPr/>
            <p:nvPr/>
          </p:nvSpPr>
          <p:spPr>
            <a:xfrm>
              <a:off x="7392960" y="4266720"/>
              <a:ext cx="38880" cy="41760"/>
            </a:xfrm>
            <a:custGeom>
              <a:avLst/>
              <a:gdLst/>
              <a:ahLst/>
              <a:rect l="l" t="t" r="r" b="b"/>
              <a:pathLst>
                <a:path w="939" h="1345">
                  <a:moveTo>
                    <a:pt x="563" y="0"/>
                  </a:moveTo>
                  <a:lnTo>
                    <a:pt x="469" y="31"/>
                  </a:lnTo>
                  <a:lnTo>
                    <a:pt x="376" y="125"/>
                  </a:lnTo>
                  <a:lnTo>
                    <a:pt x="282" y="188"/>
                  </a:lnTo>
                  <a:lnTo>
                    <a:pt x="157" y="407"/>
                  </a:lnTo>
                  <a:lnTo>
                    <a:pt x="32" y="657"/>
                  </a:lnTo>
                  <a:lnTo>
                    <a:pt x="0" y="938"/>
                  </a:lnTo>
                  <a:lnTo>
                    <a:pt x="32" y="1063"/>
                  </a:lnTo>
                  <a:lnTo>
                    <a:pt x="32" y="1157"/>
                  </a:lnTo>
                  <a:lnTo>
                    <a:pt x="94" y="1219"/>
                  </a:lnTo>
                  <a:lnTo>
                    <a:pt x="157" y="1282"/>
                  </a:lnTo>
                  <a:lnTo>
                    <a:pt x="219" y="1313"/>
                  </a:lnTo>
                  <a:lnTo>
                    <a:pt x="282" y="1344"/>
                  </a:lnTo>
                  <a:lnTo>
                    <a:pt x="376" y="1313"/>
                  </a:lnTo>
                  <a:lnTo>
                    <a:pt x="469" y="1282"/>
                  </a:lnTo>
                  <a:lnTo>
                    <a:pt x="563" y="1219"/>
                  </a:lnTo>
                  <a:lnTo>
                    <a:pt x="657" y="1125"/>
                  </a:lnTo>
                  <a:lnTo>
                    <a:pt x="782" y="907"/>
                  </a:lnTo>
                  <a:lnTo>
                    <a:pt x="907" y="657"/>
                  </a:lnTo>
                  <a:lnTo>
                    <a:pt x="938" y="407"/>
                  </a:lnTo>
                  <a:lnTo>
                    <a:pt x="938" y="281"/>
                  </a:lnTo>
                  <a:lnTo>
                    <a:pt x="907" y="188"/>
                  </a:lnTo>
                  <a:lnTo>
                    <a:pt x="844" y="94"/>
                  </a:lnTo>
                  <a:lnTo>
                    <a:pt x="782" y="31"/>
                  </a:lnTo>
                  <a:lnTo>
                    <a:pt x="719" y="0"/>
                  </a:lnTo>
                  <a:close/>
                </a:path>
              </a:pathLst>
            </a:custGeom>
            <a:solidFill>
              <a:srgbClr val="133d3a"/>
            </a:solidFill>
            <a:ln w="0">
              <a:noFill/>
            </a:ln>
          </p:spPr>
          <p:style>
            <a:lnRef idx="0"/>
            <a:fillRef idx="0"/>
            <a:effectRef idx="0"/>
            <a:fontRef idx="minor"/>
          </p:style>
        </p:sp>
        <p:sp>
          <p:nvSpPr>
            <p:cNvPr id="428" name="CustomShape 22"/>
            <p:cNvSpPr/>
            <p:nvPr/>
          </p:nvSpPr>
          <p:spPr>
            <a:xfrm>
              <a:off x="5736960" y="3766680"/>
              <a:ext cx="808920" cy="546840"/>
            </a:xfrm>
            <a:custGeom>
              <a:avLst/>
              <a:gdLst/>
              <a:ahLst/>
              <a:rect l="l" t="t" r="r" b="b"/>
              <a:pathLst>
                <a:path w="18161" h="16505">
                  <a:moveTo>
                    <a:pt x="7909" y="1"/>
                  </a:moveTo>
                  <a:lnTo>
                    <a:pt x="7627" y="63"/>
                  </a:lnTo>
                  <a:lnTo>
                    <a:pt x="7377" y="157"/>
                  </a:lnTo>
                  <a:lnTo>
                    <a:pt x="7127" y="313"/>
                  </a:lnTo>
                  <a:lnTo>
                    <a:pt x="6908" y="501"/>
                  </a:lnTo>
                  <a:lnTo>
                    <a:pt x="0" y="8315"/>
                  </a:lnTo>
                  <a:lnTo>
                    <a:pt x="0" y="8471"/>
                  </a:lnTo>
                  <a:lnTo>
                    <a:pt x="125" y="8878"/>
                  </a:lnTo>
                  <a:lnTo>
                    <a:pt x="188" y="9190"/>
                  </a:lnTo>
                  <a:lnTo>
                    <a:pt x="313" y="9534"/>
                  </a:lnTo>
                  <a:lnTo>
                    <a:pt x="501" y="9909"/>
                  </a:lnTo>
                  <a:lnTo>
                    <a:pt x="688" y="10347"/>
                  </a:lnTo>
                  <a:lnTo>
                    <a:pt x="938" y="10784"/>
                  </a:lnTo>
                  <a:lnTo>
                    <a:pt x="1251" y="11253"/>
                  </a:lnTo>
                  <a:lnTo>
                    <a:pt x="1626" y="11722"/>
                  </a:lnTo>
                  <a:lnTo>
                    <a:pt x="2032" y="12222"/>
                  </a:lnTo>
                  <a:lnTo>
                    <a:pt x="2532" y="12722"/>
                  </a:lnTo>
                  <a:lnTo>
                    <a:pt x="3095" y="13191"/>
                  </a:lnTo>
                  <a:lnTo>
                    <a:pt x="3751" y="13660"/>
                  </a:lnTo>
                  <a:lnTo>
                    <a:pt x="4470" y="14098"/>
                  </a:lnTo>
                  <a:lnTo>
                    <a:pt x="5314" y="14567"/>
                  </a:lnTo>
                  <a:lnTo>
                    <a:pt x="6127" y="14942"/>
                  </a:lnTo>
                  <a:lnTo>
                    <a:pt x="6940" y="15285"/>
                  </a:lnTo>
                  <a:lnTo>
                    <a:pt x="7721" y="15567"/>
                  </a:lnTo>
                  <a:lnTo>
                    <a:pt x="8502" y="15786"/>
                  </a:lnTo>
                  <a:lnTo>
                    <a:pt x="9221" y="15973"/>
                  </a:lnTo>
                  <a:lnTo>
                    <a:pt x="9909" y="16129"/>
                  </a:lnTo>
                  <a:lnTo>
                    <a:pt x="10565" y="16254"/>
                  </a:lnTo>
                  <a:lnTo>
                    <a:pt x="11128" y="16348"/>
                  </a:lnTo>
                  <a:lnTo>
                    <a:pt x="11659" y="16411"/>
                  </a:lnTo>
                  <a:lnTo>
                    <a:pt x="12535" y="16473"/>
                  </a:lnTo>
                  <a:lnTo>
                    <a:pt x="13066" y="16505"/>
                  </a:lnTo>
                  <a:lnTo>
                    <a:pt x="13285" y="16505"/>
                  </a:lnTo>
                  <a:lnTo>
                    <a:pt x="17973" y="8003"/>
                  </a:lnTo>
                  <a:lnTo>
                    <a:pt x="18098" y="7690"/>
                  </a:lnTo>
                  <a:lnTo>
                    <a:pt x="18161" y="7377"/>
                  </a:lnTo>
                  <a:lnTo>
                    <a:pt x="18161" y="7034"/>
                  </a:lnTo>
                  <a:lnTo>
                    <a:pt x="18098" y="6721"/>
                  </a:lnTo>
                  <a:lnTo>
                    <a:pt x="18005" y="6440"/>
                  </a:lnTo>
                  <a:lnTo>
                    <a:pt x="17817" y="6158"/>
                  </a:lnTo>
                  <a:lnTo>
                    <a:pt x="17598" y="5908"/>
                  </a:lnTo>
                  <a:lnTo>
                    <a:pt x="17317" y="5721"/>
                  </a:lnTo>
                  <a:lnTo>
                    <a:pt x="15535" y="4689"/>
                  </a:lnTo>
                  <a:lnTo>
                    <a:pt x="14504" y="4064"/>
                  </a:lnTo>
                  <a:lnTo>
                    <a:pt x="13410" y="3376"/>
                  </a:lnTo>
                  <a:lnTo>
                    <a:pt x="12285" y="2657"/>
                  </a:lnTo>
                  <a:lnTo>
                    <a:pt x="11159" y="1907"/>
                  </a:lnTo>
                  <a:lnTo>
                    <a:pt x="10034" y="1126"/>
                  </a:lnTo>
                  <a:lnTo>
                    <a:pt x="9003" y="313"/>
                  </a:lnTo>
                  <a:lnTo>
                    <a:pt x="8753" y="157"/>
                  </a:lnTo>
                  <a:lnTo>
                    <a:pt x="8471" y="63"/>
                  </a:lnTo>
                  <a:lnTo>
                    <a:pt x="8190" y="1"/>
                  </a:lnTo>
                  <a:close/>
                </a:path>
              </a:pathLst>
            </a:custGeom>
            <a:solidFill>
              <a:srgbClr val="0c2624"/>
            </a:solidFill>
            <a:ln w="0">
              <a:noFill/>
            </a:ln>
          </p:spPr>
          <p:style>
            <a:lnRef idx="0"/>
            <a:fillRef idx="0"/>
            <a:effectRef idx="0"/>
            <a:fontRef idx="minor"/>
          </p:style>
        </p:sp>
        <p:sp>
          <p:nvSpPr>
            <p:cNvPr id="429" name="CustomShape 23"/>
            <p:cNvSpPr/>
            <p:nvPr/>
          </p:nvSpPr>
          <p:spPr>
            <a:xfrm>
              <a:off x="6262560" y="3566520"/>
              <a:ext cx="659160" cy="290880"/>
            </a:xfrm>
            <a:custGeom>
              <a:avLst/>
              <a:gdLst/>
              <a:ahLst/>
              <a:rect l="l" t="t" r="r" b="b"/>
              <a:pathLst>
                <a:path w="14817" h="8815">
                  <a:moveTo>
                    <a:pt x="6033" y="0"/>
                  </a:moveTo>
                  <a:lnTo>
                    <a:pt x="5752" y="31"/>
                  </a:lnTo>
                  <a:lnTo>
                    <a:pt x="5502" y="63"/>
                  </a:lnTo>
                  <a:lnTo>
                    <a:pt x="5220" y="125"/>
                  </a:lnTo>
                  <a:lnTo>
                    <a:pt x="4970" y="250"/>
                  </a:lnTo>
                  <a:lnTo>
                    <a:pt x="500" y="2532"/>
                  </a:lnTo>
                  <a:lnTo>
                    <a:pt x="375" y="2626"/>
                  </a:lnTo>
                  <a:lnTo>
                    <a:pt x="282" y="2688"/>
                  </a:lnTo>
                  <a:lnTo>
                    <a:pt x="125" y="2876"/>
                  </a:lnTo>
                  <a:lnTo>
                    <a:pt x="31" y="3126"/>
                  </a:lnTo>
                  <a:lnTo>
                    <a:pt x="0" y="3345"/>
                  </a:lnTo>
                  <a:lnTo>
                    <a:pt x="0" y="3595"/>
                  </a:lnTo>
                  <a:lnTo>
                    <a:pt x="94" y="3814"/>
                  </a:lnTo>
                  <a:lnTo>
                    <a:pt x="250" y="4032"/>
                  </a:lnTo>
                  <a:lnTo>
                    <a:pt x="344" y="4126"/>
                  </a:lnTo>
                  <a:lnTo>
                    <a:pt x="469" y="4189"/>
                  </a:lnTo>
                  <a:lnTo>
                    <a:pt x="7940" y="8502"/>
                  </a:lnTo>
                  <a:lnTo>
                    <a:pt x="8221" y="8627"/>
                  </a:lnTo>
                  <a:lnTo>
                    <a:pt x="8502" y="8721"/>
                  </a:lnTo>
                  <a:lnTo>
                    <a:pt x="8784" y="8784"/>
                  </a:lnTo>
                  <a:lnTo>
                    <a:pt x="9065" y="8815"/>
                  </a:lnTo>
                  <a:lnTo>
                    <a:pt x="9346" y="8784"/>
                  </a:lnTo>
                  <a:lnTo>
                    <a:pt x="9627" y="8721"/>
                  </a:lnTo>
                  <a:lnTo>
                    <a:pt x="9909" y="8627"/>
                  </a:lnTo>
                  <a:lnTo>
                    <a:pt x="10159" y="8502"/>
                  </a:lnTo>
                  <a:lnTo>
                    <a:pt x="14347" y="6095"/>
                  </a:lnTo>
                  <a:lnTo>
                    <a:pt x="14566" y="5939"/>
                  </a:lnTo>
                  <a:lnTo>
                    <a:pt x="14691" y="5752"/>
                  </a:lnTo>
                  <a:lnTo>
                    <a:pt x="14785" y="5501"/>
                  </a:lnTo>
                  <a:lnTo>
                    <a:pt x="14816" y="5283"/>
                  </a:lnTo>
                  <a:lnTo>
                    <a:pt x="14785" y="5033"/>
                  </a:lnTo>
                  <a:lnTo>
                    <a:pt x="14691" y="4814"/>
                  </a:lnTo>
                  <a:lnTo>
                    <a:pt x="14566" y="4626"/>
                  </a:lnTo>
                  <a:lnTo>
                    <a:pt x="14347" y="4470"/>
                  </a:lnTo>
                  <a:lnTo>
                    <a:pt x="7064" y="313"/>
                  </a:lnTo>
                  <a:lnTo>
                    <a:pt x="6814" y="188"/>
                  </a:lnTo>
                  <a:lnTo>
                    <a:pt x="6564" y="94"/>
                  </a:lnTo>
                  <a:lnTo>
                    <a:pt x="6314" y="31"/>
                  </a:lnTo>
                  <a:lnTo>
                    <a:pt x="6033" y="0"/>
                  </a:lnTo>
                  <a:close/>
                </a:path>
              </a:pathLst>
            </a:custGeom>
            <a:solidFill>
              <a:srgbClr val="0c2624"/>
            </a:solidFill>
            <a:ln w="0">
              <a:noFill/>
            </a:ln>
          </p:spPr>
          <p:style>
            <a:lnRef idx="0"/>
            <a:fillRef idx="0"/>
            <a:effectRef idx="0"/>
            <a:fontRef idx="minor"/>
          </p:style>
        </p:sp>
        <p:sp>
          <p:nvSpPr>
            <p:cNvPr id="430" name="CustomShape 24"/>
            <p:cNvSpPr/>
            <p:nvPr/>
          </p:nvSpPr>
          <p:spPr>
            <a:xfrm>
              <a:off x="5544360" y="3985200"/>
              <a:ext cx="1612440" cy="727560"/>
            </a:xfrm>
            <a:custGeom>
              <a:avLst/>
              <a:gdLst/>
              <a:ahLst/>
              <a:rect l="l" t="t" r="r" b="b"/>
              <a:pathLst>
                <a:path w="36135" h="21913">
                  <a:moveTo>
                    <a:pt x="36134" y="1"/>
                  </a:moveTo>
                  <a:lnTo>
                    <a:pt x="26632" y="5908"/>
                  </a:lnTo>
                  <a:lnTo>
                    <a:pt x="22162" y="8690"/>
                  </a:lnTo>
                  <a:lnTo>
                    <a:pt x="20287" y="9847"/>
                  </a:lnTo>
                  <a:lnTo>
                    <a:pt x="19506" y="10816"/>
                  </a:lnTo>
                  <a:lnTo>
                    <a:pt x="19412" y="10878"/>
                  </a:lnTo>
                  <a:lnTo>
                    <a:pt x="19130" y="11066"/>
                  </a:lnTo>
                  <a:lnTo>
                    <a:pt x="18630" y="11347"/>
                  </a:lnTo>
                  <a:lnTo>
                    <a:pt x="18349" y="11472"/>
                  </a:lnTo>
                  <a:lnTo>
                    <a:pt x="17974" y="11628"/>
                  </a:lnTo>
                  <a:lnTo>
                    <a:pt x="17599" y="11753"/>
                  </a:lnTo>
                  <a:lnTo>
                    <a:pt x="17161" y="11878"/>
                  </a:lnTo>
                  <a:lnTo>
                    <a:pt x="16692" y="11972"/>
                  </a:lnTo>
                  <a:lnTo>
                    <a:pt x="16161" y="12066"/>
                  </a:lnTo>
                  <a:lnTo>
                    <a:pt x="15598" y="12097"/>
                  </a:lnTo>
                  <a:lnTo>
                    <a:pt x="15004" y="12129"/>
                  </a:lnTo>
                  <a:lnTo>
                    <a:pt x="14379" y="12097"/>
                  </a:lnTo>
                  <a:lnTo>
                    <a:pt x="13692" y="12004"/>
                  </a:lnTo>
                  <a:lnTo>
                    <a:pt x="13067" y="11910"/>
                  </a:lnTo>
                  <a:lnTo>
                    <a:pt x="12379" y="11785"/>
                  </a:lnTo>
                  <a:lnTo>
                    <a:pt x="11660" y="11628"/>
                  </a:lnTo>
                  <a:lnTo>
                    <a:pt x="10910" y="11410"/>
                  </a:lnTo>
                  <a:lnTo>
                    <a:pt x="10128" y="11191"/>
                  </a:lnTo>
                  <a:lnTo>
                    <a:pt x="9316" y="10878"/>
                  </a:lnTo>
                  <a:lnTo>
                    <a:pt x="8534" y="10503"/>
                  </a:lnTo>
                  <a:lnTo>
                    <a:pt x="7721" y="10097"/>
                  </a:lnTo>
                  <a:lnTo>
                    <a:pt x="6940" y="9565"/>
                  </a:lnTo>
                  <a:lnTo>
                    <a:pt x="6565" y="9284"/>
                  </a:lnTo>
                  <a:lnTo>
                    <a:pt x="6190" y="9003"/>
                  </a:lnTo>
                  <a:lnTo>
                    <a:pt x="5784" y="8659"/>
                  </a:lnTo>
                  <a:lnTo>
                    <a:pt x="5440" y="8315"/>
                  </a:lnTo>
                  <a:lnTo>
                    <a:pt x="5065" y="7940"/>
                  </a:lnTo>
                  <a:lnTo>
                    <a:pt x="4721" y="7565"/>
                  </a:lnTo>
                  <a:lnTo>
                    <a:pt x="4377" y="7127"/>
                  </a:lnTo>
                  <a:lnTo>
                    <a:pt x="4033" y="6690"/>
                  </a:lnTo>
                  <a:lnTo>
                    <a:pt x="3721" y="6221"/>
                  </a:lnTo>
                  <a:lnTo>
                    <a:pt x="3408" y="5690"/>
                  </a:lnTo>
                  <a:lnTo>
                    <a:pt x="3095" y="5158"/>
                  </a:lnTo>
                  <a:lnTo>
                    <a:pt x="2814" y="4596"/>
                  </a:lnTo>
                  <a:lnTo>
                    <a:pt x="2564" y="4002"/>
                  </a:lnTo>
                  <a:lnTo>
                    <a:pt x="2314" y="3376"/>
                  </a:lnTo>
                  <a:lnTo>
                    <a:pt x="2033" y="3720"/>
                  </a:lnTo>
                  <a:lnTo>
                    <a:pt x="188" y="8096"/>
                  </a:lnTo>
                  <a:lnTo>
                    <a:pt x="157" y="8284"/>
                  </a:lnTo>
                  <a:lnTo>
                    <a:pt x="95" y="8847"/>
                  </a:lnTo>
                  <a:lnTo>
                    <a:pt x="32" y="9722"/>
                  </a:lnTo>
                  <a:lnTo>
                    <a:pt x="1" y="10847"/>
                  </a:lnTo>
                  <a:lnTo>
                    <a:pt x="1" y="11503"/>
                  </a:lnTo>
                  <a:lnTo>
                    <a:pt x="63" y="12191"/>
                  </a:lnTo>
                  <a:lnTo>
                    <a:pt x="126" y="12941"/>
                  </a:lnTo>
                  <a:lnTo>
                    <a:pt x="220" y="13723"/>
                  </a:lnTo>
                  <a:lnTo>
                    <a:pt x="376" y="14535"/>
                  </a:lnTo>
                  <a:lnTo>
                    <a:pt x="564" y="15348"/>
                  </a:lnTo>
                  <a:lnTo>
                    <a:pt x="814" y="16192"/>
                  </a:lnTo>
                  <a:lnTo>
                    <a:pt x="1095" y="17067"/>
                  </a:lnTo>
                  <a:lnTo>
                    <a:pt x="9472" y="21912"/>
                  </a:lnTo>
                  <a:lnTo>
                    <a:pt x="9566" y="21725"/>
                  </a:lnTo>
                  <a:lnTo>
                    <a:pt x="9878" y="21256"/>
                  </a:lnTo>
                  <a:lnTo>
                    <a:pt x="10410" y="20599"/>
                  </a:lnTo>
                  <a:lnTo>
                    <a:pt x="10753" y="20193"/>
                  </a:lnTo>
                  <a:lnTo>
                    <a:pt x="11129" y="19787"/>
                  </a:lnTo>
                  <a:lnTo>
                    <a:pt x="11597" y="19349"/>
                  </a:lnTo>
                  <a:lnTo>
                    <a:pt x="12066" y="18943"/>
                  </a:lnTo>
                  <a:lnTo>
                    <a:pt x="12598" y="18505"/>
                  </a:lnTo>
                  <a:lnTo>
                    <a:pt x="13192" y="18130"/>
                  </a:lnTo>
                  <a:lnTo>
                    <a:pt x="13848" y="17755"/>
                  </a:lnTo>
                  <a:lnTo>
                    <a:pt x="14536" y="17442"/>
                  </a:lnTo>
                  <a:lnTo>
                    <a:pt x="15255" y="17161"/>
                  </a:lnTo>
                  <a:lnTo>
                    <a:pt x="15630" y="17036"/>
                  </a:lnTo>
                  <a:lnTo>
                    <a:pt x="16036" y="16942"/>
                  </a:lnTo>
                  <a:lnTo>
                    <a:pt x="16411" y="16848"/>
                  </a:lnTo>
                  <a:lnTo>
                    <a:pt x="16786" y="16786"/>
                  </a:lnTo>
                  <a:lnTo>
                    <a:pt x="17505" y="16755"/>
                  </a:lnTo>
                  <a:lnTo>
                    <a:pt x="18130" y="16755"/>
                  </a:lnTo>
                  <a:lnTo>
                    <a:pt x="18724" y="16848"/>
                  </a:lnTo>
                  <a:lnTo>
                    <a:pt x="19224" y="16973"/>
                  </a:lnTo>
                  <a:lnTo>
                    <a:pt x="19693" y="17130"/>
                  </a:lnTo>
                  <a:lnTo>
                    <a:pt x="20099" y="17349"/>
                  </a:lnTo>
                  <a:lnTo>
                    <a:pt x="20475" y="17567"/>
                  </a:lnTo>
                  <a:lnTo>
                    <a:pt x="20756" y="17786"/>
                  </a:lnTo>
                  <a:lnTo>
                    <a:pt x="21037" y="18036"/>
                  </a:lnTo>
                  <a:lnTo>
                    <a:pt x="21225" y="18255"/>
                  </a:lnTo>
                  <a:lnTo>
                    <a:pt x="21412" y="18474"/>
                  </a:lnTo>
                  <a:lnTo>
                    <a:pt x="21631" y="18786"/>
                  </a:lnTo>
                  <a:lnTo>
                    <a:pt x="21694" y="18911"/>
                  </a:lnTo>
                  <a:lnTo>
                    <a:pt x="34790" y="11347"/>
                  </a:lnTo>
                  <a:lnTo>
                    <a:pt x="36134" y="1"/>
                  </a:lnTo>
                  <a:close/>
                </a:path>
              </a:pathLst>
            </a:custGeom>
            <a:solidFill>
              <a:srgbClr val="029bd8"/>
            </a:solidFill>
            <a:ln w="0">
              <a:noFill/>
            </a:ln>
          </p:spPr>
          <p:style>
            <a:lnRef idx="0"/>
            <a:fillRef idx="0"/>
            <a:effectRef idx="0"/>
            <a:fontRef idx="minor"/>
          </p:style>
        </p:sp>
        <p:sp>
          <p:nvSpPr>
            <p:cNvPr id="431" name="CustomShape 25"/>
            <p:cNvSpPr/>
            <p:nvPr/>
          </p:nvSpPr>
          <p:spPr>
            <a:xfrm>
              <a:off x="6240240" y="4579200"/>
              <a:ext cx="286200" cy="309240"/>
            </a:xfrm>
            <a:custGeom>
              <a:avLst/>
              <a:gdLst/>
              <a:ahLst/>
              <a:rect l="l" t="t" r="r" b="b"/>
              <a:pathLst>
                <a:path w="6471" h="9378">
                  <a:moveTo>
                    <a:pt x="4189" y="0"/>
                  </a:moveTo>
                  <a:lnTo>
                    <a:pt x="3876" y="94"/>
                  </a:lnTo>
                  <a:lnTo>
                    <a:pt x="3563" y="219"/>
                  </a:lnTo>
                  <a:lnTo>
                    <a:pt x="3220" y="376"/>
                  </a:lnTo>
                  <a:lnTo>
                    <a:pt x="2907" y="594"/>
                  </a:lnTo>
                  <a:lnTo>
                    <a:pt x="2563" y="844"/>
                  </a:lnTo>
                  <a:lnTo>
                    <a:pt x="2251" y="1126"/>
                  </a:lnTo>
                  <a:lnTo>
                    <a:pt x="1969" y="1438"/>
                  </a:lnTo>
                  <a:lnTo>
                    <a:pt x="1688" y="1782"/>
                  </a:lnTo>
                  <a:lnTo>
                    <a:pt x="1407" y="2157"/>
                  </a:lnTo>
                  <a:lnTo>
                    <a:pt x="1157" y="2564"/>
                  </a:lnTo>
                  <a:lnTo>
                    <a:pt x="938" y="2970"/>
                  </a:lnTo>
                  <a:lnTo>
                    <a:pt x="719" y="3376"/>
                  </a:lnTo>
                  <a:lnTo>
                    <a:pt x="531" y="3814"/>
                  </a:lnTo>
                  <a:lnTo>
                    <a:pt x="375" y="4283"/>
                  </a:lnTo>
                  <a:lnTo>
                    <a:pt x="250" y="4720"/>
                  </a:lnTo>
                  <a:lnTo>
                    <a:pt x="125" y="5189"/>
                  </a:lnTo>
                  <a:lnTo>
                    <a:pt x="63" y="5658"/>
                  </a:lnTo>
                  <a:lnTo>
                    <a:pt x="0" y="6096"/>
                  </a:lnTo>
                  <a:lnTo>
                    <a:pt x="0" y="6564"/>
                  </a:lnTo>
                  <a:lnTo>
                    <a:pt x="0" y="7002"/>
                  </a:lnTo>
                  <a:lnTo>
                    <a:pt x="63" y="7377"/>
                  </a:lnTo>
                  <a:lnTo>
                    <a:pt x="125" y="7752"/>
                  </a:lnTo>
                  <a:lnTo>
                    <a:pt x="250" y="8096"/>
                  </a:lnTo>
                  <a:lnTo>
                    <a:pt x="375" y="8377"/>
                  </a:lnTo>
                  <a:lnTo>
                    <a:pt x="531" y="8659"/>
                  </a:lnTo>
                  <a:lnTo>
                    <a:pt x="719" y="8878"/>
                  </a:lnTo>
                  <a:lnTo>
                    <a:pt x="938" y="9065"/>
                  </a:lnTo>
                  <a:lnTo>
                    <a:pt x="1157" y="9221"/>
                  </a:lnTo>
                  <a:lnTo>
                    <a:pt x="1407" y="9315"/>
                  </a:lnTo>
                  <a:lnTo>
                    <a:pt x="1688" y="9378"/>
                  </a:lnTo>
                  <a:lnTo>
                    <a:pt x="2251" y="9378"/>
                  </a:lnTo>
                  <a:lnTo>
                    <a:pt x="2563" y="9284"/>
                  </a:lnTo>
                  <a:lnTo>
                    <a:pt x="2907" y="9159"/>
                  </a:lnTo>
                  <a:lnTo>
                    <a:pt x="3220" y="9003"/>
                  </a:lnTo>
                  <a:lnTo>
                    <a:pt x="3563" y="8784"/>
                  </a:lnTo>
                  <a:lnTo>
                    <a:pt x="3876" y="8534"/>
                  </a:lnTo>
                  <a:lnTo>
                    <a:pt x="4189" y="8252"/>
                  </a:lnTo>
                  <a:lnTo>
                    <a:pt x="4470" y="7940"/>
                  </a:lnTo>
                  <a:lnTo>
                    <a:pt x="4751" y="7596"/>
                  </a:lnTo>
                  <a:lnTo>
                    <a:pt x="5033" y="7221"/>
                  </a:lnTo>
                  <a:lnTo>
                    <a:pt x="5283" y="6815"/>
                  </a:lnTo>
                  <a:lnTo>
                    <a:pt x="5501" y="6408"/>
                  </a:lnTo>
                  <a:lnTo>
                    <a:pt x="5720" y="6002"/>
                  </a:lnTo>
                  <a:lnTo>
                    <a:pt x="5908" y="5564"/>
                  </a:lnTo>
                  <a:lnTo>
                    <a:pt x="6064" y="5095"/>
                  </a:lnTo>
                  <a:lnTo>
                    <a:pt x="6220" y="4658"/>
                  </a:lnTo>
                  <a:lnTo>
                    <a:pt x="6314" y="4189"/>
                  </a:lnTo>
                  <a:lnTo>
                    <a:pt x="6408" y="3720"/>
                  </a:lnTo>
                  <a:lnTo>
                    <a:pt x="6439" y="3282"/>
                  </a:lnTo>
                  <a:lnTo>
                    <a:pt x="6470" y="2814"/>
                  </a:lnTo>
                  <a:lnTo>
                    <a:pt x="6439" y="2376"/>
                  </a:lnTo>
                  <a:lnTo>
                    <a:pt x="6408" y="2001"/>
                  </a:lnTo>
                  <a:lnTo>
                    <a:pt x="6314" y="1626"/>
                  </a:lnTo>
                  <a:lnTo>
                    <a:pt x="6220" y="1282"/>
                  </a:lnTo>
                  <a:lnTo>
                    <a:pt x="6064" y="1001"/>
                  </a:lnTo>
                  <a:lnTo>
                    <a:pt x="5908" y="719"/>
                  </a:lnTo>
                  <a:lnTo>
                    <a:pt x="5720" y="501"/>
                  </a:lnTo>
                  <a:lnTo>
                    <a:pt x="5501" y="313"/>
                  </a:lnTo>
                  <a:lnTo>
                    <a:pt x="5283" y="157"/>
                  </a:lnTo>
                  <a:lnTo>
                    <a:pt x="5033" y="63"/>
                  </a:lnTo>
                  <a:lnTo>
                    <a:pt x="4751" y="0"/>
                  </a:lnTo>
                  <a:close/>
                </a:path>
              </a:pathLst>
            </a:custGeom>
            <a:solidFill>
              <a:srgbClr val="133d3a"/>
            </a:solidFill>
            <a:ln w="0">
              <a:noFill/>
            </a:ln>
          </p:spPr>
          <p:style>
            <a:lnRef idx="0"/>
            <a:fillRef idx="0"/>
            <a:effectRef idx="0"/>
            <a:fontRef idx="minor"/>
          </p:style>
        </p:sp>
        <p:sp>
          <p:nvSpPr>
            <p:cNvPr id="432" name="CustomShape 26"/>
            <p:cNvSpPr/>
            <p:nvPr/>
          </p:nvSpPr>
          <p:spPr>
            <a:xfrm>
              <a:off x="6293160" y="4637520"/>
              <a:ext cx="178560" cy="192600"/>
            </a:xfrm>
            <a:custGeom>
              <a:avLst/>
              <a:gdLst/>
              <a:ahLst/>
              <a:rect l="l" t="t" r="r" b="b"/>
              <a:pathLst>
                <a:path w="4065" h="5878">
                  <a:moveTo>
                    <a:pt x="2626" y="1"/>
                  </a:moveTo>
                  <a:lnTo>
                    <a:pt x="2439" y="63"/>
                  </a:lnTo>
                  <a:lnTo>
                    <a:pt x="2251" y="126"/>
                  </a:lnTo>
                  <a:lnTo>
                    <a:pt x="2033" y="251"/>
                  </a:lnTo>
                  <a:lnTo>
                    <a:pt x="1814" y="376"/>
                  </a:lnTo>
                  <a:lnTo>
                    <a:pt x="1626" y="532"/>
                  </a:lnTo>
                  <a:lnTo>
                    <a:pt x="1439" y="720"/>
                  </a:lnTo>
                  <a:lnTo>
                    <a:pt x="1251" y="907"/>
                  </a:lnTo>
                  <a:lnTo>
                    <a:pt x="907" y="1345"/>
                  </a:lnTo>
                  <a:lnTo>
                    <a:pt x="595" y="1845"/>
                  </a:lnTo>
                  <a:lnTo>
                    <a:pt x="345" y="2408"/>
                  </a:lnTo>
                  <a:lnTo>
                    <a:pt x="157" y="2970"/>
                  </a:lnTo>
                  <a:lnTo>
                    <a:pt x="63" y="3533"/>
                  </a:lnTo>
                  <a:lnTo>
                    <a:pt x="32" y="3814"/>
                  </a:lnTo>
                  <a:lnTo>
                    <a:pt x="1" y="4096"/>
                  </a:lnTo>
                  <a:lnTo>
                    <a:pt x="32" y="4377"/>
                  </a:lnTo>
                  <a:lnTo>
                    <a:pt x="63" y="4627"/>
                  </a:lnTo>
                  <a:lnTo>
                    <a:pt x="95" y="4877"/>
                  </a:lnTo>
                  <a:lnTo>
                    <a:pt x="157" y="5065"/>
                  </a:lnTo>
                  <a:lnTo>
                    <a:pt x="251" y="5252"/>
                  </a:lnTo>
                  <a:lnTo>
                    <a:pt x="345" y="5408"/>
                  </a:lnTo>
                  <a:lnTo>
                    <a:pt x="470" y="5565"/>
                  </a:lnTo>
                  <a:lnTo>
                    <a:pt x="595" y="5690"/>
                  </a:lnTo>
                  <a:lnTo>
                    <a:pt x="751" y="5783"/>
                  </a:lnTo>
                  <a:lnTo>
                    <a:pt x="907" y="5846"/>
                  </a:lnTo>
                  <a:lnTo>
                    <a:pt x="1064" y="5877"/>
                  </a:lnTo>
                  <a:lnTo>
                    <a:pt x="1439" y="5877"/>
                  </a:lnTo>
                  <a:lnTo>
                    <a:pt x="1626" y="5815"/>
                  </a:lnTo>
                  <a:lnTo>
                    <a:pt x="1814" y="5752"/>
                  </a:lnTo>
                  <a:lnTo>
                    <a:pt x="2033" y="5658"/>
                  </a:lnTo>
                  <a:lnTo>
                    <a:pt x="2251" y="5502"/>
                  </a:lnTo>
                  <a:lnTo>
                    <a:pt x="2439" y="5346"/>
                  </a:lnTo>
                  <a:lnTo>
                    <a:pt x="2626" y="5158"/>
                  </a:lnTo>
                  <a:lnTo>
                    <a:pt x="2814" y="4971"/>
                  </a:lnTo>
                  <a:lnTo>
                    <a:pt x="3158" y="4533"/>
                  </a:lnTo>
                  <a:lnTo>
                    <a:pt x="3470" y="4033"/>
                  </a:lnTo>
                  <a:lnTo>
                    <a:pt x="3721" y="3470"/>
                  </a:lnTo>
                  <a:lnTo>
                    <a:pt x="3908" y="2908"/>
                  </a:lnTo>
                  <a:lnTo>
                    <a:pt x="4033" y="2345"/>
                  </a:lnTo>
                  <a:lnTo>
                    <a:pt x="4064" y="2064"/>
                  </a:lnTo>
                  <a:lnTo>
                    <a:pt x="4064" y="1783"/>
                  </a:lnTo>
                  <a:lnTo>
                    <a:pt x="4064" y="1501"/>
                  </a:lnTo>
                  <a:lnTo>
                    <a:pt x="4033" y="1251"/>
                  </a:lnTo>
                  <a:lnTo>
                    <a:pt x="3971" y="1032"/>
                  </a:lnTo>
                  <a:lnTo>
                    <a:pt x="3908" y="814"/>
                  </a:lnTo>
                  <a:lnTo>
                    <a:pt x="3814" y="626"/>
                  </a:lnTo>
                  <a:lnTo>
                    <a:pt x="3721" y="470"/>
                  </a:lnTo>
                  <a:lnTo>
                    <a:pt x="3595" y="313"/>
                  </a:lnTo>
                  <a:lnTo>
                    <a:pt x="3470" y="188"/>
                  </a:lnTo>
                  <a:lnTo>
                    <a:pt x="3314" y="95"/>
                  </a:lnTo>
                  <a:lnTo>
                    <a:pt x="3158" y="32"/>
                  </a:lnTo>
                  <a:lnTo>
                    <a:pt x="3002" y="1"/>
                  </a:lnTo>
                  <a:close/>
                </a:path>
              </a:pathLst>
            </a:custGeom>
            <a:solidFill>
              <a:srgbClr val="ffffff"/>
            </a:solidFill>
            <a:ln w="0">
              <a:noFill/>
            </a:ln>
          </p:spPr>
          <p:style>
            <a:lnRef idx="0"/>
            <a:fillRef idx="0"/>
            <a:effectRef idx="0"/>
            <a:fontRef idx="minor"/>
          </p:style>
        </p:sp>
        <p:sp>
          <p:nvSpPr>
            <p:cNvPr id="433" name="CustomShape 27"/>
            <p:cNvSpPr/>
            <p:nvPr/>
          </p:nvSpPr>
          <p:spPr>
            <a:xfrm>
              <a:off x="6306120" y="4650120"/>
              <a:ext cx="153000" cy="167400"/>
            </a:xfrm>
            <a:custGeom>
              <a:avLst/>
              <a:gdLst/>
              <a:ahLst/>
              <a:rect l="l" t="t" r="r" b="b"/>
              <a:pathLst>
                <a:path w="3502" h="5128">
                  <a:moveTo>
                    <a:pt x="2438" y="1"/>
                  </a:moveTo>
                  <a:lnTo>
                    <a:pt x="2282" y="32"/>
                  </a:lnTo>
                  <a:lnTo>
                    <a:pt x="2094" y="63"/>
                  </a:lnTo>
                  <a:lnTo>
                    <a:pt x="1938" y="126"/>
                  </a:lnTo>
                  <a:lnTo>
                    <a:pt x="1751" y="220"/>
                  </a:lnTo>
                  <a:lnTo>
                    <a:pt x="1563" y="345"/>
                  </a:lnTo>
                  <a:lnTo>
                    <a:pt x="1407" y="470"/>
                  </a:lnTo>
                  <a:lnTo>
                    <a:pt x="1063" y="814"/>
                  </a:lnTo>
                  <a:lnTo>
                    <a:pt x="782" y="1189"/>
                  </a:lnTo>
                  <a:lnTo>
                    <a:pt x="500" y="1626"/>
                  </a:lnTo>
                  <a:lnTo>
                    <a:pt x="313" y="2095"/>
                  </a:lnTo>
                  <a:lnTo>
                    <a:pt x="125" y="2595"/>
                  </a:lnTo>
                  <a:lnTo>
                    <a:pt x="31" y="3095"/>
                  </a:lnTo>
                  <a:lnTo>
                    <a:pt x="0" y="3564"/>
                  </a:lnTo>
                  <a:lnTo>
                    <a:pt x="0" y="3814"/>
                  </a:lnTo>
                  <a:lnTo>
                    <a:pt x="31" y="4033"/>
                  </a:lnTo>
                  <a:lnTo>
                    <a:pt x="63" y="4221"/>
                  </a:lnTo>
                  <a:lnTo>
                    <a:pt x="125" y="4408"/>
                  </a:lnTo>
                  <a:lnTo>
                    <a:pt x="219" y="4565"/>
                  </a:lnTo>
                  <a:lnTo>
                    <a:pt x="313" y="4721"/>
                  </a:lnTo>
                  <a:lnTo>
                    <a:pt x="407" y="4846"/>
                  </a:lnTo>
                  <a:lnTo>
                    <a:pt x="500" y="4940"/>
                  </a:lnTo>
                  <a:lnTo>
                    <a:pt x="625" y="5002"/>
                  </a:lnTo>
                  <a:lnTo>
                    <a:pt x="782" y="5065"/>
                  </a:lnTo>
                  <a:lnTo>
                    <a:pt x="907" y="5096"/>
                  </a:lnTo>
                  <a:lnTo>
                    <a:pt x="1063" y="5127"/>
                  </a:lnTo>
                  <a:lnTo>
                    <a:pt x="1219" y="5096"/>
                  </a:lnTo>
                  <a:lnTo>
                    <a:pt x="1407" y="5065"/>
                  </a:lnTo>
                  <a:lnTo>
                    <a:pt x="1563" y="5002"/>
                  </a:lnTo>
                  <a:lnTo>
                    <a:pt x="1751" y="4908"/>
                  </a:lnTo>
                  <a:lnTo>
                    <a:pt x="1938" y="4783"/>
                  </a:lnTo>
                  <a:lnTo>
                    <a:pt x="2094" y="4658"/>
                  </a:lnTo>
                  <a:lnTo>
                    <a:pt x="2438" y="4314"/>
                  </a:lnTo>
                  <a:lnTo>
                    <a:pt x="2751" y="3939"/>
                  </a:lnTo>
                  <a:lnTo>
                    <a:pt x="3001" y="3502"/>
                  </a:lnTo>
                  <a:lnTo>
                    <a:pt x="3220" y="3033"/>
                  </a:lnTo>
                  <a:lnTo>
                    <a:pt x="3376" y="2533"/>
                  </a:lnTo>
                  <a:lnTo>
                    <a:pt x="3470" y="2033"/>
                  </a:lnTo>
                  <a:lnTo>
                    <a:pt x="3501" y="1564"/>
                  </a:lnTo>
                  <a:lnTo>
                    <a:pt x="3501" y="1314"/>
                  </a:lnTo>
                  <a:lnTo>
                    <a:pt x="3470" y="1095"/>
                  </a:lnTo>
                  <a:lnTo>
                    <a:pt x="3439" y="907"/>
                  </a:lnTo>
                  <a:lnTo>
                    <a:pt x="3376" y="720"/>
                  </a:lnTo>
                  <a:lnTo>
                    <a:pt x="3282" y="564"/>
                  </a:lnTo>
                  <a:lnTo>
                    <a:pt x="3220" y="407"/>
                  </a:lnTo>
                  <a:lnTo>
                    <a:pt x="3095" y="282"/>
                  </a:lnTo>
                  <a:lnTo>
                    <a:pt x="3001" y="188"/>
                  </a:lnTo>
                  <a:lnTo>
                    <a:pt x="2876" y="126"/>
                  </a:lnTo>
                  <a:lnTo>
                    <a:pt x="2751" y="63"/>
                  </a:lnTo>
                  <a:lnTo>
                    <a:pt x="2595" y="32"/>
                  </a:lnTo>
                  <a:lnTo>
                    <a:pt x="2438" y="1"/>
                  </a:lnTo>
                  <a:close/>
                </a:path>
              </a:pathLst>
            </a:custGeom>
            <a:solidFill>
              <a:srgbClr val="133d3a"/>
            </a:solidFill>
            <a:ln w="0">
              <a:noFill/>
            </a:ln>
          </p:spPr>
          <p:style>
            <a:lnRef idx="0"/>
            <a:fillRef idx="0"/>
            <a:effectRef idx="0"/>
            <a:fontRef idx="minor"/>
          </p:style>
        </p:sp>
        <p:sp>
          <p:nvSpPr>
            <p:cNvPr id="434" name="CustomShape 28"/>
            <p:cNvSpPr/>
            <p:nvPr/>
          </p:nvSpPr>
          <p:spPr>
            <a:xfrm>
              <a:off x="6298920" y="4644720"/>
              <a:ext cx="167400" cy="178200"/>
            </a:xfrm>
            <a:custGeom>
              <a:avLst/>
              <a:gdLst/>
              <a:ahLst/>
              <a:rect l="l" t="t" r="r" b="b"/>
              <a:pathLst>
                <a:path w="3815" h="5440">
                  <a:moveTo>
                    <a:pt x="3095" y="1"/>
                  </a:moveTo>
                  <a:lnTo>
                    <a:pt x="2439" y="1251"/>
                  </a:lnTo>
                  <a:lnTo>
                    <a:pt x="2345" y="1345"/>
                  </a:lnTo>
                  <a:lnTo>
                    <a:pt x="2251" y="1376"/>
                  </a:lnTo>
                  <a:lnTo>
                    <a:pt x="2220" y="1376"/>
                  </a:lnTo>
                  <a:lnTo>
                    <a:pt x="2189" y="1345"/>
                  </a:lnTo>
                  <a:lnTo>
                    <a:pt x="2158" y="1251"/>
                  </a:lnTo>
                  <a:lnTo>
                    <a:pt x="2158" y="32"/>
                  </a:lnTo>
                  <a:lnTo>
                    <a:pt x="1658" y="313"/>
                  </a:lnTo>
                  <a:lnTo>
                    <a:pt x="1658" y="1532"/>
                  </a:lnTo>
                  <a:lnTo>
                    <a:pt x="1626" y="1689"/>
                  </a:lnTo>
                  <a:lnTo>
                    <a:pt x="1564" y="1782"/>
                  </a:lnTo>
                  <a:lnTo>
                    <a:pt x="1470" y="1845"/>
                  </a:lnTo>
                  <a:lnTo>
                    <a:pt x="1439" y="1876"/>
                  </a:lnTo>
                  <a:lnTo>
                    <a:pt x="1376" y="1845"/>
                  </a:lnTo>
                  <a:lnTo>
                    <a:pt x="751" y="1345"/>
                  </a:lnTo>
                  <a:lnTo>
                    <a:pt x="376" y="2032"/>
                  </a:lnTo>
                  <a:lnTo>
                    <a:pt x="1032" y="2532"/>
                  </a:lnTo>
                  <a:lnTo>
                    <a:pt x="1064" y="2564"/>
                  </a:lnTo>
                  <a:lnTo>
                    <a:pt x="1064" y="2626"/>
                  </a:lnTo>
                  <a:lnTo>
                    <a:pt x="1064" y="2751"/>
                  </a:lnTo>
                  <a:lnTo>
                    <a:pt x="1001" y="2876"/>
                  </a:lnTo>
                  <a:lnTo>
                    <a:pt x="907" y="2970"/>
                  </a:lnTo>
                  <a:lnTo>
                    <a:pt x="1" y="3470"/>
                  </a:lnTo>
                  <a:lnTo>
                    <a:pt x="1" y="4158"/>
                  </a:lnTo>
                  <a:lnTo>
                    <a:pt x="907" y="3627"/>
                  </a:lnTo>
                  <a:lnTo>
                    <a:pt x="1001" y="3627"/>
                  </a:lnTo>
                  <a:lnTo>
                    <a:pt x="1064" y="3689"/>
                  </a:lnTo>
                  <a:lnTo>
                    <a:pt x="1064" y="3783"/>
                  </a:lnTo>
                  <a:lnTo>
                    <a:pt x="1032" y="3939"/>
                  </a:lnTo>
                  <a:lnTo>
                    <a:pt x="376" y="5158"/>
                  </a:lnTo>
                  <a:lnTo>
                    <a:pt x="751" y="5439"/>
                  </a:lnTo>
                  <a:lnTo>
                    <a:pt x="1376" y="4189"/>
                  </a:lnTo>
                  <a:lnTo>
                    <a:pt x="1470" y="4095"/>
                  </a:lnTo>
                  <a:lnTo>
                    <a:pt x="1564" y="4064"/>
                  </a:lnTo>
                  <a:lnTo>
                    <a:pt x="1595" y="4064"/>
                  </a:lnTo>
                  <a:lnTo>
                    <a:pt x="1626" y="4095"/>
                  </a:lnTo>
                  <a:lnTo>
                    <a:pt x="1658" y="4189"/>
                  </a:lnTo>
                  <a:lnTo>
                    <a:pt x="1658" y="5408"/>
                  </a:lnTo>
                  <a:lnTo>
                    <a:pt x="2158" y="5127"/>
                  </a:lnTo>
                  <a:lnTo>
                    <a:pt x="2158" y="3908"/>
                  </a:lnTo>
                  <a:lnTo>
                    <a:pt x="2189" y="3752"/>
                  </a:lnTo>
                  <a:lnTo>
                    <a:pt x="2251" y="3658"/>
                  </a:lnTo>
                  <a:lnTo>
                    <a:pt x="2345" y="3595"/>
                  </a:lnTo>
                  <a:lnTo>
                    <a:pt x="2408" y="3564"/>
                  </a:lnTo>
                  <a:lnTo>
                    <a:pt x="2439" y="3595"/>
                  </a:lnTo>
                  <a:lnTo>
                    <a:pt x="3095" y="4095"/>
                  </a:lnTo>
                  <a:lnTo>
                    <a:pt x="3439" y="3408"/>
                  </a:lnTo>
                  <a:lnTo>
                    <a:pt x="2783" y="2908"/>
                  </a:lnTo>
                  <a:lnTo>
                    <a:pt x="2752" y="2876"/>
                  </a:lnTo>
                  <a:lnTo>
                    <a:pt x="2752" y="2814"/>
                  </a:lnTo>
                  <a:lnTo>
                    <a:pt x="2752" y="2689"/>
                  </a:lnTo>
                  <a:lnTo>
                    <a:pt x="2814" y="2564"/>
                  </a:lnTo>
                  <a:lnTo>
                    <a:pt x="2908" y="2470"/>
                  </a:lnTo>
                  <a:lnTo>
                    <a:pt x="3814" y="1970"/>
                  </a:lnTo>
                  <a:lnTo>
                    <a:pt x="3814" y="1282"/>
                  </a:lnTo>
                  <a:lnTo>
                    <a:pt x="2908" y="1814"/>
                  </a:lnTo>
                  <a:lnTo>
                    <a:pt x="2814" y="1814"/>
                  </a:lnTo>
                  <a:lnTo>
                    <a:pt x="2752" y="1751"/>
                  </a:lnTo>
                  <a:lnTo>
                    <a:pt x="2752" y="1657"/>
                  </a:lnTo>
                  <a:lnTo>
                    <a:pt x="2783" y="1501"/>
                  </a:lnTo>
                  <a:lnTo>
                    <a:pt x="3439" y="282"/>
                  </a:lnTo>
                  <a:lnTo>
                    <a:pt x="3095" y="1"/>
                  </a:lnTo>
                  <a:close/>
                </a:path>
              </a:pathLst>
            </a:custGeom>
            <a:solidFill>
              <a:srgbClr val="ffffff"/>
            </a:solidFill>
            <a:ln w="0">
              <a:noFill/>
            </a:ln>
          </p:spPr>
          <p:style>
            <a:lnRef idx="0"/>
            <a:fillRef idx="0"/>
            <a:effectRef idx="0"/>
            <a:fontRef idx="minor"/>
          </p:style>
        </p:sp>
        <p:sp>
          <p:nvSpPr>
            <p:cNvPr id="435" name="CustomShape 29"/>
            <p:cNvSpPr/>
            <p:nvPr/>
          </p:nvSpPr>
          <p:spPr>
            <a:xfrm>
              <a:off x="6363000" y="4713480"/>
              <a:ext cx="38880" cy="40680"/>
            </a:xfrm>
            <a:custGeom>
              <a:avLst/>
              <a:gdLst/>
              <a:ahLst/>
              <a:rect l="l" t="t" r="r" b="b"/>
              <a:pathLst>
                <a:path w="939" h="1314">
                  <a:moveTo>
                    <a:pt x="563" y="1"/>
                  </a:moveTo>
                  <a:lnTo>
                    <a:pt x="470" y="32"/>
                  </a:lnTo>
                  <a:lnTo>
                    <a:pt x="376" y="94"/>
                  </a:lnTo>
                  <a:lnTo>
                    <a:pt x="282" y="188"/>
                  </a:lnTo>
                  <a:lnTo>
                    <a:pt x="157" y="407"/>
                  </a:lnTo>
                  <a:lnTo>
                    <a:pt x="63" y="657"/>
                  </a:lnTo>
                  <a:lnTo>
                    <a:pt x="1" y="938"/>
                  </a:lnTo>
                  <a:lnTo>
                    <a:pt x="32" y="1032"/>
                  </a:lnTo>
                  <a:lnTo>
                    <a:pt x="63" y="1157"/>
                  </a:lnTo>
                  <a:lnTo>
                    <a:pt x="95" y="1220"/>
                  </a:lnTo>
                  <a:lnTo>
                    <a:pt x="157" y="1282"/>
                  </a:lnTo>
                  <a:lnTo>
                    <a:pt x="220" y="1313"/>
                  </a:lnTo>
                  <a:lnTo>
                    <a:pt x="376" y="1313"/>
                  </a:lnTo>
                  <a:lnTo>
                    <a:pt x="470" y="1282"/>
                  </a:lnTo>
                  <a:lnTo>
                    <a:pt x="563" y="1220"/>
                  </a:lnTo>
                  <a:lnTo>
                    <a:pt x="657" y="1126"/>
                  </a:lnTo>
                  <a:lnTo>
                    <a:pt x="813" y="907"/>
                  </a:lnTo>
                  <a:lnTo>
                    <a:pt x="907" y="657"/>
                  </a:lnTo>
                  <a:lnTo>
                    <a:pt x="938" y="376"/>
                  </a:lnTo>
                  <a:lnTo>
                    <a:pt x="938" y="282"/>
                  </a:lnTo>
                  <a:lnTo>
                    <a:pt x="907" y="157"/>
                  </a:lnTo>
                  <a:lnTo>
                    <a:pt x="845" y="94"/>
                  </a:lnTo>
                  <a:lnTo>
                    <a:pt x="813" y="32"/>
                  </a:lnTo>
                  <a:lnTo>
                    <a:pt x="720" y="1"/>
                  </a:lnTo>
                  <a:close/>
                </a:path>
              </a:pathLst>
            </a:custGeom>
            <a:solidFill>
              <a:srgbClr val="133d3a"/>
            </a:solidFill>
            <a:ln w="0">
              <a:noFill/>
            </a:ln>
          </p:spPr>
          <p:style>
            <a:lnRef idx="0"/>
            <a:fillRef idx="0"/>
            <a:effectRef idx="0"/>
            <a:fontRef idx="minor"/>
          </p:style>
        </p:sp>
        <p:sp>
          <p:nvSpPr>
            <p:cNvPr id="436" name="CustomShape 30"/>
            <p:cNvSpPr/>
            <p:nvPr/>
          </p:nvSpPr>
          <p:spPr>
            <a:xfrm>
              <a:off x="5600160" y="4414320"/>
              <a:ext cx="305640" cy="173160"/>
            </a:xfrm>
            <a:custGeom>
              <a:avLst/>
              <a:gdLst/>
              <a:ahLst/>
              <a:rect l="l" t="t" r="r" b="b"/>
              <a:pathLst>
                <a:path w="6909" h="5284">
                  <a:moveTo>
                    <a:pt x="438" y="1"/>
                  </a:moveTo>
                  <a:lnTo>
                    <a:pt x="313" y="32"/>
                  </a:lnTo>
                  <a:lnTo>
                    <a:pt x="219" y="63"/>
                  </a:lnTo>
                  <a:lnTo>
                    <a:pt x="125" y="126"/>
                  </a:lnTo>
                  <a:lnTo>
                    <a:pt x="63" y="220"/>
                  </a:lnTo>
                  <a:lnTo>
                    <a:pt x="0" y="313"/>
                  </a:lnTo>
                  <a:lnTo>
                    <a:pt x="0" y="438"/>
                  </a:lnTo>
                  <a:lnTo>
                    <a:pt x="0" y="938"/>
                  </a:lnTo>
                  <a:lnTo>
                    <a:pt x="63" y="1501"/>
                  </a:lnTo>
                  <a:lnTo>
                    <a:pt x="188" y="2095"/>
                  </a:lnTo>
                  <a:lnTo>
                    <a:pt x="282" y="2376"/>
                  </a:lnTo>
                  <a:lnTo>
                    <a:pt x="375" y="2689"/>
                  </a:lnTo>
                  <a:lnTo>
                    <a:pt x="500" y="2939"/>
                  </a:lnTo>
                  <a:lnTo>
                    <a:pt x="657" y="3189"/>
                  </a:lnTo>
                  <a:lnTo>
                    <a:pt x="844" y="3408"/>
                  </a:lnTo>
                  <a:lnTo>
                    <a:pt x="1063" y="3627"/>
                  </a:lnTo>
                  <a:lnTo>
                    <a:pt x="1282" y="3877"/>
                  </a:lnTo>
                  <a:lnTo>
                    <a:pt x="1532" y="4064"/>
                  </a:lnTo>
                  <a:lnTo>
                    <a:pt x="2094" y="4471"/>
                  </a:lnTo>
                  <a:lnTo>
                    <a:pt x="2688" y="4783"/>
                  </a:lnTo>
                  <a:lnTo>
                    <a:pt x="3282" y="5033"/>
                  </a:lnTo>
                  <a:lnTo>
                    <a:pt x="3564" y="5127"/>
                  </a:lnTo>
                  <a:lnTo>
                    <a:pt x="3876" y="5189"/>
                  </a:lnTo>
                  <a:lnTo>
                    <a:pt x="4157" y="5252"/>
                  </a:lnTo>
                  <a:lnTo>
                    <a:pt x="4408" y="5283"/>
                  </a:lnTo>
                  <a:lnTo>
                    <a:pt x="4720" y="5283"/>
                  </a:lnTo>
                  <a:lnTo>
                    <a:pt x="5033" y="5221"/>
                  </a:lnTo>
                  <a:lnTo>
                    <a:pt x="5345" y="5158"/>
                  </a:lnTo>
                  <a:lnTo>
                    <a:pt x="5627" y="5033"/>
                  </a:lnTo>
                  <a:lnTo>
                    <a:pt x="5908" y="4908"/>
                  </a:lnTo>
                  <a:lnTo>
                    <a:pt x="6189" y="4783"/>
                  </a:lnTo>
                  <a:lnTo>
                    <a:pt x="6658" y="4502"/>
                  </a:lnTo>
                  <a:lnTo>
                    <a:pt x="6783" y="4377"/>
                  </a:lnTo>
                  <a:lnTo>
                    <a:pt x="6846" y="4252"/>
                  </a:lnTo>
                  <a:lnTo>
                    <a:pt x="6908" y="4127"/>
                  </a:lnTo>
                  <a:lnTo>
                    <a:pt x="6908" y="4002"/>
                  </a:lnTo>
                  <a:lnTo>
                    <a:pt x="6877" y="3845"/>
                  </a:lnTo>
                  <a:lnTo>
                    <a:pt x="6814" y="3720"/>
                  </a:lnTo>
                  <a:lnTo>
                    <a:pt x="6752" y="3595"/>
                  </a:lnTo>
                  <a:lnTo>
                    <a:pt x="6627" y="3502"/>
                  </a:lnTo>
                  <a:lnTo>
                    <a:pt x="657" y="63"/>
                  </a:lnTo>
                  <a:lnTo>
                    <a:pt x="532" y="32"/>
                  </a:lnTo>
                  <a:lnTo>
                    <a:pt x="438" y="1"/>
                  </a:lnTo>
                  <a:close/>
                </a:path>
              </a:pathLst>
            </a:custGeom>
            <a:solidFill>
              <a:srgbClr val="0c2624"/>
            </a:solidFill>
            <a:ln w="0">
              <a:noFill/>
            </a:ln>
          </p:spPr>
          <p:style>
            <a:lnRef idx="0"/>
            <a:fillRef idx="0"/>
            <a:effectRef idx="0"/>
            <a:fontRef idx="minor"/>
          </p:style>
        </p:sp>
        <p:sp>
          <p:nvSpPr>
            <p:cNvPr id="437" name="CustomShape 31"/>
            <p:cNvSpPr/>
            <p:nvPr/>
          </p:nvSpPr>
          <p:spPr>
            <a:xfrm>
              <a:off x="6451200" y="3761280"/>
              <a:ext cx="729000" cy="549000"/>
            </a:xfrm>
            <a:custGeom>
              <a:avLst/>
              <a:gdLst/>
              <a:ahLst/>
              <a:rect l="l" t="t" r="r" b="b"/>
              <a:pathLst>
                <a:path w="16380" h="16567">
                  <a:moveTo>
                    <a:pt x="15536" y="0"/>
                  </a:moveTo>
                  <a:lnTo>
                    <a:pt x="15286" y="32"/>
                  </a:lnTo>
                  <a:lnTo>
                    <a:pt x="15161" y="63"/>
                  </a:lnTo>
                  <a:lnTo>
                    <a:pt x="15036" y="125"/>
                  </a:lnTo>
                  <a:lnTo>
                    <a:pt x="8941" y="3657"/>
                  </a:lnTo>
                  <a:lnTo>
                    <a:pt x="8128" y="4158"/>
                  </a:lnTo>
                  <a:lnTo>
                    <a:pt x="7378" y="4689"/>
                  </a:lnTo>
                  <a:lnTo>
                    <a:pt x="6659" y="5314"/>
                  </a:lnTo>
                  <a:lnTo>
                    <a:pt x="6002" y="5970"/>
                  </a:lnTo>
                  <a:lnTo>
                    <a:pt x="5377" y="6658"/>
                  </a:lnTo>
                  <a:lnTo>
                    <a:pt x="4815" y="7408"/>
                  </a:lnTo>
                  <a:lnTo>
                    <a:pt x="4314" y="8190"/>
                  </a:lnTo>
                  <a:lnTo>
                    <a:pt x="3846" y="9002"/>
                  </a:lnTo>
                  <a:lnTo>
                    <a:pt x="1" y="16567"/>
                  </a:lnTo>
                  <a:lnTo>
                    <a:pt x="15848" y="6721"/>
                  </a:lnTo>
                  <a:lnTo>
                    <a:pt x="16380" y="969"/>
                  </a:lnTo>
                  <a:lnTo>
                    <a:pt x="16380" y="844"/>
                  </a:lnTo>
                  <a:lnTo>
                    <a:pt x="16349" y="719"/>
                  </a:lnTo>
                  <a:lnTo>
                    <a:pt x="16286" y="500"/>
                  </a:lnTo>
                  <a:lnTo>
                    <a:pt x="16161" y="282"/>
                  </a:lnTo>
                  <a:lnTo>
                    <a:pt x="15973" y="157"/>
                  </a:lnTo>
                  <a:lnTo>
                    <a:pt x="15755" y="32"/>
                  </a:lnTo>
                  <a:lnTo>
                    <a:pt x="15536" y="0"/>
                  </a:lnTo>
                  <a:close/>
                </a:path>
              </a:pathLst>
            </a:custGeom>
            <a:solidFill>
              <a:srgbClr val="0c2624"/>
            </a:solidFill>
            <a:ln w="0">
              <a:noFill/>
            </a:ln>
          </p:spPr>
          <p:style>
            <a:lnRef idx="0"/>
            <a:fillRef idx="0"/>
            <a:effectRef idx="0"/>
            <a:fontRef idx="minor"/>
          </p:style>
        </p:sp>
        <p:sp>
          <p:nvSpPr>
            <p:cNvPr id="438" name="CustomShape 32"/>
            <p:cNvSpPr/>
            <p:nvPr/>
          </p:nvSpPr>
          <p:spPr>
            <a:xfrm>
              <a:off x="6487560" y="3985200"/>
              <a:ext cx="669240" cy="627480"/>
            </a:xfrm>
            <a:custGeom>
              <a:avLst/>
              <a:gdLst/>
              <a:ahLst/>
              <a:rect l="l" t="t" r="r" b="b"/>
              <a:pathLst>
                <a:path w="15036" h="18912">
                  <a:moveTo>
                    <a:pt x="15035" y="1"/>
                  </a:moveTo>
                  <a:lnTo>
                    <a:pt x="14160" y="595"/>
                  </a:lnTo>
                  <a:lnTo>
                    <a:pt x="12941" y="10659"/>
                  </a:lnTo>
                  <a:lnTo>
                    <a:pt x="1" y="18099"/>
                  </a:lnTo>
                  <a:lnTo>
                    <a:pt x="282" y="18411"/>
                  </a:lnTo>
                  <a:lnTo>
                    <a:pt x="438" y="18661"/>
                  </a:lnTo>
                  <a:lnTo>
                    <a:pt x="595" y="18911"/>
                  </a:lnTo>
                  <a:lnTo>
                    <a:pt x="13691" y="11347"/>
                  </a:lnTo>
                  <a:lnTo>
                    <a:pt x="15035" y="1"/>
                  </a:lnTo>
                  <a:close/>
                </a:path>
              </a:pathLst>
            </a:custGeom>
            <a:solidFill>
              <a:srgbClr val="03c8df"/>
            </a:solidFill>
            <a:ln w="0">
              <a:noFill/>
            </a:ln>
          </p:spPr>
          <p:style>
            <a:lnRef idx="0"/>
            <a:fillRef idx="0"/>
            <a:effectRef idx="0"/>
            <a:fontRef idx="minor"/>
          </p:style>
        </p:sp>
        <p:sp>
          <p:nvSpPr>
            <p:cNvPr id="439" name="CustomShape 33"/>
            <p:cNvSpPr/>
            <p:nvPr/>
          </p:nvSpPr>
          <p:spPr>
            <a:xfrm>
              <a:off x="6472080" y="4180320"/>
              <a:ext cx="538920" cy="240480"/>
            </a:xfrm>
            <a:custGeom>
              <a:avLst/>
              <a:gdLst/>
              <a:ahLst/>
              <a:rect l="l" t="t" r="r" b="b"/>
              <a:pathLst>
                <a:path w="12129" h="7316">
                  <a:moveTo>
                    <a:pt x="12129" y="1"/>
                  </a:moveTo>
                  <a:lnTo>
                    <a:pt x="563" y="6033"/>
                  </a:lnTo>
                  <a:lnTo>
                    <a:pt x="1" y="7002"/>
                  </a:lnTo>
                  <a:lnTo>
                    <a:pt x="563" y="7315"/>
                  </a:lnTo>
                  <a:lnTo>
                    <a:pt x="12129" y="1"/>
                  </a:lnTo>
                  <a:close/>
                </a:path>
              </a:pathLst>
            </a:custGeom>
            <a:solidFill>
              <a:srgbClr val="03c8df"/>
            </a:solidFill>
            <a:ln w="0">
              <a:noFill/>
            </a:ln>
          </p:spPr>
          <p:style>
            <a:lnRef idx="0"/>
            <a:fillRef idx="0"/>
            <a:effectRef idx="0"/>
            <a:fontRef idx="minor"/>
          </p:style>
        </p:sp>
        <p:sp>
          <p:nvSpPr>
            <p:cNvPr id="440" name="CustomShape 34"/>
            <p:cNvSpPr/>
            <p:nvPr/>
          </p:nvSpPr>
          <p:spPr>
            <a:xfrm>
              <a:off x="6426000" y="4380120"/>
              <a:ext cx="90360" cy="63360"/>
            </a:xfrm>
            <a:custGeom>
              <a:avLst/>
              <a:gdLst/>
              <a:ahLst/>
              <a:rect l="l" t="t" r="r" b="b"/>
              <a:pathLst>
                <a:path w="2095" h="2001">
                  <a:moveTo>
                    <a:pt x="1657" y="0"/>
                  </a:moveTo>
                  <a:lnTo>
                    <a:pt x="1563" y="63"/>
                  </a:lnTo>
                  <a:lnTo>
                    <a:pt x="282" y="813"/>
                  </a:lnTo>
                  <a:lnTo>
                    <a:pt x="157" y="875"/>
                  </a:lnTo>
                  <a:lnTo>
                    <a:pt x="63" y="1000"/>
                  </a:lnTo>
                  <a:lnTo>
                    <a:pt x="32" y="1126"/>
                  </a:lnTo>
                  <a:lnTo>
                    <a:pt x="0" y="1282"/>
                  </a:lnTo>
                  <a:lnTo>
                    <a:pt x="0" y="1563"/>
                  </a:lnTo>
                  <a:lnTo>
                    <a:pt x="0" y="1688"/>
                  </a:lnTo>
                  <a:lnTo>
                    <a:pt x="32" y="1813"/>
                  </a:lnTo>
                  <a:lnTo>
                    <a:pt x="94" y="1907"/>
                  </a:lnTo>
                  <a:lnTo>
                    <a:pt x="157" y="1969"/>
                  </a:lnTo>
                  <a:lnTo>
                    <a:pt x="219" y="2001"/>
                  </a:lnTo>
                  <a:lnTo>
                    <a:pt x="407" y="2001"/>
                  </a:lnTo>
                  <a:lnTo>
                    <a:pt x="532" y="1938"/>
                  </a:lnTo>
                  <a:lnTo>
                    <a:pt x="1813" y="1219"/>
                  </a:lnTo>
                  <a:lnTo>
                    <a:pt x="1907" y="1126"/>
                  </a:lnTo>
                  <a:lnTo>
                    <a:pt x="2001" y="1000"/>
                  </a:lnTo>
                  <a:lnTo>
                    <a:pt x="2063" y="875"/>
                  </a:lnTo>
                  <a:lnTo>
                    <a:pt x="2095" y="719"/>
                  </a:lnTo>
                  <a:lnTo>
                    <a:pt x="2095" y="438"/>
                  </a:lnTo>
                  <a:lnTo>
                    <a:pt x="2063" y="313"/>
                  </a:lnTo>
                  <a:lnTo>
                    <a:pt x="2032" y="188"/>
                  </a:lnTo>
                  <a:lnTo>
                    <a:pt x="2001" y="125"/>
                  </a:lnTo>
                  <a:lnTo>
                    <a:pt x="1938" y="31"/>
                  </a:lnTo>
                  <a:lnTo>
                    <a:pt x="1845" y="0"/>
                  </a:lnTo>
                  <a:close/>
                </a:path>
              </a:pathLst>
            </a:custGeom>
            <a:solidFill>
              <a:srgbClr val="f3ea00"/>
            </a:solidFill>
            <a:ln w="0">
              <a:noFill/>
            </a:ln>
          </p:spPr>
          <p:style>
            <a:lnRef idx="0"/>
            <a:fillRef idx="0"/>
            <a:effectRef idx="0"/>
            <a:fontRef idx="minor"/>
          </p:style>
        </p:sp>
        <p:sp>
          <p:nvSpPr>
            <p:cNvPr id="441" name="CustomShape 35"/>
            <p:cNvSpPr/>
            <p:nvPr/>
          </p:nvSpPr>
          <p:spPr>
            <a:xfrm>
              <a:off x="5600160" y="4325760"/>
              <a:ext cx="403560" cy="177120"/>
            </a:xfrm>
            <a:custGeom>
              <a:avLst/>
              <a:gdLst/>
              <a:ahLst/>
              <a:rect l="l" t="t" r="r" b="b"/>
              <a:pathLst>
                <a:path w="9097" h="5409">
                  <a:moveTo>
                    <a:pt x="313" y="1"/>
                  </a:moveTo>
                  <a:lnTo>
                    <a:pt x="0" y="220"/>
                  </a:lnTo>
                  <a:lnTo>
                    <a:pt x="94" y="407"/>
                  </a:lnTo>
                  <a:lnTo>
                    <a:pt x="469" y="876"/>
                  </a:lnTo>
                  <a:lnTo>
                    <a:pt x="750" y="1189"/>
                  </a:lnTo>
                  <a:lnTo>
                    <a:pt x="1125" y="1564"/>
                  </a:lnTo>
                  <a:lnTo>
                    <a:pt x="1532" y="1939"/>
                  </a:lnTo>
                  <a:lnTo>
                    <a:pt x="2032" y="2376"/>
                  </a:lnTo>
                  <a:lnTo>
                    <a:pt x="2626" y="2783"/>
                  </a:lnTo>
                  <a:lnTo>
                    <a:pt x="3282" y="3220"/>
                  </a:lnTo>
                  <a:lnTo>
                    <a:pt x="4032" y="3658"/>
                  </a:lnTo>
                  <a:lnTo>
                    <a:pt x="4845" y="4096"/>
                  </a:lnTo>
                  <a:lnTo>
                    <a:pt x="5752" y="4471"/>
                  </a:lnTo>
                  <a:lnTo>
                    <a:pt x="6752" y="4846"/>
                  </a:lnTo>
                  <a:lnTo>
                    <a:pt x="7846" y="5158"/>
                  </a:lnTo>
                  <a:lnTo>
                    <a:pt x="8408" y="5283"/>
                  </a:lnTo>
                  <a:lnTo>
                    <a:pt x="9034" y="5408"/>
                  </a:lnTo>
                  <a:lnTo>
                    <a:pt x="9096" y="5033"/>
                  </a:lnTo>
                  <a:lnTo>
                    <a:pt x="8502" y="4908"/>
                  </a:lnTo>
                  <a:lnTo>
                    <a:pt x="7940" y="4783"/>
                  </a:lnTo>
                  <a:lnTo>
                    <a:pt x="6877" y="4471"/>
                  </a:lnTo>
                  <a:lnTo>
                    <a:pt x="5908" y="4127"/>
                  </a:lnTo>
                  <a:lnTo>
                    <a:pt x="5001" y="3720"/>
                  </a:lnTo>
                  <a:lnTo>
                    <a:pt x="4220" y="3314"/>
                  </a:lnTo>
                  <a:lnTo>
                    <a:pt x="3501" y="2908"/>
                  </a:lnTo>
                  <a:lnTo>
                    <a:pt x="2845" y="2470"/>
                  </a:lnTo>
                  <a:lnTo>
                    <a:pt x="2282" y="2064"/>
                  </a:lnTo>
                  <a:lnTo>
                    <a:pt x="1813" y="1657"/>
                  </a:lnTo>
                  <a:lnTo>
                    <a:pt x="1376" y="1282"/>
                  </a:lnTo>
                  <a:lnTo>
                    <a:pt x="1063" y="907"/>
                  </a:lnTo>
                  <a:lnTo>
                    <a:pt x="782" y="626"/>
                  </a:lnTo>
                  <a:lnTo>
                    <a:pt x="438" y="157"/>
                  </a:lnTo>
                  <a:lnTo>
                    <a:pt x="344" y="63"/>
                  </a:lnTo>
                  <a:lnTo>
                    <a:pt x="313" y="32"/>
                  </a:lnTo>
                  <a:lnTo>
                    <a:pt x="313" y="1"/>
                  </a:lnTo>
                  <a:close/>
                </a:path>
              </a:pathLst>
            </a:custGeom>
            <a:solidFill>
              <a:srgbClr val="03c8df"/>
            </a:solidFill>
            <a:ln w="0">
              <a:noFill/>
            </a:ln>
          </p:spPr>
          <p:style>
            <a:lnRef idx="0"/>
            <a:fillRef idx="0"/>
            <a:effectRef idx="0"/>
            <a:fontRef idx="minor"/>
          </p:style>
        </p:sp>
        <p:sp>
          <p:nvSpPr>
            <p:cNvPr id="442" name="CustomShape 36"/>
            <p:cNvSpPr/>
            <p:nvPr/>
          </p:nvSpPr>
          <p:spPr>
            <a:xfrm>
              <a:off x="6444000" y="4257360"/>
              <a:ext cx="153360" cy="79920"/>
            </a:xfrm>
            <a:custGeom>
              <a:avLst/>
              <a:gdLst/>
              <a:ahLst/>
              <a:rect l="l" t="t" r="r" b="b"/>
              <a:pathLst>
                <a:path w="3502" h="2502">
                  <a:moveTo>
                    <a:pt x="1345" y="1"/>
                  </a:moveTo>
                  <a:lnTo>
                    <a:pt x="1157" y="32"/>
                  </a:lnTo>
                  <a:lnTo>
                    <a:pt x="1001" y="63"/>
                  </a:lnTo>
                  <a:lnTo>
                    <a:pt x="813" y="126"/>
                  </a:lnTo>
                  <a:lnTo>
                    <a:pt x="657" y="188"/>
                  </a:lnTo>
                  <a:lnTo>
                    <a:pt x="532" y="282"/>
                  </a:lnTo>
                  <a:lnTo>
                    <a:pt x="407" y="407"/>
                  </a:lnTo>
                  <a:lnTo>
                    <a:pt x="282" y="532"/>
                  </a:lnTo>
                  <a:lnTo>
                    <a:pt x="188" y="657"/>
                  </a:lnTo>
                  <a:lnTo>
                    <a:pt x="94" y="845"/>
                  </a:lnTo>
                  <a:lnTo>
                    <a:pt x="32" y="1001"/>
                  </a:lnTo>
                  <a:lnTo>
                    <a:pt x="1" y="1189"/>
                  </a:lnTo>
                  <a:lnTo>
                    <a:pt x="1" y="1376"/>
                  </a:lnTo>
                  <a:lnTo>
                    <a:pt x="1" y="1501"/>
                  </a:lnTo>
                  <a:lnTo>
                    <a:pt x="63" y="1626"/>
                  </a:lnTo>
                  <a:lnTo>
                    <a:pt x="126" y="1751"/>
                  </a:lnTo>
                  <a:lnTo>
                    <a:pt x="251" y="1814"/>
                  </a:lnTo>
                  <a:lnTo>
                    <a:pt x="813" y="2158"/>
                  </a:lnTo>
                  <a:lnTo>
                    <a:pt x="1157" y="2314"/>
                  </a:lnTo>
                  <a:lnTo>
                    <a:pt x="1501" y="2439"/>
                  </a:lnTo>
                  <a:lnTo>
                    <a:pt x="1845" y="2470"/>
                  </a:lnTo>
                  <a:lnTo>
                    <a:pt x="2220" y="2501"/>
                  </a:lnTo>
                  <a:lnTo>
                    <a:pt x="2876" y="2439"/>
                  </a:lnTo>
                  <a:lnTo>
                    <a:pt x="3033" y="2408"/>
                  </a:lnTo>
                  <a:lnTo>
                    <a:pt x="3189" y="2345"/>
                  </a:lnTo>
                  <a:lnTo>
                    <a:pt x="3314" y="2251"/>
                  </a:lnTo>
                  <a:lnTo>
                    <a:pt x="3408" y="2158"/>
                  </a:lnTo>
                  <a:lnTo>
                    <a:pt x="3470" y="2001"/>
                  </a:lnTo>
                  <a:lnTo>
                    <a:pt x="3501" y="1876"/>
                  </a:lnTo>
                  <a:lnTo>
                    <a:pt x="3501" y="1720"/>
                  </a:lnTo>
                  <a:lnTo>
                    <a:pt x="3470" y="1564"/>
                  </a:lnTo>
                  <a:lnTo>
                    <a:pt x="3314" y="1220"/>
                  </a:lnTo>
                  <a:lnTo>
                    <a:pt x="3095" y="939"/>
                  </a:lnTo>
                  <a:lnTo>
                    <a:pt x="2845" y="689"/>
                  </a:lnTo>
                  <a:lnTo>
                    <a:pt x="2533" y="470"/>
                  </a:lnTo>
                  <a:lnTo>
                    <a:pt x="2032" y="188"/>
                  </a:lnTo>
                  <a:lnTo>
                    <a:pt x="1876" y="95"/>
                  </a:lnTo>
                  <a:lnTo>
                    <a:pt x="1689" y="32"/>
                  </a:lnTo>
                  <a:lnTo>
                    <a:pt x="1501" y="1"/>
                  </a:lnTo>
                  <a:close/>
                </a:path>
              </a:pathLst>
            </a:custGeom>
            <a:solidFill>
              <a:srgbClr val="ffffff"/>
            </a:solidFill>
            <a:ln w="0">
              <a:noFill/>
            </a:ln>
          </p:spPr>
          <p:style>
            <a:lnRef idx="0"/>
            <a:fillRef idx="0"/>
            <a:effectRef idx="0"/>
            <a:fontRef idx="minor"/>
          </p:style>
        </p:sp>
        <p:sp>
          <p:nvSpPr>
            <p:cNvPr id="443" name="CustomShape 37"/>
            <p:cNvSpPr/>
            <p:nvPr/>
          </p:nvSpPr>
          <p:spPr>
            <a:xfrm>
              <a:off x="7243560" y="3701880"/>
              <a:ext cx="171720" cy="208440"/>
            </a:xfrm>
            <a:custGeom>
              <a:avLst/>
              <a:gdLst/>
              <a:ahLst/>
              <a:rect l="l" t="t" r="r" b="b"/>
              <a:pathLst>
                <a:path w="3909" h="6346">
                  <a:moveTo>
                    <a:pt x="501" y="1"/>
                  </a:moveTo>
                  <a:lnTo>
                    <a:pt x="1" y="4752"/>
                  </a:lnTo>
                  <a:lnTo>
                    <a:pt x="1" y="4971"/>
                  </a:lnTo>
                  <a:lnTo>
                    <a:pt x="1" y="5189"/>
                  </a:lnTo>
                  <a:lnTo>
                    <a:pt x="63" y="5377"/>
                  </a:lnTo>
                  <a:lnTo>
                    <a:pt x="126" y="5564"/>
                  </a:lnTo>
                  <a:lnTo>
                    <a:pt x="220" y="5721"/>
                  </a:lnTo>
                  <a:lnTo>
                    <a:pt x="345" y="5877"/>
                  </a:lnTo>
                  <a:lnTo>
                    <a:pt x="501" y="6002"/>
                  </a:lnTo>
                  <a:lnTo>
                    <a:pt x="657" y="6127"/>
                  </a:lnTo>
                  <a:lnTo>
                    <a:pt x="814" y="6221"/>
                  </a:lnTo>
                  <a:lnTo>
                    <a:pt x="1001" y="6283"/>
                  </a:lnTo>
                  <a:lnTo>
                    <a:pt x="1157" y="6346"/>
                  </a:lnTo>
                  <a:lnTo>
                    <a:pt x="1564" y="6346"/>
                  </a:lnTo>
                  <a:lnTo>
                    <a:pt x="1751" y="6315"/>
                  </a:lnTo>
                  <a:lnTo>
                    <a:pt x="1970" y="6252"/>
                  </a:lnTo>
                  <a:lnTo>
                    <a:pt x="2158" y="6158"/>
                  </a:lnTo>
                  <a:lnTo>
                    <a:pt x="3908" y="5158"/>
                  </a:lnTo>
                  <a:lnTo>
                    <a:pt x="3908" y="5127"/>
                  </a:lnTo>
                  <a:lnTo>
                    <a:pt x="1032" y="751"/>
                  </a:lnTo>
                  <a:lnTo>
                    <a:pt x="782" y="344"/>
                  </a:lnTo>
                  <a:lnTo>
                    <a:pt x="501" y="1"/>
                  </a:lnTo>
                  <a:close/>
                </a:path>
              </a:pathLst>
            </a:custGeom>
            <a:solidFill>
              <a:srgbClr val="0c2624"/>
            </a:solidFill>
            <a:ln w="0">
              <a:noFill/>
            </a:ln>
          </p:spPr>
          <p:style>
            <a:lnRef idx="0"/>
            <a:fillRef idx="0"/>
            <a:effectRef idx="0"/>
            <a:fontRef idx="minor"/>
          </p:style>
        </p:sp>
        <p:sp>
          <p:nvSpPr>
            <p:cNvPr id="444" name="CustomShape 38"/>
            <p:cNvSpPr/>
            <p:nvPr/>
          </p:nvSpPr>
          <p:spPr>
            <a:xfrm>
              <a:off x="5963400" y="4421520"/>
              <a:ext cx="312840" cy="107280"/>
            </a:xfrm>
            <a:custGeom>
              <a:avLst/>
              <a:gdLst/>
              <a:ahLst/>
              <a:rect l="l" t="t" r="r" b="b"/>
              <a:pathLst>
                <a:path w="7065" h="3314">
                  <a:moveTo>
                    <a:pt x="4314" y="1"/>
                  </a:moveTo>
                  <a:lnTo>
                    <a:pt x="3595" y="63"/>
                  </a:lnTo>
                  <a:lnTo>
                    <a:pt x="2907" y="157"/>
                  </a:lnTo>
                  <a:lnTo>
                    <a:pt x="2563" y="251"/>
                  </a:lnTo>
                  <a:lnTo>
                    <a:pt x="2251" y="344"/>
                  </a:lnTo>
                  <a:lnTo>
                    <a:pt x="1938" y="469"/>
                  </a:lnTo>
                  <a:lnTo>
                    <a:pt x="1657" y="594"/>
                  </a:lnTo>
                  <a:lnTo>
                    <a:pt x="1407" y="751"/>
                  </a:lnTo>
                  <a:lnTo>
                    <a:pt x="1157" y="938"/>
                  </a:lnTo>
                  <a:lnTo>
                    <a:pt x="938" y="1095"/>
                  </a:lnTo>
                  <a:lnTo>
                    <a:pt x="750" y="1282"/>
                  </a:lnTo>
                  <a:lnTo>
                    <a:pt x="406" y="1657"/>
                  </a:lnTo>
                  <a:lnTo>
                    <a:pt x="281" y="1845"/>
                  </a:lnTo>
                  <a:lnTo>
                    <a:pt x="156" y="2032"/>
                  </a:lnTo>
                  <a:lnTo>
                    <a:pt x="63" y="2220"/>
                  </a:lnTo>
                  <a:lnTo>
                    <a:pt x="31" y="2376"/>
                  </a:lnTo>
                  <a:lnTo>
                    <a:pt x="0" y="2532"/>
                  </a:lnTo>
                  <a:lnTo>
                    <a:pt x="0" y="2689"/>
                  </a:lnTo>
                  <a:lnTo>
                    <a:pt x="31" y="2814"/>
                  </a:lnTo>
                  <a:lnTo>
                    <a:pt x="94" y="2907"/>
                  </a:lnTo>
                  <a:lnTo>
                    <a:pt x="219" y="2970"/>
                  </a:lnTo>
                  <a:lnTo>
                    <a:pt x="375" y="3064"/>
                  </a:lnTo>
                  <a:lnTo>
                    <a:pt x="594" y="3126"/>
                  </a:lnTo>
                  <a:lnTo>
                    <a:pt x="844" y="3189"/>
                  </a:lnTo>
                  <a:lnTo>
                    <a:pt x="1469" y="3251"/>
                  </a:lnTo>
                  <a:lnTo>
                    <a:pt x="2188" y="3314"/>
                  </a:lnTo>
                  <a:lnTo>
                    <a:pt x="2938" y="3283"/>
                  </a:lnTo>
                  <a:lnTo>
                    <a:pt x="3689" y="3220"/>
                  </a:lnTo>
                  <a:lnTo>
                    <a:pt x="4064" y="3158"/>
                  </a:lnTo>
                  <a:lnTo>
                    <a:pt x="4407" y="3095"/>
                  </a:lnTo>
                  <a:lnTo>
                    <a:pt x="4751" y="3001"/>
                  </a:lnTo>
                  <a:lnTo>
                    <a:pt x="5033" y="2907"/>
                  </a:lnTo>
                  <a:lnTo>
                    <a:pt x="5314" y="2782"/>
                  </a:lnTo>
                  <a:lnTo>
                    <a:pt x="5595" y="2595"/>
                  </a:lnTo>
                  <a:lnTo>
                    <a:pt x="5845" y="2407"/>
                  </a:lnTo>
                  <a:lnTo>
                    <a:pt x="6095" y="2220"/>
                  </a:lnTo>
                  <a:lnTo>
                    <a:pt x="6314" y="2001"/>
                  </a:lnTo>
                  <a:lnTo>
                    <a:pt x="6502" y="1751"/>
                  </a:lnTo>
                  <a:lnTo>
                    <a:pt x="6689" y="1532"/>
                  </a:lnTo>
                  <a:lnTo>
                    <a:pt x="6846" y="1282"/>
                  </a:lnTo>
                  <a:lnTo>
                    <a:pt x="6939" y="1063"/>
                  </a:lnTo>
                  <a:lnTo>
                    <a:pt x="7033" y="844"/>
                  </a:lnTo>
                  <a:lnTo>
                    <a:pt x="7064" y="657"/>
                  </a:lnTo>
                  <a:lnTo>
                    <a:pt x="7064" y="469"/>
                  </a:lnTo>
                  <a:lnTo>
                    <a:pt x="7002" y="313"/>
                  </a:lnTo>
                  <a:lnTo>
                    <a:pt x="6908" y="188"/>
                  </a:lnTo>
                  <a:lnTo>
                    <a:pt x="6752" y="126"/>
                  </a:lnTo>
                  <a:lnTo>
                    <a:pt x="6533" y="94"/>
                  </a:lnTo>
                  <a:lnTo>
                    <a:pt x="6095" y="32"/>
                  </a:lnTo>
                  <a:lnTo>
                    <a:pt x="5595" y="1"/>
                  </a:lnTo>
                  <a:close/>
                </a:path>
              </a:pathLst>
            </a:custGeom>
            <a:solidFill>
              <a:srgbClr val="ffffff"/>
            </a:solidFill>
            <a:ln w="0">
              <a:noFill/>
            </a:ln>
          </p:spPr>
          <p:style>
            <a:lnRef idx="0"/>
            <a:fillRef idx="0"/>
            <a:effectRef idx="0"/>
            <a:fontRef idx="minor"/>
          </p:style>
        </p:sp>
        <p:sp>
          <p:nvSpPr>
            <p:cNvPr id="445" name="CustomShape 39"/>
            <p:cNvSpPr/>
            <p:nvPr/>
          </p:nvSpPr>
          <p:spPr>
            <a:xfrm>
              <a:off x="5549760" y="4109040"/>
              <a:ext cx="82080" cy="233640"/>
            </a:xfrm>
            <a:custGeom>
              <a:avLst/>
              <a:gdLst/>
              <a:ahLst/>
              <a:rect l="l" t="t" r="r" b="b"/>
              <a:pathLst>
                <a:path w="1908" h="7096">
                  <a:moveTo>
                    <a:pt x="1908" y="0"/>
                  </a:moveTo>
                  <a:lnTo>
                    <a:pt x="1658" y="250"/>
                  </a:lnTo>
                  <a:lnTo>
                    <a:pt x="1408" y="532"/>
                  </a:lnTo>
                  <a:lnTo>
                    <a:pt x="1095" y="938"/>
                  </a:lnTo>
                  <a:lnTo>
                    <a:pt x="782" y="1438"/>
                  </a:lnTo>
                  <a:lnTo>
                    <a:pt x="470" y="2001"/>
                  </a:lnTo>
                  <a:lnTo>
                    <a:pt x="345" y="2313"/>
                  </a:lnTo>
                  <a:lnTo>
                    <a:pt x="220" y="2657"/>
                  </a:lnTo>
                  <a:lnTo>
                    <a:pt x="126" y="3001"/>
                  </a:lnTo>
                  <a:lnTo>
                    <a:pt x="63" y="3376"/>
                  </a:lnTo>
                  <a:lnTo>
                    <a:pt x="1" y="4064"/>
                  </a:lnTo>
                  <a:lnTo>
                    <a:pt x="1" y="4689"/>
                  </a:lnTo>
                  <a:lnTo>
                    <a:pt x="32" y="5220"/>
                  </a:lnTo>
                  <a:lnTo>
                    <a:pt x="157" y="5689"/>
                  </a:lnTo>
                  <a:lnTo>
                    <a:pt x="282" y="6096"/>
                  </a:lnTo>
                  <a:lnTo>
                    <a:pt x="470" y="6439"/>
                  </a:lnTo>
                  <a:lnTo>
                    <a:pt x="657" y="6689"/>
                  </a:lnTo>
                  <a:lnTo>
                    <a:pt x="845" y="6908"/>
                  </a:lnTo>
                  <a:lnTo>
                    <a:pt x="1032" y="7033"/>
                  </a:lnTo>
                  <a:lnTo>
                    <a:pt x="1189" y="7096"/>
                  </a:lnTo>
                  <a:lnTo>
                    <a:pt x="1345" y="7096"/>
                  </a:lnTo>
                  <a:lnTo>
                    <a:pt x="1501" y="7033"/>
                  </a:lnTo>
                  <a:lnTo>
                    <a:pt x="1595" y="6908"/>
                  </a:lnTo>
                  <a:lnTo>
                    <a:pt x="1689" y="6752"/>
                  </a:lnTo>
                  <a:lnTo>
                    <a:pt x="1720" y="6564"/>
                  </a:lnTo>
                  <a:lnTo>
                    <a:pt x="1751" y="6346"/>
                  </a:lnTo>
                  <a:lnTo>
                    <a:pt x="1908" y="0"/>
                  </a:lnTo>
                  <a:close/>
                </a:path>
              </a:pathLst>
            </a:custGeom>
            <a:solidFill>
              <a:srgbClr val="ffffff"/>
            </a:solidFill>
            <a:ln w="0">
              <a:noFill/>
            </a:ln>
          </p:spPr>
          <p:style>
            <a:lnRef idx="0"/>
            <a:fillRef idx="0"/>
            <a:effectRef idx="0"/>
            <a:fontRef idx="minor"/>
          </p:style>
        </p:sp>
        <p:sp>
          <p:nvSpPr>
            <p:cNvPr id="446" name="CustomShape 40"/>
            <p:cNvSpPr/>
            <p:nvPr/>
          </p:nvSpPr>
          <p:spPr>
            <a:xfrm>
              <a:off x="7239240" y="3976920"/>
              <a:ext cx="82080" cy="82440"/>
            </a:xfrm>
            <a:custGeom>
              <a:avLst/>
              <a:gdLst/>
              <a:ahLst/>
              <a:rect l="l" t="t" r="r" b="b"/>
              <a:pathLst>
                <a:path w="1907" h="2564">
                  <a:moveTo>
                    <a:pt x="1063" y="1"/>
                  </a:moveTo>
                  <a:lnTo>
                    <a:pt x="938" y="32"/>
                  </a:lnTo>
                  <a:lnTo>
                    <a:pt x="782" y="94"/>
                  </a:lnTo>
                  <a:lnTo>
                    <a:pt x="625" y="219"/>
                  </a:lnTo>
                  <a:lnTo>
                    <a:pt x="469" y="344"/>
                  </a:lnTo>
                  <a:lnTo>
                    <a:pt x="344" y="532"/>
                  </a:lnTo>
                  <a:lnTo>
                    <a:pt x="219" y="720"/>
                  </a:lnTo>
                  <a:lnTo>
                    <a:pt x="125" y="938"/>
                  </a:lnTo>
                  <a:lnTo>
                    <a:pt x="63" y="1157"/>
                  </a:lnTo>
                  <a:lnTo>
                    <a:pt x="0" y="1376"/>
                  </a:lnTo>
                  <a:lnTo>
                    <a:pt x="0" y="1595"/>
                  </a:lnTo>
                  <a:lnTo>
                    <a:pt x="0" y="1814"/>
                  </a:lnTo>
                  <a:lnTo>
                    <a:pt x="63" y="2001"/>
                  </a:lnTo>
                  <a:lnTo>
                    <a:pt x="156" y="2157"/>
                  </a:lnTo>
                  <a:lnTo>
                    <a:pt x="281" y="2251"/>
                  </a:lnTo>
                  <a:lnTo>
                    <a:pt x="844" y="2564"/>
                  </a:lnTo>
                  <a:lnTo>
                    <a:pt x="1907" y="438"/>
                  </a:lnTo>
                  <a:lnTo>
                    <a:pt x="1313" y="63"/>
                  </a:lnTo>
                  <a:lnTo>
                    <a:pt x="1188" y="32"/>
                  </a:lnTo>
                  <a:lnTo>
                    <a:pt x="1063" y="1"/>
                  </a:lnTo>
                  <a:close/>
                </a:path>
              </a:pathLst>
            </a:custGeom>
            <a:solidFill>
              <a:srgbClr val="0c2624"/>
            </a:solidFill>
            <a:ln w="0">
              <a:noFill/>
            </a:ln>
          </p:spPr>
          <p:style>
            <a:lnRef idx="0"/>
            <a:fillRef idx="0"/>
            <a:effectRef idx="0"/>
            <a:fontRef idx="minor"/>
          </p:style>
        </p:sp>
        <p:sp>
          <p:nvSpPr>
            <p:cNvPr id="447" name="CustomShape 41"/>
            <p:cNvSpPr/>
            <p:nvPr/>
          </p:nvSpPr>
          <p:spPr>
            <a:xfrm>
              <a:off x="7265880" y="3988440"/>
              <a:ext cx="66600" cy="72720"/>
            </a:xfrm>
            <a:custGeom>
              <a:avLst/>
              <a:gdLst/>
              <a:ahLst/>
              <a:rect l="l" t="t" r="r" b="b"/>
              <a:pathLst>
                <a:path w="1563" h="2283">
                  <a:moveTo>
                    <a:pt x="1094" y="0"/>
                  </a:moveTo>
                  <a:lnTo>
                    <a:pt x="938" y="32"/>
                  </a:lnTo>
                  <a:lnTo>
                    <a:pt x="781" y="94"/>
                  </a:lnTo>
                  <a:lnTo>
                    <a:pt x="625" y="219"/>
                  </a:lnTo>
                  <a:lnTo>
                    <a:pt x="469" y="344"/>
                  </a:lnTo>
                  <a:lnTo>
                    <a:pt x="344" y="532"/>
                  </a:lnTo>
                  <a:lnTo>
                    <a:pt x="219" y="719"/>
                  </a:lnTo>
                  <a:lnTo>
                    <a:pt x="125" y="938"/>
                  </a:lnTo>
                  <a:lnTo>
                    <a:pt x="63" y="1157"/>
                  </a:lnTo>
                  <a:lnTo>
                    <a:pt x="0" y="1376"/>
                  </a:lnTo>
                  <a:lnTo>
                    <a:pt x="0" y="1595"/>
                  </a:lnTo>
                  <a:lnTo>
                    <a:pt x="0" y="1813"/>
                  </a:lnTo>
                  <a:lnTo>
                    <a:pt x="63" y="1970"/>
                  </a:lnTo>
                  <a:lnTo>
                    <a:pt x="125" y="2095"/>
                  </a:lnTo>
                  <a:lnTo>
                    <a:pt x="219" y="2220"/>
                  </a:lnTo>
                  <a:lnTo>
                    <a:pt x="344" y="2251"/>
                  </a:lnTo>
                  <a:lnTo>
                    <a:pt x="469" y="2282"/>
                  </a:lnTo>
                  <a:lnTo>
                    <a:pt x="625" y="2251"/>
                  </a:lnTo>
                  <a:lnTo>
                    <a:pt x="781" y="2188"/>
                  </a:lnTo>
                  <a:lnTo>
                    <a:pt x="938" y="2063"/>
                  </a:lnTo>
                  <a:lnTo>
                    <a:pt x="1094" y="1938"/>
                  </a:lnTo>
                  <a:lnTo>
                    <a:pt x="1219" y="1751"/>
                  </a:lnTo>
                  <a:lnTo>
                    <a:pt x="1344" y="1563"/>
                  </a:lnTo>
                  <a:lnTo>
                    <a:pt x="1438" y="1345"/>
                  </a:lnTo>
                  <a:lnTo>
                    <a:pt x="1500" y="1126"/>
                  </a:lnTo>
                  <a:lnTo>
                    <a:pt x="1532" y="907"/>
                  </a:lnTo>
                  <a:lnTo>
                    <a:pt x="1563" y="688"/>
                  </a:lnTo>
                  <a:lnTo>
                    <a:pt x="1532" y="501"/>
                  </a:lnTo>
                  <a:lnTo>
                    <a:pt x="1500" y="313"/>
                  </a:lnTo>
                  <a:lnTo>
                    <a:pt x="1438" y="188"/>
                  </a:lnTo>
                  <a:lnTo>
                    <a:pt x="1344" y="94"/>
                  </a:lnTo>
                  <a:lnTo>
                    <a:pt x="1219" y="32"/>
                  </a:lnTo>
                  <a:lnTo>
                    <a:pt x="1094" y="0"/>
                  </a:lnTo>
                  <a:close/>
                </a:path>
              </a:pathLst>
            </a:custGeom>
            <a:solidFill>
              <a:srgbClr val="133d3a"/>
            </a:solidFill>
            <a:ln w="0">
              <a:noFill/>
            </a:ln>
          </p:spPr>
          <p:style>
            <a:lnRef idx="0"/>
            <a:fillRef idx="0"/>
            <a:effectRef idx="0"/>
            <a:fontRef idx="minor"/>
          </p:style>
        </p:sp>
        <p:sp>
          <p:nvSpPr>
            <p:cNvPr id="448" name="CustomShape 42"/>
            <p:cNvSpPr/>
            <p:nvPr/>
          </p:nvSpPr>
          <p:spPr>
            <a:xfrm>
              <a:off x="7275600" y="3999960"/>
              <a:ext cx="47160" cy="50040"/>
            </a:xfrm>
            <a:custGeom>
              <a:avLst/>
              <a:gdLst/>
              <a:ahLst/>
              <a:rect l="l" t="t" r="r" b="b"/>
              <a:pathLst>
                <a:path w="1127" h="1595">
                  <a:moveTo>
                    <a:pt x="657" y="0"/>
                  </a:moveTo>
                  <a:lnTo>
                    <a:pt x="563" y="63"/>
                  </a:lnTo>
                  <a:lnTo>
                    <a:pt x="438" y="157"/>
                  </a:lnTo>
                  <a:lnTo>
                    <a:pt x="345" y="250"/>
                  </a:lnTo>
                  <a:lnTo>
                    <a:pt x="157" y="500"/>
                  </a:lnTo>
                  <a:lnTo>
                    <a:pt x="32" y="813"/>
                  </a:lnTo>
                  <a:lnTo>
                    <a:pt x="1" y="969"/>
                  </a:lnTo>
                  <a:lnTo>
                    <a:pt x="1" y="1126"/>
                  </a:lnTo>
                  <a:lnTo>
                    <a:pt x="1" y="1251"/>
                  </a:lnTo>
                  <a:lnTo>
                    <a:pt x="32" y="1376"/>
                  </a:lnTo>
                  <a:lnTo>
                    <a:pt x="95" y="1469"/>
                  </a:lnTo>
                  <a:lnTo>
                    <a:pt x="157" y="1563"/>
                  </a:lnTo>
                  <a:lnTo>
                    <a:pt x="251" y="1594"/>
                  </a:lnTo>
                  <a:lnTo>
                    <a:pt x="438" y="1594"/>
                  </a:lnTo>
                  <a:lnTo>
                    <a:pt x="563" y="1532"/>
                  </a:lnTo>
                  <a:lnTo>
                    <a:pt x="657" y="1469"/>
                  </a:lnTo>
                  <a:lnTo>
                    <a:pt x="782" y="1344"/>
                  </a:lnTo>
                  <a:lnTo>
                    <a:pt x="939" y="1094"/>
                  </a:lnTo>
                  <a:lnTo>
                    <a:pt x="1064" y="782"/>
                  </a:lnTo>
                  <a:lnTo>
                    <a:pt x="1095" y="625"/>
                  </a:lnTo>
                  <a:lnTo>
                    <a:pt x="1126" y="469"/>
                  </a:lnTo>
                  <a:lnTo>
                    <a:pt x="1095" y="344"/>
                  </a:lnTo>
                  <a:lnTo>
                    <a:pt x="1064" y="219"/>
                  </a:lnTo>
                  <a:lnTo>
                    <a:pt x="1032" y="125"/>
                  </a:lnTo>
                  <a:lnTo>
                    <a:pt x="939" y="63"/>
                  </a:lnTo>
                  <a:lnTo>
                    <a:pt x="876" y="0"/>
                  </a:lnTo>
                  <a:close/>
                </a:path>
              </a:pathLst>
            </a:custGeom>
            <a:solidFill>
              <a:srgbClr val="03c8df"/>
            </a:solidFill>
            <a:ln w="0">
              <a:noFill/>
            </a:ln>
          </p:spPr>
          <p:style>
            <a:lnRef idx="0"/>
            <a:fillRef idx="0"/>
            <a:effectRef idx="0"/>
            <a:fontRef idx="minor"/>
          </p:style>
        </p:sp>
        <p:sp>
          <p:nvSpPr>
            <p:cNvPr id="449" name="CustomShape 43"/>
            <p:cNvSpPr/>
            <p:nvPr/>
          </p:nvSpPr>
          <p:spPr>
            <a:xfrm>
              <a:off x="7285320" y="4009320"/>
              <a:ext cx="27720" cy="30960"/>
            </a:xfrm>
            <a:custGeom>
              <a:avLst/>
              <a:gdLst/>
              <a:ahLst/>
              <a:rect l="l" t="t" r="r" b="b"/>
              <a:pathLst>
                <a:path w="689" h="1033">
                  <a:moveTo>
                    <a:pt x="469" y="1"/>
                  </a:moveTo>
                  <a:lnTo>
                    <a:pt x="344" y="63"/>
                  </a:lnTo>
                  <a:lnTo>
                    <a:pt x="188" y="157"/>
                  </a:lnTo>
                  <a:lnTo>
                    <a:pt x="94" y="344"/>
                  </a:lnTo>
                  <a:lnTo>
                    <a:pt x="1" y="532"/>
                  </a:lnTo>
                  <a:lnTo>
                    <a:pt x="1" y="720"/>
                  </a:lnTo>
                  <a:lnTo>
                    <a:pt x="1" y="876"/>
                  </a:lnTo>
                  <a:lnTo>
                    <a:pt x="94" y="1001"/>
                  </a:lnTo>
                  <a:lnTo>
                    <a:pt x="157" y="1032"/>
                  </a:lnTo>
                  <a:lnTo>
                    <a:pt x="188" y="1032"/>
                  </a:lnTo>
                  <a:lnTo>
                    <a:pt x="344" y="1001"/>
                  </a:lnTo>
                  <a:lnTo>
                    <a:pt x="469" y="876"/>
                  </a:lnTo>
                  <a:lnTo>
                    <a:pt x="595" y="720"/>
                  </a:lnTo>
                  <a:lnTo>
                    <a:pt x="657" y="532"/>
                  </a:lnTo>
                  <a:lnTo>
                    <a:pt x="688" y="313"/>
                  </a:lnTo>
                  <a:lnTo>
                    <a:pt x="657" y="157"/>
                  </a:lnTo>
                  <a:lnTo>
                    <a:pt x="595" y="63"/>
                  </a:lnTo>
                  <a:lnTo>
                    <a:pt x="532" y="32"/>
                  </a:lnTo>
                  <a:lnTo>
                    <a:pt x="469" y="1"/>
                  </a:lnTo>
                  <a:close/>
                </a:path>
              </a:pathLst>
            </a:custGeom>
            <a:solidFill>
              <a:srgbClr val="133d3a"/>
            </a:solidFill>
            <a:ln w="0">
              <a:noFill/>
            </a:ln>
          </p:spPr>
          <p:style>
            <a:lnRef idx="0"/>
            <a:fillRef idx="0"/>
            <a:effectRef idx="0"/>
            <a:fontRef idx="minor"/>
          </p:style>
        </p:sp>
        <p:sp>
          <p:nvSpPr>
            <p:cNvPr id="450" name="CustomShape 44"/>
            <p:cNvSpPr/>
            <p:nvPr/>
          </p:nvSpPr>
          <p:spPr>
            <a:xfrm>
              <a:off x="7295040" y="4020840"/>
              <a:ext cx="6840" cy="8280"/>
            </a:xfrm>
            <a:custGeom>
              <a:avLst/>
              <a:gdLst/>
              <a:ahLst/>
              <a:rect l="l" t="t" r="r" b="b"/>
              <a:pathLst>
                <a:path w="220" h="345">
                  <a:moveTo>
                    <a:pt x="157" y="0"/>
                  </a:moveTo>
                  <a:lnTo>
                    <a:pt x="125" y="32"/>
                  </a:lnTo>
                  <a:lnTo>
                    <a:pt x="32" y="125"/>
                  </a:lnTo>
                  <a:lnTo>
                    <a:pt x="0" y="250"/>
                  </a:lnTo>
                  <a:lnTo>
                    <a:pt x="0" y="282"/>
                  </a:lnTo>
                  <a:lnTo>
                    <a:pt x="32" y="313"/>
                  </a:lnTo>
                  <a:lnTo>
                    <a:pt x="63" y="344"/>
                  </a:lnTo>
                  <a:lnTo>
                    <a:pt x="125" y="313"/>
                  </a:lnTo>
                  <a:lnTo>
                    <a:pt x="188" y="250"/>
                  </a:lnTo>
                  <a:lnTo>
                    <a:pt x="219" y="125"/>
                  </a:lnTo>
                  <a:lnTo>
                    <a:pt x="219" y="63"/>
                  </a:lnTo>
                  <a:lnTo>
                    <a:pt x="188" y="32"/>
                  </a:lnTo>
                  <a:lnTo>
                    <a:pt x="157" y="0"/>
                  </a:lnTo>
                  <a:close/>
                </a:path>
              </a:pathLst>
            </a:custGeom>
            <a:solidFill>
              <a:srgbClr val="133d3a"/>
            </a:solidFill>
            <a:ln w="0">
              <a:noFill/>
            </a:ln>
          </p:spPr>
          <p:style>
            <a:lnRef idx="0"/>
            <a:fillRef idx="0"/>
            <a:effectRef idx="0"/>
            <a:fontRef idx="minor"/>
          </p:style>
        </p:sp>
        <p:sp>
          <p:nvSpPr>
            <p:cNvPr id="451" name="CustomShape 45"/>
            <p:cNvSpPr/>
            <p:nvPr/>
          </p:nvSpPr>
          <p:spPr>
            <a:xfrm>
              <a:off x="7124760" y="3932280"/>
              <a:ext cx="773640" cy="783360"/>
            </a:xfrm>
            <a:custGeom>
              <a:avLst/>
              <a:gdLst/>
              <a:ahLst/>
              <a:rect l="l" t="t" r="r" b="b"/>
              <a:pathLst>
                <a:path w="17380" h="23600">
                  <a:moveTo>
                    <a:pt x="13628" y="1"/>
                  </a:moveTo>
                  <a:lnTo>
                    <a:pt x="13441" y="32"/>
                  </a:lnTo>
                  <a:lnTo>
                    <a:pt x="13253" y="63"/>
                  </a:lnTo>
                  <a:lnTo>
                    <a:pt x="13066" y="126"/>
                  </a:lnTo>
                  <a:lnTo>
                    <a:pt x="12909" y="219"/>
                  </a:lnTo>
                  <a:lnTo>
                    <a:pt x="12753" y="313"/>
                  </a:lnTo>
                  <a:lnTo>
                    <a:pt x="12597" y="438"/>
                  </a:lnTo>
                  <a:lnTo>
                    <a:pt x="12472" y="594"/>
                  </a:lnTo>
                  <a:lnTo>
                    <a:pt x="12378" y="751"/>
                  </a:lnTo>
                  <a:lnTo>
                    <a:pt x="12284" y="907"/>
                  </a:lnTo>
                  <a:lnTo>
                    <a:pt x="12222" y="1095"/>
                  </a:lnTo>
                  <a:lnTo>
                    <a:pt x="12190" y="1282"/>
                  </a:lnTo>
                  <a:lnTo>
                    <a:pt x="12159" y="1470"/>
                  </a:lnTo>
                  <a:lnTo>
                    <a:pt x="12159" y="20599"/>
                  </a:lnTo>
                  <a:lnTo>
                    <a:pt x="12159" y="20881"/>
                  </a:lnTo>
                  <a:lnTo>
                    <a:pt x="12097" y="21162"/>
                  </a:lnTo>
                  <a:lnTo>
                    <a:pt x="12003" y="21443"/>
                  </a:lnTo>
                  <a:lnTo>
                    <a:pt x="11878" y="21724"/>
                  </a:lnTo>
                  <a:lnTo>
                    <a:pt x="11690" y="21943"/>
                  </a:lnTo>
                  <a:lnTo>
                    <a:pt x="11503" y="22162"/>
                  </a:lnTo>
                  <a:lnTo>
                    <a:pt x="11284" y="22381"/>
                  </a:lnTo>
                  <a:lnTo>
                    <a:pt x="11034" y="22537"/>
                  </a:lnTo>
                  <a:lnTo>
                    <a:pt x="10784" y="22662"/>
                  </a:lnTo>
                  <a:lnTo>
                    <a:pt x="10534" y="22756"/>
                  </a:lnTo>
                  <a:lnTo>
                    <a:pt x="10284" y="22787"/>
                  </a:lnTo>
                  <a:lnTo>
                    <a:pt x="10002" y="22818"/>
                  </a:lnTo>
                  <a:lnTo>
                    <a:pt x="9721" y="22787"/>
                  </a:lnTo>
                  <a:lnTo>
                    <a:pt x="9471" y="22756"/>
                  </a:lnTo>
                  <a:lnTo>
                    <a:pt x="9190" y="22662"/>
                  </a:lnTo>
                  <a:lnTo>
                    <a:pt x="8940" y="22537"/>
                  </a:lnTo>
                  <a:lnTo>
                    <a:pt x="8252" y="22131"/>
                  </a:lnTo>
                  <a:lnTo>
                    <a:pt x="8158" y="22037"/>
                  </a:lnTo>
                  <a:lnTo>
                    <a:pt x="8064" y="21943"/>
                  </a:lnTo>
                  <a:lnTo>
                    <a:pt x="8002" y="21787"/>
                  </a:lnTo>
                  <a:lnTo>
                    <a:pt x="7971" y="21631"/>
                  </a:lnTo>
                  <a:lnTo>
                    <a:pt x="8002" y="21506"/>
                  </a:lnTo>
                  <a:lnTo>
                    <a:pt x="8064" y="21349"/>
                  </a:lnTo>
                  <a:lnTo>
                    <a:pt x="8158" y="21224"/>
                  </a:lnTo>
                  <a:lnTo>
                    <a:pt x="8252" y="21131"/>
                  </a:lnTo>
                  <a:lnTo>
                    <a:pt x="9002" y="20724"/>
                  </a:lnTo>
                  <a:lnTo>
                    <a:pt x="9127" y="20630"/>
                  </a:lnTo>
                  <a:lnTo>
                    <a:pt x="9252" y="20505"/>
                  </a:lnTo>
                  <a:lnTo>
                    <a:pt x="9377" y="20412"/>
                  </a:lnTo>
                  <a:lnTo>
                    <a:pt x="9471" y="20255"/>
                  </a:lnTo>
                  <a:lnTo>
                    <a:pt x="9534" y="20130"/>
                  </a:lnTo>
                  <a:lnTo>
                    <a:pt x="9565" y="19974"/>
                  </a:lnTo>
                  <a:lnTo>
                    <a:pt x="9627" y="19787"/>
                  </a:lnTo>
                  <a:lnTo>
                    <a:pt x="9627" y="19630"/>
                  </a:lnTo>
                  <a:lnTo>
                    <a:pt x="9627" y="19474"/>
                  </a:lnTo>
                  <a:lnTo>
                    <a:pt x="9565" y="19286"/>
                  </a:lnTo>
                  <a:lnTo>
                    <a:pt x="9534" y="19161"/>
                  </a:lnTo>
                  <a:lnTo>
                    <a:pt x="9471" y="19005"/>
                  </a:lnTo>
                  <a:lnTo>
                    <a:pt x="9377" y="18880"/>
                  </a:lnTo>
                  <a:lnTo>
                    <a:pt x="9252" y="18755"/>
                  </a:lnTo>
                  <a:lnTo>
                    <a:pt x="9127" y="18630"/>
                  </a:lnTo>
                  <a:lnTo>
                    <a:pt x="9002" y="18536"/>
                  </a:lnTo>
                  <a:lnTo>
                    <a:pt x="8721" y="18411"/>
                  </a:lnTo>
                  <a:lnTo>
                    <a:pt x="8440" y="18317"/>
                  </a:lnTo>
                  <a:lnTo>
                    <a:pt x="8158" y="18255"/>
                  </a:lnTo>
                  <a:lnTo>
                    <a:pt x="7846" y="18224"/>
                  </a:lnTo>
                  <a:lnTo>
                    <a:pt x="7564" y="18255"/>
                  </a:lnTo>
                  <a:lnTo>
                    <a:pt x="7252" y="18317"/>
                  </a:lnTo>
                  <a:lnTo>
                    <a:pt x="6970" y="18411"/>
                  </a:lnTo>
                  <a:lnTo>
                    <a:pt x="6689" y="18536"/>
                  </a:lnTo>
                  <a:lnTo>
                    <a:pt x="3407" y="20443"/>
                  </a:lnTo>
                  <a:lnTo>
                    <a:pt x="3126" y="20568"/>
                  </a:lnTo>
                  <a:lnTo>
                    <a:pt x="2844" y="20662"/>
                  </a:lnTo>
                  <a:lnTo>
                    <a:pt x="2532" y="20724"/>
                  </a:lnTo>
                  <a:lnTo>
                    <a:pt x="2219" y="20755"/>
                  </a:lnTo>
                  <a:lnTo>
                    <a:pt x="1907" y="20724"/>
                  </a:lnTo>
                  <a:lnTo>
                    <a:pt x="1625" y="20662"/>
                  </a:lnTo>
                  <a:lnTo>
                    <a:pt x="1313" y="20568"/>
                  </a:lnTo>
                  <a:lnTo>
                    <a:pt x="1032" y="20443"/>
                  </a:lnTo>
                  <a:lnTo>
                    <a:pt x="906" y="20349"/>
                  </a:lnTo>
                  <a:lnTo>
                    <a:pt x="844" y="20255"/>
                  </a:lnTo>
                  <a:lnTo>
                    <a:pt x="781" y="20130"/>
                  </a:lnTo>
                  <a:lnTo>
                    <a:pt x="781" y="19974"/>
                  </a:lnTo>
                  <a:lnTo>
                    <a:pt x="781" y="19849"/>
                  </a:lnTo>
                  <a:lnTo>
                    <a:pt x="844" y="19724"/>
                  </a:lnTo>
                  <a:lnTo>
                    <a:pt x="906" y="19599"/>
                  </a:lnTo>
                  <a:lnTo>
                    <a:pt x="1032" y="19536"/>
                  </a:lnTo>
                  <a:lnTo>
                    <a:pt x="4345" y="17630"/>
                  </a:lnTo>
                  <a:lnTo>
                    <a:pt x="4626" y="17442"/>
                  </a:lnTo>
                  <a:lnTo>
                    <a:pt x="4876" y="17223"/>
                  </a:lnTo>
                  <a:lnTo>
                    <a:pt x="5095" y="16973"/>
                  </a:lnTo>
                  <a:lnTo>
                    <a:pt x="5251" y="16692"/>
                  </a:lnTo>
                  <a:lnTo>
                    <a:pt x="5408" y="16411"/>
                  </a:lnTo>
                  <a:lnTo>
                    <a:pt x="5501" y="16098"/>
                  </a:lnTo>
                  <a:lnTo>
                    <a:pt x="5595" y="15754"/>
                  </a:lnTo>
                  <a:lnTo>
                    <a:pt x="5595" y="15442"/>
                  </a:lnTo>
                  <a:lnTo>
                    <a:pt x="5595" y="4377"/>
                  </a:lnTo>
                  <a:lnTo>
                    <a:pt x="5595" y="4127"/>
                  </a:lnTo>
                  <a:lnTo>
                    <a:pt x="5533" y="3908"/>
                  </a:lnTo>
                  <a:lnTo>
                    <a:pt x="5470" y="3689"/>
                  </a:lnTo>
                  <a:lnTo>
                    <a:pt x="5376" y="3470"/>
                  </a:lnTo>
                  <a:lnTo>
                    <a:pt x="5220" y="3283"/>
                  </a:lnTo>
                  <a:lnTo>
                    <a:pt x="5095" y="3095"/>
                  </a:lnTo>
                  <a:lnTo>
                    <a:pt x="4907" y="2939"/>
                  </a:lnTo>
                  <a:lnTo>
                    <a:pt x="4720" y="2814"/>
                  </a:lnTo>
                  <a:lnTo>
                    <a:pt x="4314" y="2564"/>
                  </a:lnTo>
                  <a:lnTo>
                    <a:pt x="4157" y="2532"/>
                  </a:lnTo>
                  <a:lnTo>
                    <a:pt x="4001" y="2532"/>
                  </a:lnTo>
                  <a:lnTo>
                    <a:pt x="3876" y="2595"/>
                  </a:lnTo>
                  <a:lnTo>
                    <a:pt x="3782" y="2720"/>
                  </a:lnTo>
                  <a:lnTo>
                    <a:pt x="3720" y="2876"/>
                  </a:lnTo>
                  <a:lnTo>
                    <a:pt x="3720" y="3001"/>
                  </a:lnTo>
                  <a:lnTo>
                    <a:pt x="3782" y="3158"/>
                  </a:lnTo>
                  <a:lnTo>
                    <a:pt x="3907" y="3251"/>
                  </a:lnTo>
                  <a:lnTo>
                    <a:pt x="4314" y="3501"/>
                  </a:lnTo>
                  <a:lnTo>
                    <a:pt x="4532" y="3658"/>
                  </a:lnTo>
                  <a:lnTo>
                    <a:pt x="4689" y="3845"/>
                  </a:lnTo>
                  <a:lnTo>
                    <a:pt x="4782" y="4095"/>
                  </a:lnTo>
                  <a:lnTo>
                    <a:pt x="4814" y="4377"/>
                  </a:lnTo>
                  <a:lnTo>
                    <a:pt x="4814" y="15442"/>
                  </a:lnTo>
                  <a:lnTo>
                    <a:pt x="4814" y="15661"/>
                  </a:lnTo>
                  <a:lnTo>
                    <a:pt x="4751" y="15879"/>
                  </a:lnTo>
                  <a:lnTo>
                    <a:pt x="4689" y="16098"/>
                  </a:lnTo>
                  <a:lnTo>
                    <a:pt x="4595" y="16317"/>
                  </a:lnTo>
                  <a:lnTo>
                    <a:pt x="4470" y="16504"/>
                  </a:lnTo>
                  <a:lnTo>
                    <a:pt x="4314" y="16661"/>
                  </a:lnTo>
                  <a:lnTo>
                    <a:pt x="4157" y="16817"/>
                  </a:lnTo>
                  <a:lnTo>
                    <a:pt x="3938" y="16942"/>
                  </a:lnTo>
                  <a:lnTo>
                    <a:pt x="656" y="18849"/>
                  </a:lnTo>
                  <a:lnTo>
                    <a:pt x="500" y="18943"/>
                  </a:lnTo>
                  <a:lnTo>
                    <a:pt x="375" y="19068"/>
                  </a:lnTo>
                  <a:lnTo>
                    <a:pt x="250" y="19193"/>
                  </a:lnTo>
                  <a:lnTo>
                    <a:pt x="156" y="19318"/>
                  </a:lnTo>
                  <a:lnTo>
                    <a:pt x="94" y="19474"/>
                  </a:lnTo>
                  <a:lnTo>
                    <a:pt x="31" y="19630"/>
                  </a:lnTo>
                  <a:lnTo>
                    <a:pt x="0" y="19818"/>
                  </a:lnTo>
                  <a:lnTo>
                    <a:pt x="0" y="19974"/>
                  </a:lnTo>
                  <a:lnTo>
                    <a:pt x="0" y="20162"/>
                  </a:lnTo>
                  <a:lnTo>
                    <a:pt x="31" y="20318"/>
                  </a:lnTo>
                  <a:lnTo>
                    <a:pt x="94" y="20474"/>
                  </a:lnTo>
                  <a:lnTo>
                    <a:pt x="156" y="20630"/>
                  </a:lnTo>
                  <a:lnTo>
                    <a:pt x="250" y="20787"/>
                  </a:lnTo>
                  <a:lnTo>
                    <a:pt x="375" y="20912"/>
                  </a:lnTo>
                  <a:lnTo>
                    <a:pt x="500" y="21006"/>
                  </a:lnTo>
                  <a:lnTo>
                    <a:pt x="656" y="21099"/>
                  </a:lnTo>
                  <a:lnTo>
                    <a:pt x="1032" y="21287"/>
                  </a:lnTo>
                  <a:lnTo>
                    <a:pt x="1407" y="21412"/>
                  </a:lnTo>
                  <a:lnTo>
                    <a:pt x="1813" y="21506"/>
                  </a:lnTo>
                  <a:lnTo>
                    <a:pt x="2219" y="21537"/>
                  </a:lnTo>
                  <a:lnTo>
                    <a:pt x="2626" y="21506"/>
                  </a:lnTo>
                  <a:lnTo>
                    <a:pt x="3032" y="21412"/>
                  </a:lnTo>
                  <a:lnTo>
                    <a:pt x="3438" y="21287"/>
                  </a:lnTo>
                  <a:lnTo>
                    <a:pt x="3813" y="21099"/>
                  </a:lnTo>
                  <a:lnTo>
                    <a:pt x="7095" y="19224"/>
                  </a:lnTo>
                  <a:lnTo>
                    <a:pt x="7283" y="19130"/>
                  </a:lnTo>
                  <a:lnTo>
                    <a:pt x="7471" y="19068"/>
                  </a:lnTo>
                  <a:lnTo>
                    <a:pt x="7658" y="19036"/>
                  </a:lnTo>
                  <a:lnTo>
                    <a:pt x="7846" y="19005"/>
                  </a:lnTo>
                  <a:lnTo>
                    <a:pt x="8033" y="19036"/>
                  </a:lnTo>
                  <a:lnTo>
                    <a:pt x="8252" y="19068"/>
                  </a:lnTo>
                  <a:lnTo>
                    <a:pt x="8440" y="19130"/>
                  </a:lnTo>
                  <a:lnTo>
                    <a:pt x="8596" y="19224"/>
                  </a:lnTo>
                  <a:lnTo>
                    <a:pt x="8721" y="19318"/>
                  </a:lnTo>
                  <a:lnTo>
                    <a:pt x="8815" y="19443"/>
                  </a:lnTo>
                  <a:lnTo>
                    <a:pt x="8846" y="19536"/>
                  </a:lnTo>
                  <a:lnTo>
                    <a:pt x="8846" y="19630"/>
                  </a:lnTo>
                  <a:lnTo>
                    <a:pt x="8846" y="19724"/>
                  </a:lnTo>
                  <a:lnTo>
                    <a:pt x="8815" y="19818"/>
                  </a:lnTo>
                  <a:lnTo>
                    <a:pt x="8721" y="19943"/>
                  </a:lnTo>
                  <a:lnTo>
                    <a:pt x="8596" y="20037"/>
                  </a:lnTo>
                  <a:lnTo>
                    <a:pt x="7877" y="20474"/>
                  </a:lnTo>
                  <a:lnTo>
                    <a:pt x="7721" y="20568"/>
                  </a:lnTo>
                  <a:lnTo>
                    <a:pt x="7596" y="20693"/>
                  </a:lnTo>
                  <a:lnTo>
                    <a:pt x="7471" y="20818"/>
                  </a:lnTo>
                  <a:lnTo>
                    <a:pt x="7377" y="20974"/>
                  </a:lnTo>
                  <a:lnTo>
                    <a:pt x="7314" y="21131"/>
                  </a:lnTo>
                  <a:lnTo>
                    <a:pt x="7252" y="21287"/>
                  </a:lnTo>
                  <a:lnTo>
                    <a:pt x="7220" y="21474"/>
                  </a:lnTo>
                  <a:lnTo>
                    <a:pt x="7189" y="21631"/>
                  </a:lnTo>
                  <a:lnTo>
                    <a:pt x="7220" y="21818"/>
                  </a:lnTo>
                  <a:lnTo>
                    <a:pt x="7252" y="22006"/>
                  </a:lnTo>
                  <a:lnTo>
                    <a:pt x="7314" y="22162"/>
                  </a:lnTo>
                  <a:lnTo>
                    <a:pt x="7377" y="22318"/>
                  </a:lnTo>
                  <a:lnTo>
                    <a:pt x="7471" y="22475"/>
                  </a:lnTo>
                  <a:lnTo>
                    <a:pt x="7596" y="22600"/>
                  </a:lnTo>
                  <a:lnTo>
                    <a:pt x="7721" y="22725"/>
                  </a:lnTo>
                  <a:lnTo>
                    <a:pt x="7877" y="22818"/>
                  </a:lnTo>
                  <a:lnTo>
                    <a:pt x="8565" y="23194"/>
                  </a:lnTo>
                  <a:lnTo>
                    <a:pt x="8908" y="23381"/>
                  </a:lnTo>
                  <a:lnTo>
                    <a:pt x="9252" y="23506"/>
                  </a:lnTo>
                  <a:lnTo>
                    <a:pt x="9627" y="23569"/>
                  </a:lnTo>
                  <a:lnTo>
                    <a:pt x="10002" y="23600"/>
                  </a:lnTo>
                  <a:lnTo>
                    <a:pt x="10377" y="23569"/>
                  </a:lnTo>
                  <a:lnTo>
                    <a:pt x="10721" y="23506"/>
                  </a:lnTo>
                  <a:lnTo>
                    <a:pt x="11096" y="23381"/>
                  </a:lnTo>
                  <a:lnTo>
                    <a:pt x="11440" y="23194"/>
                  </a:lnTo>
                  <a:lnTo>
                    <a:pt x="11753" y="22975"/>
                  </a:lnTo>
                  <a:lnTo>
                    <a:pt x="12065" y="22725"/>
                  </a:lnTo>
                  <a:lnTo>
                    <a:pt x="12315" y="22412"/>
                  </a:lnTo>
                  <a:lnTo>
                    <a:pt x="12534" y="22100"/>
                  </a:lnTo>
                  <a:lnTo>
                    <a:pt x="12722" y="21756"/>
                  </a:lnTo>
                  <a:lnTo>
                    <a:pt x="12847" y="21381"/>
                  </a:lnTo>
                  <a:lnTo>
                    <a:pt x="12909" y="20974"/>
                  </a:lnTo>
                  <a:lnTo>
                    <a:pt x="12941" y="20599"/>
                  </a:lnTo>
                  <a:lnTo>
                    <a:pt x="12941" y="1470"/>
                  </a:lnTo>
                  <a:lnTo>
                    <a:pt x="12972" y="1282"/>
                  </a:lnTo>
                  <a:lnTo>
                    <a:pt x="13034" y="1126"/>
                  </a:lnTo>
                  <a:lnTo>
                    <a:pt x="13159" y="1001"/>
                  </a:lnTo>
                  <a:lnTo>
                    <a:pt x="13284" y="876"/>
                  </a:lnTo>
                  <a:lnTo>
                    <a:pt x="13472" y="813"/>
                  </a:lnTo>
                  <a:lnTo>
                    <a:pt x="13628" y="782"/>
                  </a:lnTo>
                  <a:lnTo>
                    <a:pt x="13816" y="813"/>
                  </a:lnTo>
                  <a:lnTo>
                    <a:pt x="13972" y="876"/>
                  </a:lnTo>
                  <a:lnTo>
                    <a:pt x="16785" y="2501"/>
                  </a:lnTo>
                  <a:lnTo>
                    <a:pt x="16942" y="2564"/>
                  </a:lnTo>
                  <a:lnTo>
                    <a:pt x="17098" y="2532"/>
                  </a:lnTo>
                  <a:lnTo>
                    <a:pt x="17223" y="2470"/>
                  </a:lnTo>
                  <a:lnTo>
                    <a:pt x="17317" y="2376"/>
                  </a:lnTo>
                  <a:lnTo>
                    <a:pt x="17379" y="2220"/>
                  </a:lnTo>
                  <a:lnTo>
                    <a:pt x="17348" y="2064"/>
                  </a:lnTo>
                  <a:lnTo>
                    <a:pt x="17285" y="1938"/>
                  </a:lnTo>
                  <a:lnTo>
                    <a:pt x="17192" y="1845"/>
                  </a:lnTo>
                  <a:lnTo>
                    <a:pt x="14378" y="219"/>
                  </a:lnTo>
                  <a:lnTo>
                    <a:pt x="14191" y="126"/>
                  </a:lnTo>
                  <a:lnTo>
                    <a:pt x="14003" y="63"/>
                  </a:lnTo>
                  <a:lnTo>
                    <a:pt x="13816" y="32"/>
                  </a:lnTo>
                  <a:lnTo>
                    <a:pt x="13628" y="1"/>
                  </a:lnTo>
                  <a:close/>
                </a:path>
              </a:pathLst>
            </a:custGeom>
            <a:solidFill>
              <a:srgbClr val="0c2624"/>
            </a:solidFill>
            <a:ln w="0">
              <a:noFill/>
            </a:ln>
          </p:spPr>
          <p:style>
            <a:lnRef idx="0"/>
            <a:fillRef idx="0"/>
            <a:effectRef idx="0"/>
            <a:fontRef idx="minor"/>
          </p:style>
        </p:sp>
        <p:sp>
          <p:nvSpPr>
            <p:cNvPr id="452" name="CustomShape 46"/>
            <p:cNvSpPr/>
            <p:nvPr/>
          </p:nvSpPr>
          <p:spPr>
            <a:xfrm>
              <a:off x="7729920" y="3671640"/>
              <a:ext cx="795960" cy="1317960"/>
            </a:xfrm>
            <a:custGeom>
              <a:avLst/>
              <a:gdLst/>
              <a:ahLst/>
              <a:rect l="l" t="t" r="r" b="b"/>
              <a:pathLst>
                <a:path w="17880" h="39635">
                  <a:moveTo>
                    <a:pt x="4189" y="0"/>
                  </a:moveTo>
                  <a:lnTo>
                    <a:pt x="3908" y="63"/>
                  </a:lnTo>
                  <a:lnTo>
                    <a:pt x="3626" y="156"/>
                  </a:lnTo>
                  <a:lnTo>
                    <a:pt x="3345" y="313"/>
                  </a:lnTo>
                  <a:lnTo>
                    <a:pt x="2970" y="532"/>
                  </a:lnTo>
                  <a:lnTo>
                    <a:pt x="2595" y="782"/>
                  </a:lnTo>
                  <a:lnTo>
                    <a:pt x="2251" y="1063"/>
                  </a:lnTo>
                  <a:lnTo>
                    <a:pt x="1938" y="1375"/>
                  </a:lnTo>
                  <a:lnTo>
                    <a:pt x="1657" y="1688"/>
                  </a:lnTo>
                  <a:lnTo>
                    <a:pt x="1376" y="2032"/>
                  </a:lnTo>
                  <a:lnTo>
                    <a:pt x="1126" y="2376"/>
                  </a:lnTo>
                  <a:lnTo>
                    <a:pt x="907" y="2751"/>
                  </a:lnTo>
                  <a:lnTo>
                    <a:pt x="688" y="3126"/>
                  </a:lnTo>
                  <a:lnTo>
                    <a:pt x="532" y="3501"/>
                  </a:lnTo>
                  <a:lnTo>
                    <a:pt x="376" y="3907"/>
                  </a:lnTo>
                  <a:lnTo>
                    <a:pt x="251" y="4345"/>
                  </a:lnTo>
                  <a:lnTo>
                    <a:pt x="125" y="4751"/>
                  </a:lnTo>
                  <a:lnTo>
                    <a:pt x="63" y="5189"/>
                  </a:lnTo>
                  <a:lnTo>
                    <a:pt x="32" y="5627"/>
                  </a:lnTo>
                  <a:lnTo>
                    <a:pt x="0" y="6064"/>
                  </a:lnTo>
                  <a:lnTo>
                    <a:pt x="0" y="32539"/>
                  </a:lnTo>
                  <a:lnTo>
                    <a:pt x="12253" y="39635"/>
                  </a:lnTo>
                  <a:lnTo>
                    <a:pt x="17880" y="7408"/>
                  </a:lnTo>
                  <a:lnTo>
                    <a:pt x="5627" y="313"/>
                  </a:lnTo>
                  <a:lnTo>
                    <a:pt x="5564" y="281"/>
                  </a:lnTo>
                  <a:lnTo>
                    <a:pt x="5533" y="281"/>
                  </a:lnTo>
                  <a:lnTo>
                    <a:pt x="5283" y="156"/>
                  </a:lnTo>
                  <a:lnTo>
                    <a:pt x="5033" y="63"/>
                  </a:lnTo>
                  <a:lnTo>
                    <a:pt x="4752" y="31"/>
                  </a:lnTo>
                  <a:lnTo>
                    <a:pt x="4470" y="0"/>
                  </a:lnTo>
                  <a:close/>
                </a:path>
              </a:pathLst>
            </a:custGeom>
            <a:solidFill>
              <a:srgbClr val="f2f2f2"/>
            </a:solidFill>
            <a:ln w="0">
              <a:noFill/>
            </a:ln>
          </p:spPr>
          <p:style>
            <a:lnRef idx="0"/>
            <a:fillRef idx="0"/>
            <a:effectRef idx="0"/>
            <a:fontRef idx="minor"/>
          </p:style>
        </p:sp>
        <p:sp>
          <p:nvSpPr>
            <p:cNvPr id="453" name="CustomShape 47"/>
            <p:cNvSpPr/>
            <p:nvPr/>
          </p:nvSpPr>
          <p:spPr>
            <a:xfrm>
              <a:off x="8277480" y="3908160"/>
              <a:ext cx="297360" cy="1081440"/>
            </a:xfrm>
            <a:custGeom>
              <a:avLst/>
              <a:gdLst/>
              <a:ahLst/>
              <a:rect l="l" t="t" r="r" b="b"/>
              <a:pathLst>
                <a:path w="6721" h="32540">
                  <a:moveTo>
                    <a:pt x="4189" y="1"/>
                  </a:moveTo>
                  <a:lnTo>
                    <a:pt x="3908" y="63"/>
                  </a:lnTo>
                  <a:lnTo>
                    <a:pt x="3626" y="157"/>
                  </a:lnTo>
                  <a:lnTo>
                    <a:pt x="3345" y="313"/>
                  </a:lnTo>
                  <a:lnTo>
                    <a:pt x="2939" y="532"/>
                  </a:lnTo>
                  <a:lnTo>
                    <a:pt x="2595" y="782"/>
                  </a:lnTo>
                  <a:lnTo>
                    <a:pt x="2251" y="1063"/>
                  </a:lnTo>
                  <a:lnTo>
                    <a:pt x="1938" y="1376"/>
                  </a:lnTo>
                  <a:lnTo>
                    <a:pt x="1657" y="1689"/>
                  </a:lnTo>
                  <a:lnTo>
                    <a:pt x="1376" y="2032"/>
                  </a:lnTo>
                  <a:lnTo>
                    <a:pt x="1126" y="2376"/>
                  </a:lnTo>
                  <a:lnTo>
                    <a:pt x="907" y="2751"/>
                  </a:lnTo>
                  <a:lnTo>
                    <a:pt x="688" y="3126"/>
                  </a:lnTo>
                  <a:lnTo>
                    <a:pt x="500" y="3501"/>
                  </a:lnTo>
                  <a:lnTo>
                    <a:pt x="344" y="3908"/>
                  </a:lnTo>
                  <a:lnTo>
                    <a:pt x="219" y="4345"/>
                  </a:lnTo>
                  <a:lnTo>
                    <a:pt x="125" y="4752"/>
                  </a:lnTo>
                  <a:lnTo>
                    <a:pt x="63" y="5189"/>
                  </a:lnTo>
                  <a:lnTo>
                    <a:pt x="0" y="5627"/>
                  </a:lnTo>
                  <a:lnTo>
                    <a:pt x="0" y="6065"/>
                  </a:lnTo>
                  <a:lnTo>
                    <a:pt x="0" y="32540"/>
                  </a:lnTo>
                  <a:lnTo>
                    <a:pt x="6721" y="28664"/>
                  </a:lnTo>
                  <a:lnTo>
                    <a:pt x="6721" y="2251"/>
                  </a:lnTo>
                  <a:lnTo>
                    <a:pt x="6689" y="1939"/>
                  </a:lnTo>
                  <a:lnTo>
                    <a:pt x="6627" y="1626"/>
                  </a:lnTo>
                  <a:lnTo>
                    <a:pt x="6533" y="1345"/>
                  </a:lnTo>
                  <a:lnTo>
                    <a:pt x="6408" y="1095"/>
                  </a:lnTo>
                  <a:lnTo>
                    <a:pt x="6221" y="845"/>
                  </a:lnTo>
                  <a:lnTo>
                    <a:pt x="6033" y="657"/>
                  </a:lnTo>
                  <a:lnTo>
                    <a:pt x="5814" y="469"/>
                  </a:lnTo>
                  <a:lnTo>
                    <a:pt x="5595" y="313"/>
                  </a:lnTo>
                  <a:lnTo>
                    <a:pt x="5345" y="188"/>
                  </a:lnTo>
                  <a:lnTo>
                    <a:pt x="5064" y="94"/>
                  </a:lnTo>
                  <a:lnTo>
                    <a:pt x="4783" y="32"/>
                  </a:lnTo>
                  <a:lnTo>
                    <a:pt x="4501" y="1"/>
                  </a:lnTo>
                  <a:close/>
                </a:path>
              </a:pathLst>
            </a:custGeom>
            <a:solidFill>
              <a:srgbClr val="d9d9d9"/>
            </a:solidFill>
            <a:ln w="0">
              <a:noFill/>
            </a:ln>
          </p:spPr>
          <p:style>
            <a:lnRef idx="0"/>
            <a:fillRef idx="0"/>
            <a:effectRef idx="0"/>
            <a:fontRef idx="minor"/>
          </p:style>
        </p:sp>
        <p:sp>
          <p:nvSpPr>
            <p:cNvPr id="454" name="CustomShape 48"/>
            <p:cNvSpPr/>
            <p:nvPr/>
          </p:nvSpPr>
          <p:spPr>
            <a:xfrm>
              <a:off x="7771680" y="3895920"/>
              <a:ext cx="470520" cy="560160"/>
            </a:xfrm>
            <a:custGeom>
              <a:avLst/>
              <a:gdLst/>
              <a:ahLst/>
              <a:rect l="l" t="t" r="r" b="b"/>
              <a:pathLst>
                <a:path w="10597" h="16911">
                  <a:moveTo>
                    <a:pt x="0" y="1"/>
                  </a:moveTo>
                  <a:lnTo>
                    <a:pt x="0" y="10878"/>
                  </a:lnTo>
                  <a:lnTo>
                    <a:pt x="10596" y="16911"/>
                  </a:lnTo>
                  <a:lnTo>
                    <a:pt x="10596" y="6064"/>
                  </a:lnTo>
                  <a:lnTo>
                    <a:pt x="0" y="1"/>
                  </a:lnTo>
                  <a:close/>
                </a:path>
              </a:pathLst>
            </a:custGeom>
            <a:solidFill>
              <a:srgbClr val="0c2624"/>
            </a:solidFill>
            <a:ln w="0">
              <a:noFill/>
            </a:ln>
          </p:spPr>
          <p:style>
            <a:lnRef idx="0"/>
            <a:fillRef idx="0"/>
            <a:effectRef idx="0"/>
            <a:fontRef idx="minor"/>
          </p:style>
        </p:sp>
        <p:sp>
          <p:nvSpPr>
            <p:cNvPr id="455" name="CustomShape 49"/>
            <p:cNvSpPr/>
            <p:nvPr/>
          </p:nvSpPr>
          <p:spPr>
            <a:xfrm>
              <a:off x="8097120" y="4062240"/>
              <a:ext cx="122760" cy="66600"/>
            </a:xfrm>
            <a:custGeom>
              <a:avLst/>
              <a:gdLst/>
              <a:ahLst/>
              <a:rect l="l" t="t" r="r" b="b"/>
              <a:pathLst>
                <a:path w="2814" h="2095">
                  <a:moveTo>
                    <a:pt x="281" y="1"/>
                  </a:moveTo>
                  <a:lnTo>
                    <a:pt x="156" y="63"/>
                  </a:lnTo>
                  <a:lnTo>
                    <a:pt x="63" y="157"/>
                  </a:lnTo>
                  <a:lnTo>
                    <a:pt x="31" y="220"/>
                  </a:lnTo>
                  <a:lnTo>
                    <a:pt x="0" y="282"/>
                  </a:lnTo>
                  <a:lnTo>
                    <a:pt x="31" y="470"/>
                  </a:lnTo>
                  <a:lnTo>
                    <a:pt x="94" y="626"/>
                  </a:lnTo>
                  <a:lnTo>
                    <a:pt x="219" y="751"/>
                  </a:lnTo>
                  <a:lnTo>
                    <a:pt x="344" y="876"/>
                  </a:lnTo>
                  <a:lnTo>
                    <a:pt x="2407" y="2064"/>
                  </a:lnTo>
                  <a:lnTo>
                    <a:pt x="2501" y="2095"/>
                  </a:lnTo>
                  <a:lnTo>
                    <a:pt x="2563" y="2095"/>
                  </a:lnTo>
                  <a:lnTo>
                    <a:pt x="2688" y="2064"/>
                  </a:lnTo>
                  <a:lnTo>
                    <a:pt x="2782" y="1970"/>
                  </a:lnTo>
                  <a:lnTo>
                    <a:pt x="2813" y="1907"/>
                  </a:lnTo>
                  <a:lnTo>
                    <a:pt x="2813" y="1845"/>
                  </a:lnTo>
                  <a:lnTo>
                    <a:pt x="2813" y="1657"/>
                  </a:lnTo>
                  <a:lnTo>
                    <a:pt x="2720" y="1501"/>
                  </a:lnTo>
                  <a:lnTo>
                    <a:pt x="2626" y="1345"/>
                  </a:lnTo>
                  <a:lnTo>
                    <a:pt x="2469" y="1251"/>
                  </a:lnTo>
                  <a:lnTo>
                    <a:pt x="406" y="63"/>
                  </a:lnTo>
                  <a:lnTo>
                    <a:pt x="344" y="32"/>
                  </a:lnTo>
                  <a:lnTo>
                    <a:pt x="281" y="1"/>
                  </a:lnTo>
                  <a:close/>
                </a:path>
              </a:pathLst>
            </a:custGeom>
            <a:solidFill>
              <a:srgbClr val="81e552"/>
            </a:solidFill>
            <a:ln w="0">
              <a:noFill/>
            </a:ln>
          </p:spPr>
          <p:style>
            <a:lnRef idx="0"/>
            <a:fillRef idx="0"/>
            <a:effectRef idx="0"/>
            <a:fontRef idx="minor"/>
          </p:style>
        </p:sp>
        <p:sp>
          <p:nvSpPr>
            <p:cNvPr id="456" name="CustomShape 50"/>
            <p:cNvSpPr/>
            <p:nvPr/>
          </p:nvSpPr>
          <p:spPr>
            <a:xfrm>
              <a:off x="7891920" y="4248000"/>
              <a:ext cx="200880" cy="98640"/>
            </a:xfrm>
            <a:custGeom>
              <a:avLst/>
              <a:gdLst/>
              <a:ahLst/>
              <a:rect l="l" t="t" r="r" b="b"/>
              <a:pathLst>
                <a:path w="4564" h="3064">
                  <a:moveTo>
                    <a:pt x="250" y="1"/>
                  </a:moveTo>
                  <a:lnTo>
                    <a:pt x="125" y="32"/>
                  </a:lnTo>
                  <a:lnTo>
                    <a:pt x="32" y="126"/>
                  </a:lnTo>
                  <a:lnTo>
                    <a:pt x="0" y="188"/>
                  </a:lnTo>
                  <a:lnTo>
                    <a:pt x="0" y="251"/>
                  </a:lnTo>
                  <a:lnTo>
                    <a:pt x="0" y="438"/>
                  </a:lnTo>
                  <a:lnTo>
                    <a:pt x="94" y="594"/>
                  </a:lnTo>
                  <a:lnTo>
                    <a:pt x="188" y="751"/>
                  </a:lnTo>
                  <a:lnTo>
                    <a:pt x="344" y="844"/>
                  </a:lnTo>
                  <a:lnTo>
                    <a:pt x="4158" y="3033"/>
                  </a:lnTo>
                  <a:lnTo>
                    <a:pt x="4251" y="3033"/>
                  </a:lnTo>
                  <a:lnTo>
                    <a:pt x="4314" y="3064"/>
                  </a:lnTo>
                  <a:lnTo>
                    <a:pt x="4439" y="3033"/>
                  </a:lnTo>
                  <a:lnTo>
                    <a:pt x="4533" y="2907"/>
                  </a:lnTo>
                  <a:lnTo>
                    <a:pt x="4564" y="2845"/>
                  </a:lnTo>
                  <a:lnTo>
                    <a:pt x="4564" y="2782"/>
                  </a:lnTo>
                  <a:lnTo>
                    <a:pt x="4564" y="2595"/>
                  </a:lnTo>
                  <a:lnTo>
                    <a:pt x="4470" y="2439"/>
                  </a:lnTo>
                  <a:lnTo>
                    <a:pt x="4376" y="2314"/>
                  </a:lnTo>
                  <a:lnTo>
                    <a:pt x="4220" y="2189"/>
                  </a:lnTo>
                  <a:lnTo>
                    <a:pt x="375" y="32"/>
                  </a:lnTo>
                  <a:lnTo>
                    <a:pt x="313" y="1"/>
                  </a:lnTo>
                  <a:close/>
                </a:path>
              </a:pathLst>
            </a:custGeom>
            <a:solidFill>
              <a:srgbClr val="81e552"/>
            </a:solidFill>
            <a:ln w="0">
              <a:noFill/>
            </a:ln>
          </p:spPr>
          <p:style>
            <a:lnRef idx="0"/>
            <a:fillRef idx="0"/>
            <a:effectRef idx="0"/>
            <a:fontRef idx="minor"/>
          </p:style>
        </p:sp>
        <p:sp>
          <p:nvSpPr>
            <p:cNvPr id="457" name="CustomShape 51"/>
            <p:cNvSpPr/>
            <p:nvPr/>
          </p:nvSpPr>
          <p:spPr>
            <a:xfrm>
              <a:off x="7798320" y="4332240"/>
              <a:ext cx="386640" cy="176760"/>
            </a:xfrm>
            <a:custGeom>
              <a:avLst/>
              <a:gdLst/>
              <a:ahLst/>
              <a:rect l="l" t="t" r="r" b="b"/>
              <a:pathLst>
                <a:path w="8721" h="5408">
                  <a:moveTo>
                    <a:pt x="281" y="0"/>
                  </a:moveTo>
                  <a:lnTo>
                    <a:pt x="156" y="32"/>
                  </a:lnTo>
                  <a:lnTo>
                    <a:pt x="63" y="125"/>
                  </a:lnTo>
                  <a:lnTo>
                    <a:pt x="31" y="188"/>
                  </a:lnTo>
                  <a:lnTo>
                    <a:pt x="0" y="250"/>
                  </a:lnTo>
                  <a:lnTo>
                    <a:pt x="31" y="438"/>
                  </a:lnTo>
                  <a:lnTo>
                    <a:pt x="94" y="594"/>
                  </a:lnTo>
                  <a:lnTo>
                    <a:pt x="219" y="751"/>
                  </a:lnTo>
                  <a:lnTo>
                    <a:pt x="344" y="844"/>
                  </a:lnTo>
                  <a:lnTo>
                    <a:pt x="8346" y="5377"/>
                  </a:lnTo>
                  <a:lnTo>
                    <a:pt x="8408" y="5377"/>
                  </a:lnTo>
                  <a:lnTo>
                    <a:pt x="8471" y="5408"/>
                  </a:lnTo>
                  <a:lnTo>
                    <a:pt x="8596" y="5377"/>
                  </a:lnTo>
                  <a:lnTo>
                    <a:pt x="8690" y="5283"/>
                  </a:lnTo>
                  <a:lnTo>
                    <a:pt x="8721" y="5189"/>
                  </a:lnTo>
                  <a:lnTo>
                    <a:pt x="8721" y="5127"/>
                  </a:lnTo>
                  <a:lnTo>
                    <a:pt x="8721" y="4939"/>
                  </a:lnTo>
                  <a:lnTo>
                    <a:pt x="8658" y="4783"/>
                  </a:lnTo>
                  <a:lnTo>
                    <a:pt x="8533" y="4658"/>
                  </a:lnTo>
                  <a:lnTo>
                    <a:pt x="8408" y="4533"/>
                  </a:lnTo>
                  <a:lnTo>
                    <a:pt x="406" y="32"/>
                  </a:lnTo>
                  <a:lnTo>
                    <a:pt x="344" y="0"/>
                  </a:lnTo>
                  <a:close/>
                </a:path>
              </a:pathLst>
            </a:custGeom>
            <a:solidFill>
              <a:srgbClr val="59bd2f"/>
            </a:solidFill>
            <a:ln w="0">
              <a:noFill/>
            </a:ln>
          </p:spPr>
          <p:style>
            <a:lnRef idx="0"/>
            <a:fillRef idx="0"/>
            <a:effectRef idx="0"/>
            <a:fontRef idx="minor"/>
          </p:style>
        </p:sp>
        <p:sp>
          <p:nvSpPr>
            <p:cNvPr id="458" name="CustomShape 52"/>
            <p:cNvSpPr/>
            <p:nvPr/>
          </p:nvSpPr>
          <p:spPr>
            <a:xfrm>
              <a:off x="7907400" y="4107960"/>
              <a:ext cx="169920" cy="92160"/>
            </a:xfrm>
            <a:custGeom>
              <a:avLst/>
              <a:gdLst/>
              <a:ahLst/>
              <a:rect l="l" t="t" r="r" b="b"/>
              <a:pathLst>
                <a:path w="3877" h="2845">
                  <a:moveTo>
                    <a:pt x="3876" y="0"/>
                  </a:moveTo>
                  <a:lnTo>
                    <a:pt x="813" y="781"/>
                  </a:lnTo>
                  <a:lnTo>
                    <a:pt x="1719" y="1282"/>
                  </a:lnTo>
                  <a:lnTo>
                    <a:pt x="0" y="2844"/>
                  </a:lnTo>
                  <a:lnTo>
                    <a:pt x="3032" y="2063"/>
                  </a:lnTo>
                  <a:lnTo>
                    <a:pt x="2157" y="1532"/>
                  </a:lnTo>
                  <a:lnTo>
                    <a:pt x="3876" y="0"/>
                  </a:lnTo>
                  <a:close/>
                </a:path>
              </a:pathLst>
            </a:custGeom>
            <a:solidFill>
              <a:srgbClr val="f3ea00"/>
            </a:solidFill>
            <a:ln w="0">
              <a:noFill/>
            </a:ln>
          </p:spPr>
          <p:style>
            <a:lnRef idx="0"/>
            <a:fillRef idx="0"/>
            <a:effectRef idx="0"/>
            <a:fontRef idx="minor"/>
          </p:style>
        </p:sp>
        <p:sp>
          <p:nvSpPr>
            <p:cNvPr id="459" name="CustomShape 53"/>
            <p:cNvSpPr/>
            <p:nvPr/>
          </p:nvSpPr>
          <p:spPr>
            <a:xfrm>
              <a:off x="7803720" y="3937320"/>
              <a:ext cx="44280" cy="55440"/>
            </a:xfrm>
            <a:custGeom>
              <a:avLst/>
              <a:gdLst/>
              <a:ahLst/>
              <a:rect l="l" t="t" r="r" b="b"/>
              <a:pathLst>
                <a:path w="1063" h="1752">
                  <a:moveTo>
                    <a:pt x="94" y="1"/>
                  </a:moveTo>
                  <a:lnTo>
                    <a:pt x="31" y="63"/>
                  </a:lnTo>
                  <a:lnTo>
                    <a:pt x="0" y="157"/>
                  </a:lnTo>
                  <a:lnTo>
                    <a:pt x="0" y="939"/>
                  </a:lnTo>
                  <a:lnTo>
                    <a:pt x="31" y="1095"/>
                  </a:lnTo>
                  <a:lnTo>
                    <a:pt x="94" y="1220"/>
                  </a:lnTo>
                  <a:lnTo>
                    <a:pt x="156" y="1314"/>
                  </a:lnTo>
                  <a:lnTo>
                    <a:pt x="281" y="1407"/>
                  </a:lnTo>
                  <a:lnTo>
                    <a:pt x="813" y="1720"/>
                  </a:lnTo>
                  <a:lnTo>
                    <a:pt x="907" y="1751"/>
                  </a:lnTo>
                  <a:lnTo>
                    <a:pt x="969" y="1720"/>
                  </a:lnTo>
                  <a:lnTo>
                    <a:pt x="1032" y="1657"/>
                  </a:lnTo>
                  <a:lnTo>
                    <a:pt x="1063" y="1595"/>
                  </a:lnTo>
                  <a:lnTo>
                    <a:pt x="1063" y="782"/>
                  </a:lnTo>
                  <a:lnTo>
                    <a:pt x="1032" y="657"/>
                  </a:lnTo>
                  <a:lnTo>
                    <a:pt x="969" y="501"/>
                  </a:lnTo>
                  <a:lnTo>
                    <a:pt x="907" y="407"/>
                  </a:lnTo>
                  <a:lnTo>
                    <a:pt x="782" y="313"/>
                  </a:lnTo>
                  <a:lnTo>
                    <a:pt x="250" y="1"/>
                  </a:lnTo>
                  <a:close/>
                </a:path>
              </a:pathLst>
            </a:custGeom>
            <a:solidFill>
              <a:srgbClr val="81e552"/>
            </a:solidFill>
            <a:ln w="0">
              <a:noFill/>
            </a:ln>
          </p:spPr>
          <p:style>
            <a:lnRef idx="0"/>
            <a:fillRef idx="0"/>
            <a:effectRef idx="0"/>
            <a:fontRef idx="minor"/>
          </p:style>
        </p:sp>
        <p:sp>
          <p:nvSpPr>
            <p:cNvPr id="460" name="CustomShape 54"/>
            <p:cNvSpPr/>
            <p:nvPr/>
          </p:nvSpPr>
          <p:spPr>
            <a:xfrm>
              <a:off x="7803720" y="4003920"/>
              <a:ext cx="44280" cy="55440"/>
            </a:xfrm>
            <a:custGeom>
              <a:avLst/>
              <a:gdLst/>
              <a:ahLst/>
              <a:rect l="l" t="t" r="r" b="b"/>
              <a:pathLst>
                <a:path w="1063" h="1751">
                  <a:moveTo>
                    <a:pt x="156" y="0"/>
                  </a:moveTo>
                  <a:lnTo>
                    <a:pt x="94" y="32"/>
                  </a:lnTo>
                  <a:lnTo>
                    <a:pt x="31" y="94"/>
                  </a:lnTo>
                  <a:lnTo>
                    <a:pt x="0" y="157"/>
                  </a:lnTo>
                  <a:lnTo>
                    <a:pt x="0" y="969"/>
                  </a:lnTo>
                  <a:lnTo>
                    <a:pt x="31" y="1126"/>
                  </a:lnTo>
                  <a:lnTo>
                    <a:pt x="94" y="1251"/>
                  </a:lnTo>
                  <a:lnTo>
                    <a:pt x="156" y="1344"/>
                  </a:lnTo>
                  <a:lnTo>
                    <a:pt x="281" y="1438"/>
                  </a:lnTo>
                  <a:lnTo>
                    <a:pt x="813" y="1751"/>
                  </a:lnTo>
                  <a:lnTo>
                    <a:pt x="969" y="1751"/>
                  </a:lnTo>
                  <a:lnTo>
                    <a:pt x="1032" y="1688"/>
                  </a:lnTo>
                  <a:lnTo>
                    <a:pt x="1063" y="1594"/>
                  </a:lnTo>
                  <a:lnTo>
                    <a:pt x="1063" y="813"/>
                  </a:lnTo>
                  <a:lnTo>
                    <a:pt x="1032" y="657"/>
                  </a:lnTo>
                  <a:lnTo>
                    <a:pt x="969" y="532"/>
                  </a:lnTo>
                  <a:lnTo>
                    <a:pt x="907" y="438"/>
                  </a:lnTo>
                  <a:lnTo>
                    <a:pt x="782" y="344"/>
                  </a:lnTo>
                  <a:lnTo>
                    <a:pt x="250" y="32"/>
                  </a:lnTo>
                  <a:lnTo>
                    <a:pt x="156" y="0"/>
                  </a:lnTo>
                  <a:close/>
                </a:path>
              </a:pathLst>
            </a:custGeom>
            <a:solidFill>
              <a:srgbClr val="81e552"/>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a202"/>
        </a:solidFill>
      </p:bgPr>
    </p:bg>
    <p:spTree>
      <p:nvGrpSpPr>
        <p:cNvPr id="1" name=""/>
        <p:cNvGrpSpPr/>
        <p:nvPr/>
      </p:nvGrpSpPr>
      <p:grpSpPr>
        <a:xfrm>
          <a:off x="0" y="0"/>
          <a:ext cx="0" cy="0"/>
          <a:chOff x="0" y="0"/>
          <a:chExt cx="0" cy="0"/>
        </a:xfrm>
      </p:grpSpPr>
      <p:sp>
        <p:nvSpPr>
          <p:cNvPr id="461" name="CustomShape 1"/>
          <p:cNvSpPr/>
          <p:nvPr/>
        </p:nvSpPr>
        <p:spPr>
          <a:xfrm>
            <a:off x="457560" y="0"/>
            <a:ext cx="8226720" cy="455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FLOW CHART</a:t>
            </a:r>
            <a:endParaRPr b="0" lang="en-US" sz="2800" spc="-1" strike="noStrike">
              <a:latin typeface="Arial"/>
            </a:endParaRPr>
          </a:p>
        </p:txBody>
      </p:sp>
      <p:sp>
        <p:nvSpPr>
          <p:cNvPr id="462" name="CustomShape 2"/>
          <p:cNvSpPr/>
          <p:nvPr/>
        </p:nvSpPr>
        <p:spPr>
          <a:xfrm>
            <a:off x="457200" y="1204200"/>
            <a:ext cx="8227080" cy="2983320"/>
          </a:xfrm>
          <a:prstGeom prst="rect">
            <a:avLst/>
          </a:prstGeom>
          <a:noFill/>
          <a:ln w="0">
            <a:noFill/>
          </a:ln>
        </p:spPr>
        <p:style>
          <a:lnRef idx="0"/>
          <a:fillRef idx="0"/>
          <a:effectRef idx="0"/>
          <a:fontRef idx="minor"/>
        </p:style>
      </p:sp>
      <p:pic>
        <p:nvPicPr>
          <p:cNvPr id="463" name="" descr=""/>
          <p:cNvPicPr/>
          <p:nvPr/>
        </p:nvPicPr>
        <p:blipFill>
          <a:blip r:embed="rId1"/>
          <a:stretch/>
        </p:blipFill>
        <p:spPr>
          <a:xfrm>
            <a:off x="914760" y="598680"/>
            <a:ext cx="7542360" cy="39722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a202"/>
        </a:solidFill>
      </p:bgPr>
    </p:bg>
    <p:spTree>
      <p:nvGrpSpPr>
        <p:cNvPr id="1" name=""/>
        <p:cNvGrpSpPr/>
        <p:nvPr/>
      </p:nvGrpSpPr>
      <p:grpSpPr>
        <a:xfrm>
          <a:off x="0" y="0"/>
          <a:ext cx="0" cy="0"/>
          <a:chOff x="0" y="0"/>
          <a:chExt cx="0" cy="0"/>
        </a:xfrm>
      </p:grpSpPr>
      <p:sp>
        <p:nvSpPr>
          <p:cNvPr id="464" name="CustomShape 1"/>
          <p:cNvSpPr/>
          <p:nvPr/>
        </p:nvSpPr>
        <p:spPr>
          <a:xfrm>
            <a:off x="457200" y="411480"/>
            <a:ext cx="8226000" cy="478440"/>
          </a:xfrm>
          <a:prstGeom prst="rect">
            <a:avLst/>
          </a:prstGeom>
          <a:noFill/>
          <a:ln w="0">
            <a:noFill/>
          </a:ln>
        </p:spPr>
        <p:style>
          <a:lnRef idx="0"/>
          <a:fillRef idx="0"/>
          <a:effectRef idx="0"/>
          <a:fontRef idx="minor"/>
        </p:style>
      </p:sp>
      <p:grpSp>
        <p:nvGrpSpPr>
          <p:cNvPr id="465" name="Group 2"/>
          <p:cNvGrpSpPr/>
          <p:nvPr/>
        </p:nvGrpSpPr>
        <p:grpSpPr>
          <a:xfrm>
            <a:off x="5943600" y="3052080"/>
            <a:ext cx="3013920" cy="1518480"/>
            <a:chOff x="5943600" y="3052080"/>
            <a:chExt cx="3013920" cy="1518480"/>
          </a:xfrm>
        </p:grpSpPr>
        <p:sp>
          <p:nvSpPr>
            <p:cNvPr id="466" name="CustomShape 3"/>
            <p:cNvSpPr/>
            <p:nvPr/>
          </p:nvSpPr>
          <p:spPr>
            <a:xfrm>
              <a:off x="6702840" y="3490920"/>
              <a:ext cx="464040" cy="1079640"/>
            </a:xfrm>
            <a:custGeom>
              <a:avLst/>
              <a:gdLst/>
              <a:ahLst/>
              <a:rect l="l" t="t" r="r" b="b"/>
              <a:pathLst>
                <a:path w="6378" h="18130">
                  <a:moveTo>
                    <a:pt x="1" y="0"/>
                  </a:moveTo>
                  <a:lnTo>
                    <a:pt x="1" y="407"/>
                  </a:lnTo>
                  <a:lnTo>
                    <a:pt x="407" y="407"/>
                  </a:lnTo>
                  <a:lnTo>
                    <a:pt x="751" y="438"/>
                  </a:lnTo>
                  <a:lnTo>
                    <a:pt x="1063" y="563"/>
                  </a:lnTo>
                  <a:lnTo>
                    <a:pt x="1376" y="719"/>
                  </a:lnTo>
                  <a:lnTo>
                    <a:pt x="1626" y="907"/>
                  </a:lnTo>
                  <a:lnTo>
                    <a:pt x="1813" y="1157"/>
                  </a:lnTo>
                  <a:lnTo>
                    <a:pt x="1970" y="1469"/>
                  </a:lnTo>
                  <a:lnTo>
                    <a:pt x="2095" y="1782"/>
                  </a:lnTo>
                  <a:lnTo>
                    <a:pt x="2126" y="2126"/>
                  </a:lnTo>
                  <a:lnTo>
                    <a:pt x="2126" y="16004"/>
                  </a:lnTo>
                  <a:lnTo>
                    <a:pt x="2126" y="16223"/>
                  </a:lnTo>
                  <a:lnTo>
                    <a:pt x="2157" y="16410"/>
                  </a:lnTo>
                  <a:lnTo>
                    <a:pt x="2220" y="16629"/>
                  </a:lnTo>
                  <a:lnTo>
                    <a:pt x="2282" y="16817"/>
                  </a:lnTo>
                  <a:lnTo>
                    <a:pt x="2376" y="17004"/>
                  </a:lnTo>
                  <a:lnTo>
                    <a:pt x="2470" y="17192"/>
                  </a:lnTo>
                  <a:lnTo>
                    <a:pt x="2595" y="17348"/>
                  </a:lnTo>
                  <a:lnTo>
                    <a:pt x="2751" y="17504"/>
                  </a:lnTo>
                  <a:lnTo>
                    <a:pt x="2876" y="17629"/>
                  </a:lnTo>
                  <a:lnTo>
                    <a:pt x="3064" y="17755"/>
                  </a:lnTo>
                  <a:lnTo>
                    <a:pt x="3220" y="17848"/>
                  </a:lnTo>
                  <a:lnTo>
                    <a:pt x="3408" y="17942"/>
                  </a:lnTo>
                  <a:lnTo>
                    <a:pt x="3595" y="18036"/>
                  </a:lnTo>
                  <a:lnTo>
                    <a:pt x="3814" y="18067"/>
                  </a:lnTo>
                  <a:lnTo>
                    <a:pt x="4033" y="18098"/>
                  </a:lnTo>
                  <a:lnTo>
                    <a:pt x="4252" y="18130"/>
                  </a:lnTo>
                  <a:lnTo>
                    <a:pt x="4470" y="18098"/>
                  </a:lnTo>
                  <a:lnTo>
                    <a:pt x="4658" y="18067"/>
                  </a:lnTo>
                  <a:lnTo>
                    <a:pt x="4877" y="18036"/>
                  </a:lnTo>
                  <a:lnTo>
                    <a:pt x="5064" y="17942"/>
                  </a:lnTo>
                  <a:lnTo>
                    <a:pt x="5252" y="17848"/>
                  </a:lnTo>
                  <a:lnTo>
                    <a:pt x="5439" y="17755"/>
                  </a:lnTo>
                  <a:lnTo>
                    <a:pt x="5596" y="17629"/>
                  </a:lnTo>
                  <a:lnTo>
                    <a:pt x="5752" y="17504"/>
                  </a:lnTo>
                  <a:lnTo>
                    <a:pt x="5877" y="17348"/>
                  </a:lnTo>
                  <a:lnTo>
                    <a:pt x="6002" y="17192"/>
                  </a:lnTo>
                  <a:lnTo>
                    <a:pt x="6096" y="17004"/>
                  </a:lnTo>
                  <a:lnTo>
                    <a:pt x="6189" y="16817"/>
                  </a:lnTo>
                  <a:lnTo>
                    <a:pt x="6252" y="16629"/>
                  </a:lnTo>
                  <a:lnTo>
                    <a:pt x="6314" y="16410"/>
                  </a:lnTo>
                  <a:lnTo>
                    <a:pt x="6346" y="16223"/>
                  </a:lnTo>
                  <a:lnTo>
                    <a:pt x="6377" y="16004"/>
                  </a:lnTo>
                  <a:lnTo>
                    <a:pt x="6377" y="11972"/>
                  </a:lnTo>
                  <a:lnTo>
                    <a:pt x="5939" y="11972"/>
                  </a:lnTo>
                  <a:lnTo>
                    <a:pt x="5939" y="16004"/>
                  </a:lnTo>
                  <a:lnTo>
                    <a:pt x="5908" y="16348"/>
                  </a:lnTo>
                  <a:lnTo>
                    <a:pt x="5814" y="16661"/>
                  </a:lnTo>
                  <a:lnTo>
                    <a:pt x="5658" y="16942"/>
                  </a:lnTo>
                  <a:lnTo>
                    <a:pt x="5439" y="17192"/>
                  </a:lnTo>
                  <a:lnTo>
                    <a:pt x="5189" y="17411"/>
                  </a:lnTo>
                  <a:lnTo>
                    <a:pt x="4908" y="17567"/>
                  </a:lnTo>
                  <a:lnTo>
                    <a:pt x="4595" y="17661"/>
                  </a:lnTo>
                  <a:lnTo>
                    <a:pt x="4252" y="17723"/>
                  </a:lnTo>
                  <a:lnTo>
                    <a:pt x="3908" y="17661"/>
                  </a:lnTo>
                  <a:lnTo>
                    <a:pt x="3564" y="17567"/>
                  </a:lnTo>
                  <a:lnTo>
                    <a:pt x="3283" y="17411"/>
                  </a:lnTo>
                  <a:lnTo>
                    <a:pt x="3032" y="17192"/>
                  </a:lnTo>
                  <a:lnTo>
                    <a:pt x="2814" y="16942"/>
                  </a:lnTo>
                  <a:lnTo>
                    <a:pt x="2657" y="16661"/>
                  </a:lnTo>
                  <a:lnTo>
                    <a:pt x="2564" y="16348"/>
                  </a:lnTo>
                  <a:lnTo>
                    <a:pt x="2532" y="16004"/>
                  </a:lnTo>
                  <a:lnTo>
                    <a:pt x="2532" y="2126"/>
                  </a:lnTo>
                  <a:lnTo>
                    <a:pt x="2532" y="1907"/>
                  </a:lnTo>
                  <a:lnTo>
                    <a:pt x="2470" y="1688"/>
                  </a:lnTo>
                  <a:lnTo>
                    <a:pt x="2439" y="1501"/>
                  </a:lnTo>
                  <a:lnTo>
                    <a:pt x="2376" y="1313"/>
                  </a:lnTo>
                  <a:lnTo>
                    <a:pt x="2282" y="1126"/>
                  </a:lnTo>
                  <a:lnTo>
                    <a:pt x="2157" y="938"/>
                  </a:lnTo>
                  <a:lnTo>
                    <a:pt x="2032" y="782"/>
                  </a:lnTo>
                  <a:lnTo>
                    <a:pt x="1907" y="625"/>
                  </a:lnTo>
                  <a:lnTo>
                    <a:pt x="1751" y="500"/>
                  </a:lnTo>
                  <a:lnTo>
                    <a:pt x="1595" y="375"/>
                  </a:lnTo>
                  <a:lnTo>
                    <a:pt x="1407" y="250"/>
                  </a:lnTo>
                  <a:lnTo>
                    <a:pt x="1220" y="157"/>
                  </a:lnTo>
                  <a:lnTo>
                    <a:pt x="1032" y="94"/>
                  </a:lnTo>
                  <a:lnTo>
                    <a:pt x="844" y="32"/>
                  </a:lnTo>
                  <a:lnTo>
                    <a:pt x="626" y="0"/>
                  </a:lnTo>
                  <a:close/>
                </a:path>
              </a:pathLst>
            </a:custGeom>
            <a:solidFill>
              <a:srgbClr val="1c1c1c"/>
            </a:solidFill>
            <a:ln w="0">
              <a:noFill/>
            </a:ln>
          </p:spPr>
          <p:style>
            <a:lnRef idx="0"/>
            <a:fillRef idx="0"/>
            <a:effectRef idx="0"/>
            <a:fontRef idx="minor"/>
          </p:style>
        </p:sp>
        <p:sp>
          <p:nvSpPr>
            <p:cNvPr id="467" name="CustomShape 4"/>
            <p:cNvSpPr/>
            <p:nvPr/>
          </p:nvSpPr>
          <p:spPr>
            <a:xfrm>
              <a:off x="6702840" y="3464640"/>
              <a:ext cx="39600" cy="69120"/>
            </a:xfrm>
            <a:custGeom>
              <a:avLst/>
              <a:gdLst/>
              <a:ahLst/>
              <a:rect l="l" t="t" r="r" b="b"/>
              <a:pathLst>
                <a:path w="595" h="1220">
                  <a:moveTo>
                    <a:pt x="1" y="1"/>
                  </a:moveTo>
                  <a:lnTo>
                    <a:pt x="1" y="1220"/>
                  </a:lnTo>
                  <a:lnTo>
                    <a:pt x="469" y="1220"/>
                  </a:lnTo>
                  <a:lnTo>
                    <a:pt x="532" y="1157"/>
                  </a:lnTo>
                  <a:lnTo>
                    <a:pt x="563" y="1095"/>
                  </a:lnTo>
                  <a:lnTo>
                    <a:pt x="594" y="1032"/>
                  </a:lnTo>
                  <a:lnTo>
                    <a:pt x="594" y="188"/>
                  </a:lnTo>
                  <a:lnTo>
                    <a:pt x="563" y="126"/>
                  </a:lnTo>
                  <a:lnTo>
                    <a:pt x="532" y="63"/>
                  </a:lnTo>
                  <a:lnTo>
                    <a:pt x="469" y="1"/>
                  </a:lnTo>
                  <a:close/>
                </a:path>
              </a:pathLst>
            </a:custGeom>
            <a:solidFill>
              <a:srgbClr val="f3ea00"/>
            </a:solidFill>
            <a:ln w="0">
              <a:noFill/>
            </a:ln>
          </p:spPr>
          <p:style>
            <a:lnRef idx="0"/>
            <a:fillRef idx="0"/>
            <a:effectRef idx="0"/>
            <a:fontRef idx="minor"/>
          </p:style>
        </p:sp>
        <p:sp>
          <p:nvSpPr>
            <p:cNvPr id="468" name="CustomShape 5"/>
            <p:cNvSpPr/>
            <p:nvPr/>
          </p:nvSpPr>
          <p:spPr>
            <a:xfrm>
              <a:off x="7202160" y="4157280"/>
              <a:ext cx="413280" cy="390240"/>
            </a:xfrm>
            <a:custGeom>
              <a:avLst/>
              <a:gdLst/>
              <a:ahLst/>
              <a:rect l="l" t="t" r="r" b="b"/>
              <a:pathLst>
                <a:path w="5690" h="6596">
                  <a:moveTo>
                    <a:pt x="845" y="0"/>
                  </a:moveTo>
                  <a:lnTo>
                    <a:pt x="688"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88" y="6596"/>
                  </a:lnTo>
                  <a:lnTo>
                    <a:pt x="5002" y="6596"/>
                  </a:lnTo>
                  <a:lnTo>
                    <a:pt x="5158" y="6533"/>
                  </a:lnTo>
                  <a:lnTo>
                    <a:pt x="5314" y="6470"/>
                  </a:lnTo>
                  <a:lnTo>
                    <a:pt x="5439" y="6345"/>
                  </a:lnTo>
                  <a:lnTo>
                    <a:pt x="5533" y="6220"/>
                  </a:lnTo>
                  <a:lnTo>
                    <a:pt x="5627" y="6064"/>
                  </a:lnTo>
                  <a:lnTo>
                    <a:pt x="5658" y="5908"/>
                  </a:lnTo>
                  <a:lnTo>
                    <a:pt x="5689" y="5752"/>
                  </a:lnTo>
                  <a:lnTo>
                    <a:pt x="5689" y="875"/>
                  </a:lnTo>
                  <a:lnTo>
                    <a:pt x="5658" y="688"/>
                  </a:lnTo>
                  <a:lnTo>
                    <a:pt x="5627" y="532"/>
                  </a:lnTo>
                  <a:lnTo>
                    <a:pt x="5533" y="407"/>
                  </a:lnTo>
                  <a:lnTo>
                    <a:pt x="5439" y="282"/>
                  </a:lnTo>
                  <a:lnTo>
                    <a:pt x="5314" y="156"/>
                  </a:lnTo>
                  <a:lnTo>
                    <a:pt x="5158" y="94"/>
                  </a:lnTo>
                  <a:lnTo>
                    <a:pt x="5002" y="31"/>
                  </a:lnTo>
                  <a:lnTo>
                    <a:pt x="4814" y="0"/>
                  </a:lnTo>
                  <a:close/>
                </a:path>
              </a:pathLst>
            </a:custGeom>
            <a:solidFill>
              <a:srgbClr val="87868a"/>
            </a:solidFill>
            <a:ln w="0">
              <a:noFill/>
            </a:ln>
          </p:spPr>
          <p:style>
            <a:lnRef idx="0"/>
            <a:fillRef idx="0"/>
            <a:effectRef idx="0"/>
            <a:fontRef idx="minor"/>
          </p:style>
        </p:sp>
        <p:sp>
          <p:nvSpPr>
            <p:cNvPr id="469" name="CustomShape 6"/>
            <p:cNvSpPr/>
            <p:nvPr/>
          </p:nvSpPr>
          <p:spPr>
            <a:xfrm>
              <a:off x="7266240" y="4332960"/>
              <a:ext cx="25200" cy="39600"/>
            </a:xfrm>
            <a:custGeom>
              <a:avLst/>
              <a:gdLst/>
              <a:ahLst/>
              <a:rect l="l" t="t" r="r" b="b"/>
              <a:pathLst>
                <a:path w="408" h="720">
                  <a:moveTo>
                    <a:pt x="1" y="0"/>
                  </a:moveTo>
                  <a:lnTo>
                    <a:pt x="1" y="719"/>
                  </a:lnTo>
                  <a:lnTo>
                    <a:pt x="407" y="719"/>
                  </a:lnTo>
                  <a:lnTo>
                    <a:pt x="407" y="0"/>
                  </a:lnTo>
                  <a:close/>
                </a:path>
              </a:pathLst>
            </a:custGeom>
            <a:solidFill>
              <a:srgbClr val="87868a"/>
            </a:solidFill>
            <a:ln w="0">
              <a:noFill/>
            </a:ln>
          </p:spPr>
          <p:style>
            <a:lnRef idx="0"/>
            <a:fillRef idx="0"/>
            <a:effectRef idx="0"/>
            <a:fontRef idx="minor"/>
          </p:style>
        </p:sp>
        <p:sp>
          <p:nvSpPr>
            <p:cNvPr id="470" name="CustomShape 7"/>
            <p:cNvSpPr/>
            <p:nvPr/>
          </p:nvSpPr>
          <p:spPr>
            <a:xfrm>
              <a:off x="7266240" y="4386960"/>
              <a:ext cx="25200" cy="39600"/>
            </a:xfrm>
            <a:custGeom>
              <a:avLst/>
              <a:gdLst/>
              <a:ahLst/>
              <a:rect l="l" t="t" r="r" b="b"/>
              <a:pathLst>
                <a:path w="408" h="720">
                  <a:moveTo>
                    <a:pt x="1" y="1"/>
                  </a:moveTo>
                  <a:lnTo>
                    <a:pt x="1" y="720"/>
                  </a:lnTo>
                  <a:lnTo>
                    <a:pt x="407" y="720"/>
                  </a:lnTo>
                  <a:lnTo>
                    <a:pt x="407" y="1"/>
                  </a:lnTo>
                  <a:close/>
                </a:path>
              </a:pathLst>
            </a:custGeom>
            <a:solidFill>
              <a:srgbClr val="87868a"/>
            </a:solidFill>
            <a:ln w="0">
              <a:noFill/>
            </a:ln>
          </p:spPr>
          <p:style>
            <a:lnRef idx="0"/>
            <a:fillRef idx="0"/>
            <a:effectRef idx="0"/>
            <a:fontRef idx="minor"/>
          </p:style>
        </p:sp>
        <p:sp>
          <p:nvSpPr>
            <p:cNvPr id="471" name="CustomShape 8"/>
            <p:cNvSpPr/>
            <p:nvPr/>
          </p:nvSpPr>
          <p:spPr>
            <a:xfrm>
              <a:off x="7266240" y="4440960"/>
              <a:ext cx="25200" cy="39600"/>
            </a:xfrm>
            <a:custGeom>
              <a:avLst/>
              <a:gdLst/>
              <a:ahLst/>
              <a:rect l="l" t="t" r="r" b="b"/>
              <a:pathLst>
                <a:path w="408" h="720">
                  <a:moveTo>
                    <a:pt x="1" y="0"/>
                  </a:moveTo>
                  <a:lnTo>
                    <a:pt x="1" y="719"/>
                  </a:lnTo>
                  <a:lnTo>
                    <a:pt x="407" y="719"/>
                  </a:lnTo>
                  <a:lnTo>
                    <a:pt x="407" y="0"/>
                  </a:lnTo>
                  <a:close/>
                </a:path>
              </a:pathLst>
            </a:custGeom>
            <a:solidFill>
              <a:srgbClr val="87868a"/>
            </a:solidFill>
            <a:ln w="0">
              <a:noFill/>
            </a:ln>
          </p:spPr>
          <p:style>
            <a:lnRef idx="0"/>
            <a:fillRef idx="0"/>
            <a:effectRef idx="0"/>
            <a:fontRef idx="minor"/>
          </p:style>
        </p:sp>
        <p:sp>
          <p:nvSpPr>
            <p:cNvPr id="472" name="CustomShape 9"/>
            <p:cNvSpPr/>
            <p:nvPr/>
          </p:nvSpPr>
          <p:spPr>
            <a:xfrm>
              <a:off x="7266240" y="4494960"/>
              <a:ext cx="25200" cy="41400"/>
            </a:xfrm>
            <a:custGeom>
              <a:avLst/>
              <a:gdLst/>
              <a:ahLst/>
              <a:rect l="l" t="t" r="r" b="b"/>
              <a:pathLst>
                <a:path w="408" h="751">
                  <a:moveTo>
                    <a:pt x="1" y="1"/>
                  </a:moveTo>
                  <a:lnTo>
                    <a:pt x="1" y="751"/>
                  </a:lnTo>
                  <a:lnTo>
                    <a:pt x="407" y="751"/>
                  </a:lnTo>
                  <a:lnTo>
                    <a:pt x="407" y="1"/>
                  </a:lnTo>
                  <a:close/>
                </a:path>
              </a:pathLst>
            </a:custGeom>
            <a:solidFill>
              <a:srgbClr val="87868a"/>
            </a:solidFill>
            <a:ln w="0">
              <a:noFill/>
            </a:ln>
          </p:spPr>
          <p:style>
            <a:lnRef idx="0"/>
            <a:fillRef idx="0"/>
            <a:effectRef idx="0"/>
            <a:fontRef idx="minor"/>
          </p:style>
        </p:sp>
        <p:sp>
          <p:nvSpPr>
            <p:cNvPr id="473" name="CustomShape 10"/>
            <p:cNvSpPr/>
            <p:nvPr/>
          </p:nvSpPr>
          <p:spPr>
            <a:xfrm>
              <a:off x="7326000" y="4332960"/>
              <a:ext cx="25560" cy="39600"/>
            </a:xfrm>
            <a:custGeom>
              <a:avLst/>
              <a:gdLst/>
              <a:ahLst/>
              <a:rect l="l" t="t" r="r" b="b"/>
              <a:pathLst>
                <a:path w="407" h="720">
                  <a:moveTo>
                    <a:pt x="1" y="0"/>
                  </a:moveTo>
                  <a:lnTo>
                    <a:pt x="1" y="719"/>
                  </a:lnTo>
                  <a:lnTo>
                    <a:pt x="407" y="719"/>
                  </a:lnTo>
                  <a:lnTo>
                    <a:pt x="407" y="0"/>
                  </a:lnTo>
                  <a:close/>
                </a:path>
              </a:pathLst>
            </a:custGeom>
            <a:solidFill>
              <a:srgbClr val="87868a"/>
            </a:solidFill>
            <a:ln w="0">
              <a:noFill/>
            </a:ln>
          </p:spPr>
          <p:style>
            <a:lnRef idx="0"/>
            <a:fillRef idx="0"/>
            <a:effectRef idx="0"/>
            <a:fontRef idx="minor"/>
          </p:style>
        </p:sp>
        <p:sp>
          <p:nvSpPr>
            <p:cNvPr id="474" name="CustomShape 11"/>
            <p:cNvSpPr/>
            <p:nvPr/>
          </p:nvSpPr>
          <p:spPr>
            <a:xfrm>
              <a:off x="7326000" y="4386960"/>
              <a:ext cx="25560" cy="39600"/>
            </a:xfrm>
            <a:custGeom>
              <a:avLst/>
              <a:gdLst/>
              <a:ahLst/>
              <a:rect l="l" t="t" r="r" b="b"/>
              <a:pathLst>
                <a:path w="407" h="720">
                  <a:moveTo>
                    <a:pt x="1" y="1"/>
                  </a:moveTo>
                  <a:lnTo>
                    <a:pt x="1" y="720"/>
                  </a:lnTo>
                  <a:lnTo>
                    <a:pt x="407" y="720"/>
                  </a:lnTo>
                  <a:lnTo>
                    <a:pt x="407" y="1"/>
                  </a:lnTo>
                  <a:close/>
                </a:path>
              </a:pathLst>
            </a:custGeom>
            <a:solidFill>
              <a:srgbClr val="87868a"/>
            </a:solidFill>
            <a:ln w="0">
              <a:noFill/>
            </a:ln>
          </p:spPr>
          <p:style>
            <a:lnRef idx="0"/>
            <a:fillRef idx="0"/>
            <a:effectRef idx="0"/>
            <a:fontRef idx="minor"/>
          </p:style>
        </p:sp>
        <p:sp>
          <p:nvSpPr>
            <p:cNvPr id="475" name="CustomShape 12"/>
            <p:cNvSpPr/>
            <p:nvPr/>
          </p:nvSpPr>
          <p:spPr>
            <a:xfrm>
              <a:off x="7326000" y="4440960"/>
              <a:ext cx="25560" cy="39600"/>
            </a:xfrm>
            <a:custGeom>
              <a:avLst/>
              <a:gdLst/>
              <a:ahLst/>
              <a:rect l="l" t="t" r="r" b="b"/>
              <a:pathLst>
                <a:path w="407" h="720">
                  <a:moveTo>
                    <a:pt x="1" y="0"/>
                  </a:moveTo>
                  <a:lnTo>
                    <a:pt x="1" y="719"/>
                  </a:lnTo>
                  <a:lnTo>
                    <a:pt x="407" y="719"/>
                  </a:lnTo>
                  <a:lnTo>
                    <a:pt x="407" y="0"/>
                  </a:lnTo>
                  <a:close/>
                </a:path>
              </a:pathLst>
            </a:custGeom>
            <a:solidFill>
              <a:srgbClr val="87868a"/>
            </a:solidFill>
            <a:ln w="0">
              <a:noFill/>
            </a:ln>
          </p:spPr>
          <p:style>
            <a:lnRef idx="0"/>
            <a:fillRef idx="0"/>
            <a:effectRef idx="0"/>
            <a:fontRef idx="minor"/>
          </p:style>
        </p:sp>
        <p:sp>
          <p:nvSpPr>
            <p:cNvPr id="476" name="CustomShape 13"/>
            <p:cNvSpPr/>
            <p:nvPr/>
          </p:nvSpPr>
          <p:spPr>
            <a:xfrm>
              <a:off x="7326000" y="4494960"/>
              <a:ext cx="25560" cy="41400"/>
            </a:xfrm>
            <a:custGeom>
              <a:avLst/>
              <a:gdLst/>
              <a:ahLst/>
              <a:rect l="l" t="t" r="r" b="b"/>
              <a:pathLst>
                <a:path w="407" h="751">
                  <a:moveTo>
                    <a:pt x="1" y="1"/>
                  </a:moveTo>
                  <a:lnTo>
                    <a:pt x="1" y="751"/>
                  </a:lnTo>
                  <a:lnTo>
                    <a:pt x="407" y="751"/>
                  </a:lnTo>
                  <a:lnTo>
                    <a:pt x="407" y="1"/>
                  </a:lnTo>
                  <a:close/>
                </a:path>
              </a:pathLst>
            </a:custGeom>
            <a:solidFill>
              <a:srgbClr val="87868a"/>
            </a:solidFill>
            <a:ln w="0">
              <a:noFill/>
            </a:ln>
          </p:spPr>
          <p:style>
            <a:lnRef idx="0"/>
            <a:fillRef idx="0"/>
            <a:effectRef idx="0"/>
            <a:fontRef idx="minor"/>
          </p:style>
        </p:sp>
        <p:sp>
          <p:nvSpPr>
            <p:cNvPr id="477" name="CustomShape 14"/>
            <p:cNvSpPr/>
            <p:nvPr/>
          </p:nvSpPr>
          <p:spPr>
            <a:xfrm>
              <a:off x="7386120" y="4332960"/>
              <a:ext cx="25560" cy="39600"/>
            </a:xfrm>
            <a:custGeom>
              <a:avLst/>
              <a:gdLst/>
              <a:ahLst/>
              <a:rect l="l" t="t" r="r" b="b"/>
              <a:pathLst>
                <a:path w="407" h="720">
                  <a:moveTo>
                    <a:pt x="0" y="0"/>
                  </a:moveTo>
                  <a:lnTo>
                    <a:pt x="0" y="719"/>
                  </a:lnTo>
                  <a:lnTo>
                    <a:pt x="407" y="719"/>
                  </a:lnTo>
                  <a:lnTo>
                    <a:pt x="407" y="0"/>
                  </a:lnTo>
                  <a:close/>
                </a:path>
              </a:pathLst>
            </a:custGeom>
            <a:solidFill>
              <a:srgbClr val="87868a"/>
            </a:solidFill>
            <a:ln w="0">
              <a:noFill/>
            </a:ln>
          </p:spPr>
          <p:style>
            <a:lnRef idx="0"/>
            <a:fillRef idx="0"/>
            <a:effectRef idx="0"/>
            <a:fontRef idx="minor"/>
          </p:style>
        </p:sp>
        <p:sp>
          <p:nvSpPr>
            <p:cNvPr id="478" name="CustomShape 15"/>
            <p:cNvSpPr/>
            <p:nvPr/>
          </p:nvSpPr>
          <p:spPr>
            <a:xfrm>
              <a:off x="7386120" y="4386960"/>
              <a:ext cx="25560" cy="39600"/>
            </a:xfrm>
            <a:custGeom>
              <a:avLst/>
              <a:gdLst/>
              <a:ahLst/>
              <a:rect l="l" t="t" r="r" b="b"/>
              <a:pathLst>
                <a:path w="407" h="720">
                  <a:moveTo>
                    <a:pt x="0" y="1"/>
                  </a:moveTo>
                  <a:lnTo>
                    <a:pt x="0" y="720"/>
                  </a:lnTo>
                  <a:lnTo>
                    <a:pt x="407" y="720"/>
                  </a:lnTo>
                  <a:lnTo>
                    <a:pt x="407" y="1"/>
                  </a:lnTo>
                  <a:close/>
                </a:path>
              </a:pathLst>
            </a:custGeom>
            <a:solidFill>
              <a:srgbClr val="87868a"/>
            </a:solidFill>
            <a:ln w="0">
              <a:noFill/>
            </a:ln>
          </p:spPr>
          <p:style>
            <a:lnRef idx="0"/>
            <a:fillRef idx="0"/>
            <a:effectRef idx="0"/>
            <a:fontRef idx="minor"/>
          </p:style>
        </p:sp>
        <p:sp>
          <p:nvSpPr>
            <p:cNvPr id="479" name="CustomShape 16"/>
            <p:cNvSpPr/>
            <p:nvPr/>
          </p:nvSpPr>
          <p:spPr>
            <a:xfrm>
              <a:off x="7386120" y="4440960"/>
              <a:ext cx="25560" cy="39600"/>
            </a:xfrm>
            <a:custGeom>
              <a:avLst/>
              <a:gdLst/>
              <a:ahLst/>
              <a:rect l="l" t="t" r="r" b="b"/>
              <a:pathLst>
                <a:path w="407" h="720">
                  <a:moveTo>
                    <a:pt x="0" y="0"/>
                  </a:moveTo>
                  <a:lnTo>
                    <a:pt x="0" y="719"/>
                  </a:lnTo>
                  <a:lnTo>
                    <a:pt x="407" y="719"/>
                  </a:lnTo>
                  <a:lnTo>
                    <a:pt x="407" y="0"/>
                  </a:lnTo>
                  <a:close/>
                </a:path>
              </a:pathLst>
            </a:custGeom>
            <a:solidFill>
              <a:srgbClr val="87868a"/>
            </a:solidFill>
            <a:ln w="0">
              <a:noFill/>
            </a:ln>
          </p:spPr>
          <p:style>
            <a:lnRef idx="0"/>
            <a:fillRef idx="0"/>
            <a:effectRef idx="0"/>
            <a:fontRef idx="minor"/>
          </p:style>
        </p:sp>
        <p:sp>
          <p:nvSpPr>
            <p:cNvPr id="480" name="CustomShape 17"/>
            <p:cNvSpPr/>
            <p:nvPr/>
          </p:nvSpPr>
          <p:spPr>
            <a:xfrm>
              <a:off x="7386120" y="4494960"/>
              <a:ext cx="25560" cy="41400"/>
            </a:xfrm>
            <a:custGeom>
              <a:avLst/>
              <a:gdLst/>
              <a:ahLst/>
              <a:rect l="l" t="t" r="r" b="b"/>
              <a:pathLst>
                <a:path w="407" h="751">
                  <a:moveTo>
                    <a:pt x="0" y="1"/>
                  </a:moveTo>
                  <a:lnTo>
                    <a:pt x="0" y="751"/>
                  </a:lnTo>
                  <a:lnTo>
                    <a:pt x="407" y="751"/>
                  </a:lnTo>
                  <a:lnTo>
                    <a:pt x="407" y="1"/>
                  </a:lnTo>
                  <a:close/>
                </a:path>
              </a:pathLst>
            </a:custGeom>
            <a:solidFill>
              <a:srgbClr val="87868a"/>
            </a:solidFill>
            <a:ln w="0">
              <a:noFill/>
            </a:ln>
          </p:spPr>
          <p:style>
            <a:lnRef idx="0"/>
            <a:fillRef idx="0"/>
            <a:effectRef idx="0"/>
            <a:fontRef idx="minor"/>
          </p:style>
        </p:sp>
        <p:sp>
          <p:nvSpPr>
            <p:cNvPr id="481" name="CustomShape 18"/>
            <p:cNvSpPr/>
            <p:nvPr/>
          </p:nvSpPr>
          <p:spPr>
            <a:xfrm>
              <a:off x="7444800" y="4332960"/>
              <a:ext cx="28440" cy="39600"/>
            </a:xfrm>
            <a:custGeom>
              <a:avLst/>
              <a:gdLst/>
              <a:ahLst/>
              <a:rect l="l" t="t" r="r" b="b"/>
              <a:pathLst>
                <a:path w="439" h="720">
                  <a:moveTo>
                    <a:pt x="1" y="0"/>
                  </a:moveTo>
                  <a:lnTo>
                    <a:pt x="1" y="719"/>
                  </a:lnTo>
                  <a:lnTo>
                    <a:pt x="439" y="719"/>
                  </a:lnTo>
                  <a:lnTo>
                    <a:pt x="439" y="0"/>
                  </a:lnTo>
                  <a:close/>
                </a:path>
              </a:pathLst>
            </a:custGeom>
            <a:solidFill>
              <a:srgbClr val="87868a"/>
            </a:solidFill>
            <a:ln w="0">
              <a:noFill/>
            </a:ln>
          </p:spPr>
          <p:style>
            <a:lnRef idx="0"/>
            <a:fillRef idx="0"/>
            <a:effectRef idx="0"/>
            <a:fontRef idx="minor"/>
          </p:style>
        </p:sp>
        <p:sp>
          <p:nvSpPr>
            <p:cNvPr id="482" name="CustomShape 19"/>
            <p:cNvSpPr/>
            <p:nvPr/>
          </p:nvSpPr>
          <p:spPr>
            <a:xfrm>
              <a:off x="7444800" y="4386960"/>
              <a:ext cx="28440" cy="39600"/>
            </a:xfrm>
            <a:custGeom>
              <a:avLst/>
              <a:gdLst/>
              <a:ahLst/>
              <a:rect l="l" t="t" r="r" b="b"/>
              <a:pathLst>
                <a:path w="439" h="720">
                  <a:moveTo>
                    <a:pt x="1" y="1"/>
                  </a:moveTo>
                  <a:lnTo>
                    <a:pt x="1" y="720"/>
                  </a:lnTo>
                  <a:lnTo>
                    <a:pt x="439" y="720"/>
                  </a:lnTo>
                  <a:lnTo>
                    <a:pt x="439" y="1"/>
                  </a:lnTo>
                  <a:close/>
                </a:path>
              </a:pathLst>
            </a:custGeom>
            <a:solidFill>
              <a:srgbClr val="87868a"/>
            </a:solidFill>
            <a:ln w="0">
              <a:noFill/>
            </a:ln>
          </p:spPr>
          <p:style>
            <a:lnRef idx="0"/>
            <a:fillRef idx="0"/>
            <a:effectRef idx="0"/>
            <a:fontRef idx="minor"/>
          </p:style>
        </p:sp>
        <p:sp>
          <p:nvSpPr>
            <p:cNvPr id="483" name="CustomShape 20"/>
            <p:cNvSpPr/>
            <p:nvPr/>
          </p:nvSpPr>
          <p:spPr>
            <a:xfrm>
              <a:off x="7444800" y="4440960"/>
              <a:ext cx="28440" cy="39600"/>
            </a:xfrm>
            <a:custGeom>
              <a:avLst/>
              <a:gdLst/>
              <a:ahLst/>
              <a:rect l="l" t="t" r="r" b="b"/>
              <a:pathLst>
                <a:path w="439" h="720">
                  <a:moveTo>
                    <a:pt x="1" y="0"/>
                  </a:moveTo>
                  <a:lnTo>
                    <a:pt x="1" y="719"/>
                  </a:lnTo>
                  <a:lnTo>
                    <a:pt x="439" y="719"/>
                  </a:lnTo>
                  <a:lnTo>
                    <a:pt x="439" y="0"/>
                  </a:lnTo>
                  <a:close/>
                </a:path>
              </a:pathLst>
            </a:custGeom>
            <a:solidFill>
              <a:srgbClr val="87868a"/>
            </a:solidFill>
            <a:ln w="0">
              <a:noFill/>
            </a:ln>
          </p:spPr>
          <p:style>
            <a:lnRef idx="0"/>
            <a:fillRef idx="0"/>
            <a:effectRef idx="0"/>
            <a:fontRef idx="minor"/>
          </p:style>
        </p:sp>
        <p:sp>
          <p:nvSpPr>
            <p:cNvPr id="484" name="CustomShape 21"/>
            <p:cNvSpPr/>
            <p:nvPr/>
          </p:nvSpPr>
          <p:spPr>
            <a:xfrm>
              <a:off x="7444800" y="4494960"/>
              <a:ext cx="28440" cy="41400"/>
            </a:xfrm>
            <a:custGeom>
              <a:avLst/>
              <a:gdLst/>
              <a:ahLst/>
              <a:rect l="l" t="t" r="r" b="b"/>
              <a:pathLst>
                <a:path w="439" h="751">
                  <a:moveTo>
                    <a:pt x="1" y="1"/>
                  </a:moveTo>
                  <a:lnTo>
                    <a:pt x="1" y="751"/>
                  </a:lnTo>
                  <a:lnTo>
                    <a:pt x="439" y="751"/>
                  </a:lnTo>
                  <a:lnTo>
                    <a:pt x="439" y="1"/>
                  </a:lnTo>
                  <a:close/>
                </a:path>
              </a:pathLst>
            </a:custGeom>
            <a:solidFill>
              <a:srgbClr val="87868a"/>
            </a:solidFill>
            <a:ln w="0">
              <a:noFill/>
            </a:ln>
          </p:spPr>
          <p:style>
            <a:lnRef idx="0"/>
            <a:fillRef idx="0"/>
            <a:effectRef idx="0"/>
            <a:fontRef idx="minor"/>
          </p:style>
        </p:sp>
        <p:sp>
          <p:nvSpPr>
            <p:cNvPr id="485" name="CustomShape 22"/>
            <p:cNvSpPr/>
            <p:nvPr/>
          </p:nvSpPr>
          <p:spPr>
            <a:xfrm>
              <a:off x="7507800" y="4332960"/>
              <a:ext cx="25200" cy="39600"/>
            </a:xfrm>
            <a:custGeom>
              <a:avLst/>
              <a:gdLst/>
              <a:ahLst/>
              <a:rect l="l" t="t" r="r" b="b"/>
              <a:pathLst>
                <a:path w="408" h="720">
                  <a:moveTo>
                    <a:pt x="1" y="0"/>
                  </a:moveTo>
                  <a:lnTo>
                    <a:pt x="1" y="719"/>
                  </a:lnTo>
                  <a:lnTo>
                    <a:pt x="407" y="719"/>
                  </a:lnTo>
                  <a:lnTo>
                    <a:pt x="407" y="0"/>
                  </a:lnTo>
                  <a:close/>
                </a:path>
              </a:pathLst>
            </a:custGeom>
            <a:solidFill>
              <a:srgbClr val="87868a"/>
            </a:solidFill>
            <a:ln w="0">
              <a:noFill/>
            </a:ln>
          </p:spPr>
          <p:style>
            <a:lnRef idx="0"/>
            <a:fillRef idx="0"/>
            <a:effectRef idx="0"/>
            <a:fontRef idx="minor"/>
          </p:style>
        </p:sp>
        <p:sp>
          <p:nvSpPr>
            <p:cNvPr id="486" name="CustomShape 23"/>
            <p:cNvSpPr/>
            <p:nvPr/>
          </p:nvSpPr>
          <p:spPr>
            <a:xfrm>
              <a:off x="7507800" y="4386960"/>
              <a:ext cx="25200" cy="39600"/>
            </a:xfrm>
            <a:custGeom>
              <a:avLst/>
              <a:gdLst/>
              <a:ahLst/>
              <a:rect l="l" t="t" r="r" b="b"/>
              <a:pathLst>
                <a:path w="408" h="720">
                  <a:moveTo>
                    <a:pt x="1" y="1"/>
                  </a:moveTo>
                  <a:lnTo>
                    <a:pt x="1" y="720"/>
                  </a:lnTo>
                  <a:lnTo>
                    <a:pt x="407" y="720"/>
                  </a:lnTo>
                  <a:lnTo>
                    <a:pt x="407" y="1"/>
                  </a:lnTo>
                  <a:close/>
                </a:path>
              </a:pathLst>
            </a:custGeom>
            <a:solidFill>
              <a:srgbClr val="87868a"/>
            </a:solidFill>
            <a:ln w="0">
              <a:noFill/>
            </a:ln>
          </p:spPr>
          <p:style>
            <a:lnRef idx="0"/>
            <a:fillRef idx="0"/>
            <a:effectRef idx="0"/>
            <a:fontRef idx="minor"/>
          </p:style>
        </p:sp>
        <p:sp>
          <p:nvSpPr>
            <p:cNvPr id="487" name="CustomShape 24"/>
            <p:cNvSpPr/>
            <p:nvPr/>
          </p:nvSpPr>
          <p:spPr>
            <a:xfrm>
              <a:off x="7507800" y="4440960"/>
              <a:ext cx="25200" cy="39600"/>
            </a:xfrm>
            <a:custGeom>
              <a:avLst/>
              <a:gdLst/>
              <a:ahLst/>
              <a:rect l="l" t="t" r="r" b="b"/>
              <a:pathLst>
                <a:path w="408" h="720">
                  <a:moveTo>
                    <a:pt x="1" y="0"/>
                  </a:moveTo>
                  <a:lnTo>
                    <a:pt x="1" y="719"/>
                  </a:lnTo>
                  <a:lnTo>
                    <a:pt x="407" y="719"/>
                  </a:lnTo>
                  <a:lnTo>
                    <a:pt x="407" y="0"/>
                  </a:lnTo>
                  <a:close/>
                </a:path>
              </a:pathLst>
            </a:custGeom>
            <a:solidFill>
              <a:srgbClr val="87868a"/>
            </a:solidFill>
            <a:ln w="0">
              <a:noFill/>
            </a:ln>
          </p:spPr>
          <p:style>
            <a:lnRef idx="0"/>
            <a:fillRef idx="0"/>
            <a:effectRef idx="0"/>
            <a:fontRef idx="minor"/>
          </p:style>
        </p:sp>
        <p:sp>
          <p:nvSpPr>
            <p:cNvPr id="488" name="CustomShape 25"/>
            <p:cNvSpPr/>
            <p:nvPr/>
          </p:nvSpPr>
          <p:spPr>
            <a:xfrm>
              <a:off x="7507800" y="4494960"/>
              <a:ext cx="25200" cy="41400"/>
            </a:xfrm>
            <a:custGeom>
              <a:avLst/>
              <a:gdLst/>
              <a:ahLst/>
              <a:rect l="l" t="t" r="r" b="b"/>
              <a:pathLst>
                <a:path w="408" h="751">
                  <a:moveTo>
                    <a:pt x="1" y="1"/>
                  </a:moveTo>
                  <a:lnTo>
                    <a:pt x="1" y="751"/>
                  </a:lnTo>
                  <a:lnTo>
                    <a:pt x="407" y="751"/>
                  </a:lnTo>
                  <a:lnTo>
                    <a:pt x="407" y="1"/>
                  </a:lnTo>
                  <a:close/>
                </a:path>
              </a:pathLst>
            </a:custGeom>
            <a:solidFill>
              <a:srgbClr val="87868a"/>
            </a:solidFill>
            <a:ln w="0">
              <a:noFill/>
            </a:ln>
          </p:spPr>
          <p:style>
            <a:lnRef idx="0"/>
            <a:fillRef idx="0"/>
            <a:effectRef idx="0"/>
            <a:fontRef idx="minor"/>
          </p:style>
        </p:sp>
        <p:sp>
          <p:nvSpPr>
            <p:cNvPr id="489" name="CustomShape 26"/>
            <p:cNvSpPr/>
            <p:nvPr/>
          </p:nvSpPr>
          <p:spPr>
            <a:xfrm>
              <a:off x="8424720" y="4157280"/>
              <a:ext cx="413280" cy="390240"/>
            </a:xfrm>
            <a:custGeom>
              <a:avLst/>
              <a:gdLst/>
              <a:ahLst/>
              <a:rect l="l" t="t" r="r" b="b"/>
              <a:pathLst>
                <a:path w="5690" h="6596">
                  <a:moveTo>
                    <a:pt x="845" y="0"/>
                  </a:moveTo>
                  <a:lnTo>
                    <a:pt x="657"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57" y="6596"/>
                  </a:lnTo>
                  <a:lnTo>
                    <a:pt x="5002" y="6596"/>
                  </a:lnTo>
                  <a:lnTo>
                    <a:pt x="5158" y="6533"/>
                  </a:lnTo>
                  <a:lnTo>
                    <a:pt x="5315" y="6470"/>
                  </a:lnTo>
                  <a:lnTo>
                    <a:pt x="5440" y="6345"/>
                  </a:lnTo>
                  <a:lnTo>
                    <a:pt x="5533" y="6220"/>
                  </a:lnTo>
                  <a:lnTo>
                    <a:pt x="5627" y="6064"/>
                  </a:lnTo>
                  <a:lnTo>
                    <a:pt x="5658" y="5908"/>
                  </a:lnTo>
                  <a:lnTo>
                    <a:pt x="5690" y="5752"/>
                  </a:lnTo>
                  <a:lnTo>
                    <a:pt x="5690" y="875"/>
                  </a:lnTo>
                  <a:lnTo>
                    <a:pt x="5658" y="688"/>
                  </a:lnTo>
                  <a:lnTo>
                    <a:pt x="5627" y="532"/>
                  </a:lnTo>
                  <a:lnTo>
                    <a:pt x="5533" y="407"/>
                  </a:lnTo>
                  <a:lnTo>
                    <a:pt x="5440" y="282"/>
                  </a:lnTo>
                  <a:lnTo>
                    <a:pt x="5315" y="156"/>
                  </a:lnTo>
                  <a:lnTo>
                    <a:pt x="5158" y="94"/>
                  </a:lnTo>
                  <a:lnTo>
                    <a:pt x="5002" y="31"/>
                  </a:lnTo>
                  <a:lnTo>
                    <a:pt x="4814" y="0"/>
                  </a:lnTo>
                  <a:close/>
                </a:path>
              </a:pathLst>
            </a:custGeom>
            <a:solidFill>
              <a:srgbClr val="87868a"/>
            </a:solidFill>
            <a:ln w="0">
              <a:noFill/>
            </a:ln>
          </p:spPr>
          <p:style>
            <a:lnRef idx="0"/>
            <a:fillRef idx="0"/>
            <a:effectRef idx="0"/>
            <a:fontRef idx="minor"/>
          </p:style>
        </p:sp>
        <p:sp>
          <p:nvSpPr>
            <p:cNvPr id="490" name="CustomShape 27"/>
            <p:cNvSpPr/>
            <p:nvPr/>
          </p:nvSpPr>
          <p:spPr>
            <a:xfrm>
              <a:off x="8485920" y="4332960"/>
              <a:ext cx="28440" cy="39600"/>
            </a:xfrm>
            <a:custGeom>
              <a:avLst/>
              <a:gdLst/>
              <a:ahLst/>
              <a:rect l="l" t="t" r="r" b="b"/>
              <a:pathLst>
                <a:path w="439" h="720">
                  <a:moveTo>
                    <a:pt x="1" y="0"/>
                  </a:moveTo>
                  <a:lnTo>
                    <a:pt x="1" y="719"/>
                  </a:lnTo>
                  <a:lnTo>
                    <a:pt x="438" y="719"/>
                  </a:lnTo>
                  <a:lnTo>
                    <a:pt x="438" y="0"/>
                  </a:lnTo>
                  <a:close/>
                </a:path>
              </a:pathLst>
            </a:custGeom>
            <a:solidFill>
              <a:srgbClr val="87868a"/>
            </a:solidFill>
            <a:ln w="0">
              <a:noFill/>
            </a:ln>
          </p:spPr>
          <p:style>
            <a:lnRef idx="0"/>
            <a:fillRef idx="0"/>
            <a:effectRef idx="0"/>
            <a:fontRef idx="minor"/>
          </p:style>
        </p:sp>
        <p:sp>
          <p:nvSpPr>
            <p:cNvPr id="491" name="CustomShape 28"/>
            <p:cNvSpPr/>
            <p:nvPr/>
          </p:nvSpPr>
          <p:spPr>
            <a:xfrm>
              <a:off x="8485920" y="4386960"/>
              <a:ext cx="28440" cy="39600"/>
            </a:xfrm>
            <a:custGeom>
              <a:avLst/>
              <a:gdLst/>
              <a:ahLst/>
              <a:rect l="l" t="t" r="r" b="b"/>
              <a:pathLst>
                <a:path w="439" h="720">
                  <a:moveTo>
                    <a:pt x="1" y="1"/>
                  </a:moveTo>
                  <a:lnTo>
                    <a:pt x="1" y="720"/>
                  </a:lnTo>
                  <a:lnTo>
                    <a:pt x="438" y="720"/>
                  </a:lnTo>
                  <a:lnTo>
                    <a:pt x="438" y="1"/>
                  </a:lnTo>
                  <a:close/>
                </a:path>
              </a:pathLst>
            </a:custGeom>
            <a:solidFill>
              <a:srgbClr val="87868a"/>
            </a:solidFill>
            <a:ln w="0">
              <a:noFill/>
            </a:ln>
          </p:spPr>
          <p:style>
            <a:lnRef idx="0"/>
            <a:fillRef idx="0"/>
            <a:effectRef idx="0"/>
            <a:fontRef idx="minor"/>
          </p:style>
        </p:sp>
        <p:sp>
          <p:nvSpPr>
            <p:cNvPr id="492" name="CustomShape 29"/>
            <p:cNvSpPr/>
            <p:nvPr/>
          </p:nvSpPr>
          <p:spPr>
            <a:xfrm>
              <a:off x="8485920" y="4440960"/>
              <a:ext cx="28440" cy="39600"/>
            </a:xfrm>
            <a:custGeom>
              <a:avLst/>
              <a:gdLst/>
              <a:ahLst/>
              <a:rect l="l" t="t" r="r" b="b"/>
              <a:pathLst>
                <a:path w="439" h="720">
                  <a:moveTo>
                    <a:pt x="1" y="0"/>
                  </a:moveTo>
                  <a:lnTo>
                    <a:pt x="1" y="719"/>
                  </a:lnTo>
                  <a:lnTo>
                    <a:pt x="438" y="719"/>
                  </a:lnTo>
                  <a:lnTo>
                    <a:pt x="438" y="0"/>
                  </a:lnTo>
                  <a:close/>
                </a:path>
              </a:pathLst>
            </a:custGeom>
            <a:solidFill>
              <a:srgbClr val="87868a"/>
            </a:solidFill>
            <a:ln w="0">
              <a:noFill/>
            </a:ln>
          </p:spPr>
          <p:style>
            <a:lnRef idx="0"/>
            <a:fillRef idx="0"/>
            <a:effectRef idx="0"/>
            <a:fontRef idx="minor"/>
          </p:style>
        </p:sp>
        <p:sp>
          <p:nvSpPr>
            <p:cNvPr id="493" name="CustomShape 30"/>
            <p:cNvSpPr/>
            <p:nvPr/>
          </p:nvSpPr>
          <p:spPr>
            <a:xfrm>
              <a:off x="8485920" y="4494960"/>
              <a:ext cx="28440" cy="41400"/>
            </a:xfrm>
            <a:custGeom>
              <a:avLst/>
              <a:gdLst/>
              <a:ahLst/>
              <a:rect l="l" t="t" r="r" b="b"/>
              <a:pathLst>
                <a:path w="439" h="751">
                  <a:moveTo>
                    <a:pt x="1" y="1"/>
                  </a:moveTo>
                  <a:lnTo>
                    <a:pt x="1" y="751"/>
                  </a:lnTo>
                  <a:lnTo>
                    <a:pt x="438" y="751"/>
                  </a:lnTo>
                  <a:lnTo>
                    <a:pt x="438" y="1"/>
                  </a:lnTo>
                  <a:close/>
                </a:path>
              </a:pathLst>
            </a:custGeom>
            <a:solidFill>
              <a:srgbClr val="87868a"/>
            </a:solidFill>
            <a:ln w="0">
              <a:noFill/>
            </a:ln>
          </p:spPr>
          <p:style>
            <a:lnRef idx="0"/>
            <a:fillRef idx="0"/>
            <a:effectRef idx="0"/>
            <a:fontRef idx="minor"/>
          </p:style>
        </p:sp>
        <p:sp>
          <p:nvSpPr>
            <p:cNvPr id="494" name="CustomShape 31"/>
            <p:cNvSpPr/>
            <p:nvPr/>
          </p:nvSpPr>
          <p:spPr>
            <a:xfrm>
              <a:off x="8548200" y="4332960"/>
              <a:ext cx="25560" cy="39600"/>
            </a:xfrm>
            <a:custGeom>
              <a:avLst/>
              <a:gdLst/>
              <a:ahLst/>
              <a:rect l="l" t="t" r="r" b="b"/>
              <a:pathLst>
                <a:path w="408" h="720">
                  <a:moveTo>
                    <a:pt x="1" y="0"/>
                  </a:moveTo>
                  <a:lnTo>
                    <a:pt x="1" y="719"/>
                  </a:lnTo>
                  <a:lnTo>
                    <a:pt x="407" y="719"/>
                  </a:lnTo>
                  <a:lnTo>
                    <a:pt x="407" y="0"/>
                  </a:lnTo>
                  <a:close/>
                </a:path>
              </a:pathLst>
            </a:custGeom>
            <a:solidFill>
              <a:srgbClr val="87868a"/>
            </a:solidFill>
            <a:ln w="0">
              <a:noFill/>
            </a:ln>
          </p:spPr>
          <p:style>
            <a:lnRef idx="0"/>
            <a:fillRef idx="0"/>
            <a:effectRef idx="0"/>
            <a:fontRef idx="minor"/>
          </p:style>
        </p:sp>
        <p:sp>
          <p:nvSpPr>
            <p:cNvPr id="495" name="CustomShape 32"/>
            <p:cNvSpPr/>
            <p:nvPr/>
          </p:nvSpPr>
          <p:spPr>
            <a:xfrm>
              <a:off x="8548200" y="4386960"/>
              <a:ext cx="25560" cy="39600"/>
            </a:xfrm>
            <a:custGeom>
              <a:avLst/>
              <a:gdLst/>
              <a:ahLst/>
              <a:rect l="l" t="t" r="r" b="b"/>
              <a:pathLst>
                <a:path w="408" h="720">
                  <a:moveTo>
                    <a:pt x="1" y="1"/>
                  </a:moveTo>
                  <a:lnTo>
                    <a:pt x="1" y="720"/>
                  </a:lnTo>
                  <a:lnTo>
                    <a:pt x="407" y="720"/>
                  </a:lnTo>
                  <a:lnTo>
                    <a:pt x="407" y="1"/>
                  </a:lnTo>
                  <a:close/>
                </a:path>
              </a:pathLst>
            </a:custGeom>
            <a:solidFill>
              <a:srgbClr val="87868a"/>
            </a:solidFill>
            <a:ln w="0">
              <a:noFill/>
            </a:ln>
          </p:spPr>
          <p:style>
            <a:lnRef idx="0"/>
            <a:fillRef idx="0"/>
            <a:effectRef idx="0"/>
            <a:fontRef idx="minor"/>
          </p:style>
        </p:sp>
        <p:sp>
          <p:nvSpPr>
            <p:cNvPr id="496" name="CustomShape 33"/>
            <p:cNvSpPr/>
            <p:nvPr/>
          </p:nvSpPr>
          <p:spPr>
            <a:xfrm>
              <a:off x="8548200" y="4440960"/>
              <a:ext cx="25560" cy="39600"/>
            </a:xfrm>
            <a:custGeom>
              <a:avLst/>
              <a:gdLst/>
              <a:ahLst/>
              <a:rect l="l" t="t" r="r" b="b"/>
              <a:pathLst>
                <a:path w="408" h="720">
                  <a:moveTo>
                    <a:pt x="1" y="0"/>
                  </a:moveTo>
                  <a:lnTo>
                    <a:pt x="1" y="719"/>
                  </a:lnTo>
                  <a:lnTo>
                    <a:pt x="407" y="719"/>
                  </a:lnTo>
                  <a:lnTo>
                    <a:pt x="407" y="0"/>
                  </a:lnTo>
                  <a:close/>
                </a:path>
              </a:pathLst>
            </a:custGeom>
            <a:solidFill>
              <a:srgbClr val="87868a"/>
            </a:solidFill>
            <a:ln w="0">
              <a:noFill/>
            </a:ln>
          </p:spPr>
          <p:style>
            <a:lnRef idx="0"/>
            <a:fillRef idx="0"/>
            <a:effectRef idx="0"/>
            <a:fontRef idx="minor"/>
          </p:style>
        </p:sp>
        <p:sp>
          <p:nvSpPr>
            <p:cNvPr id="497" name="CustomShape 34"/>
            <p:cNvSpPr/>
            <p:nvPr/>
          </p:nvSpPr>
          <p:spPr>
            <a:xfrm>
              <a:off x="8548200" y="4494960"/>
              <a:ext cx="25560" cy="41400"/>
            </a:xfrm>
            <a:custGeom>
              <a:avLst/>
              <a:gdLst/>
              <a:ahLst/>
              <a:rect l="l" t="t" r="r" b="b"/>
              <a:pathLst>
                <a:path w="408" h="751">
                  <a:moveTo>
                    <a:pt x="1" y="1"/>
                  </a:moveTo>
                  <a:lnTo>
                    <a:pt x="1" y="751"/>
                  </a:lnTo>
                  <a:lnTo>
                    <a:pt x="407" y="751"/>
                  </a:lnTo>
                  <a:lnTo>
                    <a:pt x="407" y="1"/>
                  </a:lnTo>
                  <a:close/>
                </a:path>
              </a:pathLst>
            </a:custGeom>
            <a:solidFill>
              <a:srgbClr val="87868a"/>
            </a:solidFill>
            <a:ln w="0">
              <a:noFill/>
            </a:ln>
          </p:spPr>
          <p:style>
            <a:lnRef idx="0"/>
            <a:fillRef idx="0"/>
            <a:effectRef idx="0"/>
            <a:fontRef idx="minor"/>
          </p:style>
        </p:sp>
        <p:sp>
          <p:nvSpPr>
            <p:cNvPr id="498" name="CustomShape 35"/>
            <p:cNvSpPr/>
            <p:nvPr/>
          </p:nvSpPr>
          <p:spPr>
            <a:xfrm>
              <a:off x="8608320" y="4332960"/>
              <a:ext cx="25200" cy="39600"/>
            </a:xfrm>
            <a:custGeom>
              <a:avLst/>
              <a:gdLst/>
              <a:ahLst/>
              <a:rect l="l" t="t" r="r" b="b"/>
              <a:pathLst>
                <a:path w="407" h="720">
                  <a:moveTo>
                    <a:pt x="0" y="0"/>
                  </a:moveTo>
                  <a:lnTo>
                    <a:pt x="0" y="719"/>
                  </a:lnTo>
                  <a:lnTo>
                    <a:pt x="407" y="719"/>
                  </a:lnTo>
                  <a:lnTo>
                    <a:pt x="407" y="0"/>
                  </a:lnTo>
                  <a:close/>
                </a:path>
              </a:pathLst>
            </a:custGeom>
            <a:solidFill>
              <a:srgbClr val="87868a"/>
            </a:solidFill>
            <a:ln w="0">
              <a:noFill/>
            </a:ln>
          </p:spPr>
          <p:style>
            <a:lnRef idx="0"/>
            <a:fillRef idx="0"/>
            <a:effectRef idx="0"/>
            <a:fontRef idx="minor"/>
          </p:style>
        </p:sp>
        <p:sp>
          <p:nvSpPr>
            <p:cNvPr id="499" name="CustomShape 36"/>
            <p:cNvSpPr/>
            <p:nvPr/>
          </p:nvSpPr>
          <p:spPr>
            <a:xfrm>
              <a:off x="8608320" y="4386960"/>
              <a:ext cx="25200" cy="39600"/>
            </a:xfrm>
            <a:custGeom>
              <a:avLst/>
              <a:gdLst/>
              <a:ahLst/>
              <a:rect l="l" t="t" r="r" b="b"/>
              <a:pathLst>
                <a:path w="407" h="720">
                  <a:moveTo>
                    <a:pt x="0" y="1"/>
                  </a:moveTo>
                  <a:lnTo>
                    <a:pt x="0" y="720"/>
                  </a:lnTo>
                  <a:lnTo>
                    <a:pt x="407" y="720"/>
                  </a:lnTo>
                  <a:lnTo>
                    <a:pt x="407" y="1"/>
                  </a:lnTo>
                  <a:close/>
                </a:path>
              </a:pathLst>
            </a:custGeom>
            <a:solidFill>
              <a:srgbClr val="87868a"/>
            </a:solidFill>
            <a:ln w="0">
              <a:noFill/>
            </a:ln>
          </p:spPr>
          <p:style>
            <a:lnRef idx="0"/>
            <a:fillRef idx="0"/>
            <a:effectRef idx="0"/>
            <a:fontRef idx="minor"/>
          </p:style>
        </p:sp>
        <p:sp>
          <p:nvSpPr>
            <p:cNvPr id="500" name="CustomShape 37"/>
            <p:cNvSpPr/>
            <p:nvPr/>
          </p:nvSpPr>
          <p:spPr>
            <a:xfrm>
              <a:off x="8608320" y="4440960"/>
              <a:ext cx="25200" cy="39600"/>
            </a:xfrm>
            <a:custGeom>
              <a:avLst/>
              <a:gdLst/>
              <a:ahLst/>
              <a:rect l="l" t="t" r="r" b="b"/>
              <a:pathLst>
                <a:path w="407" h="720">
                  <a:moveTo>
                    <a:pt x="0" y="0"/>
                  </a:moveTo>
                  <a:lnTo>
                    <a:pt x="0" y="719"/>
                  </a:lnTo>
                  <a:lnTo>
                    <a:pt x="407" y="719"/>
                  </a:lnTo>
                  <a:lnTo>
                    <a:pt x="407" y="0"/>
                  </a:lnTo>
                  <a:close/>
                </a:path>
              </a:pathLst>
            </a:custGeom>
            <a:solidFill>
              <a:srgbClr val="87868a"/>
            </a:solidFill>
            <a:ln w="0">
              <a:noFill/>
            </a:ln>
          </p:spPr>
          <p:style>
            <a:lnRef idx="0"/>
            <a:fillRef idx="0"/>
            <a:effectRef idx="0"/>
            <a:fontRef idx="minor"/>
          </p:style>
        </p:sp>
        <p:sp>
          <p:nvSpPr>
            <p:cNvPr id="501" name="CustomShape 38"/>
            <p:cNvSpPr/>
            <p:nvPr/>
          </p:nvSpPr>
          <p:spPr>
            <a:xfrm>
              <a:off x="8608320" y="4494960"/>
              <a:ext cx="25200" cy="41400"/>
            </a:xfrm>
            <a:custGeom>
              <a:avLst/>
              <a:gdLst/>
              <a:ahLst/>
              <a:rect l="l" t="t" r="r" b="b"/>
              <a:pathLst>
                <a:path w="407" h="751">
                  <a:moveTo>
                    <a:pt x="0" y="1"/>
                  </a:moveTo>
                  <a:lnTo>
                    <a:pt x="0" y="751"/>
                  </a:lnTo>
                  <a:lnTo>
                    <a:pt x="407" y="751"/>
                  </a:lnTo>
                  <a:lnTo>
                    <a:pt x="407" y="1"/>
                  </a:lnTo>
                  <a:close/>
                </a:path>
              </a:pathLst>
            </a:custGeom>
            <a:solidFill>
              <a:srgbClr val="87868a"/>
            </a:solidFill>
            <a:ln w="0">
              <a:noFill/>
            </a:ln>
          </p:spPr>
          <p:style>
            <a:lnRef idx="0"/>
            <a:fillRef idx="0"/>
            <a:effectRef idx="0"/>
            <a:fontRef idx="minor"/>
          </p:style>
        </p:sp>
        <p:sp>
          <p:nvSpPr>
            <p:cNvPr id="502" name="CustomShape 39"/>
            <p:cNvSpPr/>
            <p:nvPr/>
          </p:nvSpPr>
          <p:spPr>
            <a:xfrm>
              <a:off x="8667360" y="4332960"/>
              <a:ext cx="25560" cy="39600"/>
            </a:xfrm>
            <a:custGeom>
              <a:avLst/>
              <a:gdLst/>
              <a:ahLst/>
              <a:rect l="l" t="t" r="r" b="b"/>
              <a:pathLst>
                <a:path w="407" h="720">
                  <a:moveTo>
                    <a:pt x="0" y="0"/>
                  </a:moveTo>
                  <a:lnTo>
                    <a:pt x="0" y="719"/>
                  </a:lnTo>
                  <a:lnTo>
                    <a:pt x="406" y="719"/>
                  </a:lnTo>
                  <a:lnTo>
                    <a:pt x="406" y="0"/>
                  </a:lnTo>
                  <a:close/>
                </a:path>
              </a:pathLst>
            </a:custGeom>
            <a:solidFill>
              <a:srgbClr val="87868a"/>
            </a:solidFill>
            <a:ln w="0">
              <a:noFill/>
            </a:ln>
          </p:spPr>
          <p:style>
            <a:lnRef idx="0"/>
            <a:fillRef idx="0"/>
            <a:effectRef idx="0"/>
            <a:fontRef idx="minor"/>
          </p:style>
        </p:sp>
        <p:sp>
          <p:nvSpPr>
            <p:cNvPr id="503" name="CustomShape 40"/>
            <p:cNvSpPr/>
            <p:nvPr/>
          </p:nvSpPr>
          <p:spPr>
            <a:xfrm>
              <a:off x="8667360" y="4386960"/>
              <a:ext cx="25560" cy="39600"/>
            </a:xfrm>
            <a:custGeom>
              <a:avLst/>
              <a:gdLst/>
              <a:ahLst/>
              <a:rect l="l" t="t" r="r" b="b"/>
              <a:pathLst>
                <a:path w="407" h="720">
                  <a:moveTo>
                    <a:pt x="0" y="1"/>
                  </a:moveTo>
                  <a:lnTo>
                    <a:pt x="0" y="720"/>
                  </a:lnTo>
                  <a:lnTo>
                    <a:pt x="406" y="720"/>
                  </a:lnTo>
                  <a:lnTo>
                    <a:pt x="406" y="1"/>
                  </a:lnTo>
                  <a:close/>
                </a:path>
              </a:pathLst>
            </a:custGeom>
            <a:solidFill>
              <a:srgbClr val="87868a"/>
            </a:solidFill>
            <a:ln w="0">
              <a:noFill/>
            </a:ln>
          </p:spPr>
          <p:style>
            <a:lnRef idx="0"/>
            <a:fillRef idx="0"/>
            <a:effectRef idx="0"/>
            <a:fontRef idx="minor"/>
          </p:style>
        </p:sp>
        <p:sp>
          <p:nvSpPr>
            <p:cNvPr id="504" name="CustomShape 41"/>
            <p:cNvSpPr/>
            <p:nvPr/>
          </p:nvSpPr>
          <p:spPr>
            <a:xfrm>
              <a:off x="8667360" y="4440960"/>
              <a:ext cx="25560" cy="39600"/>
            </a:xfrm>
            <a:custGeom>
              <a:avLst/>
              <a:gdLst/>
              <a:ahLst/>
              <a:rect l="l" t="t" r="r" b="b"/>
              <a:pathLst>
                <a:path w="407" h="720">
                  <a:moveTo>
                    <a:pt x="0" y="0"/>
                  </a:moveTo>
                  <a:lnTo>
                    <a:pt x="0" y="719"/>
                  </a:lnTo>
                  <a:lnTo>
                    <a:pt x="406" y="719"/>
                  </a:lnTo>
                  <a:lnTo>
                    <a:pt x="406" y="0"/>
                  </a:lnTo>
                  <a:close/>
                </a:path>
              </a:pathLst>
            </a:custGeom>
            <a:solidFill>
              <a:srgbClr val="87868a"/>
            </a:solidFill>
            <a:ln w="0">
              <a:noFill/>
            </a:ln>
          </p:spPr>
          <p:style>
            <a:lnRef idx="0"/>
            <a:fillRef idx="0"/>
            <a:effectRef idx="0"/>
            <a:fontRef idx="minor"/>
          </p:style>
        </p:sp>
        <p:sp>
          <p:nvSpPr>
            <p:cNvPr id="505" name="CustomShape 42"/>
            <p:cNvSpPr/>
            <p:nvPr/>
          </p:nvSpPr>
          <p:spPr>
            <a:xfrm>
              <a:off x="8667360" y="4494960"/>
              <a:ext cx="25560" cy="41400"/>
            </a:xfrm>
            <a:custGeom>
              <a:avLst/>
              <a:gdLst/>
              <a:ahLst/>
              <a:rect l="l" t="t" r="r" b="b"/>
              <a:pathLst>
                <a:path w="407" h="751">
                  <a:moveTo>
                    <a:pt x="0" y="1"/>
                  </a:moveTo>
                  <a:lnTo>
                    <a:pt x="0" y="751"/>
                  </a:lnTo>
                  <a:lnTo>
                    <a:pt x="406" y="751"/>
                  </a:lnTo>
                  <a:lnTo>
                    <a:pt x="406" y="1"/>
                  </a:lnTo>
                  <a:close/>
                </a:path>
              </a:pathLst>
            </a:custGeom>
            <a:solidFill>
              <a:srgbClr val="87868a"/>
            </a:solidFill>
            <a:ln w="0">
              <a:noFill/>
            </a:ln>
          </p:spPr>
          <p:style>
            <a:lnRef idx="0"/>
            <a:fillRef idx="0"/>
            <a:effectRef idx="0"/>
            <a:fontRef idx="minor"/>
          </p:style>
        </p:sp>
        <p:sp>
          <p:nvSpPr>
            <p:cNvPr id="506" name="CustomShape 43"/>
            <p:cNvSpPr/>
            <p:nvPr/>
          </p:nvSpPr>
          <p:spPr>
            <a:xfrm>
              <a:off x="8727480" y="4332960"/>
              <a:ext cx="28440" cy="39600"/>
            </a:xfrm>
            <a:custGeom>
              <a:avLst/>
              <a:gdLst/>
              <a:ahLst/>
              <a:rect l="l" t="t" r="r" b="b"/>
              <a:pathLst>
                <a:path w="439" h="720">
                  <a:moveTo>
                    <a:pt x="1" y="0"/>
                  </a:moveTo>
                  <a:lnTo>
                    <a:pt x="1" y="719"/>
                  </a:lnTo>
                  <a:lnTo>
                    <a:pt x="438" y="719"/>
                  </a:lnTo>
                  <a:lnTo>
                    <a:pt x="438" y="0"/>
                  </a:lnTo>
                  <a:close/>
                </a:path>
              </a:pathLst>
            </a:custGeom>
            <a:solidFill>
              <a:srgbClr val="87868a"/>
            </a:solidFill>
            <a:ln w="0">
              <a:noFill/>
            </a:ln>
          </p:spPr>
          <p:style>
            <a:lnRef idx="0"/>
            <a:fillRef idx="0"/>
            <a:effectRef idx="0"/>
            <a:fontRef idx="minor"/>
          </p:style>
        </p:sp>
        <p:sp>
          <p:nvSpPr>
            <p:cNvPr id="507" name="CustomShape 44"/>
            <p:cNvSpPr/>
            <p:nvPr/>
          </p:nvSpPr>
          <p:spPr>
            <a:xfrm>
              <a:off x="8727480" y="4386960"/>
              <a:ext cx="28440" cy="39600"/>
            </a:xfrm>
            <a:custGeom>
              <a:avLst/>
              <a:gdLst/>
              <a:ahLst/>
              <a:rect l="l" t="t" r="r" b="b"/>
              <a:pathLst>
                <a:path w="439" h="720">
                  <a:moveTo>
                    <a:pt x="1" y="1"/>
                  </a:moveTo>
                  <a:lnTo>
                    <a:pt x="1" y="720"/>
                  </a:lnTo>
                  <a:lnTo>
                    <a:pt x="438" y="720"/>
                  </a:lnTo>
                  <a:lnTo>
                    <a:pt x="438" y="1"/>
                  </a:lnTo>
                  <a:close/>
                </a:path>
              </a:pathLst>
            </a:custGeom>
            <a:solidFill>
              <a:srgbClr val="87868a"/>
            </a:solidFill>
            <a:ln w="0">
              <a:noFill/>
            </a:ln>
          </p:spPr>
          <p:style>
            <a:lnRef idx="0"/>
            <a:fillRef idx="0"/>
            <a:effectRef idx="0"/>
            <a:fontRef idx="minor"/>
          </p:style>
        </p:sp>
        <p:sp>
          <p:nvSpPr>
            <p:cNvPr id="508" name="CustomShape 45"/>
            <p:cNvSpPr/>
            <p:nvPr/>
          </p:nvSpPr>
          <p:spPr>
            <a:xfrm>
              <a:off x="8727480" y="4440960"/>
              <a:ext cx="28440" cy="39600"/>
            </a:xfrm>
            <a:custGeom>
              <a:avLst/>
              <a:gdLst/>
              <a:ahLst/>
              <a:rect l="l" t="t" r="r" b="b"/>
              <a:pathLst>
                <a:path w="439" h="720">
                  <a:moveTo>
                    <a:pt x="1" y="0"/>
                  </a:moveTo>
                  <a:lnTo>
                    <a:pt x="1" y="719"/>
                  </a:lnTo>
                  <a:lnTo>
                    <a:pt x="438" y="719"/>
                  </a:lnTo>
                  <a:lnTo>
                    <a:pt x="438" y="0"/>
                  </a:lnTo>
                  <a:close/>
                </a:path>
              </a:pathLst>
            </a:custGeom>
            <a:solidFill>
              <a:srgbClr val="87868a"/>
            </a:solidFill>
            <a:ln w="0">
              <a:noFill/>
            </a:ln>
          </p:spPr>
          <p:style>
            <a:lnRef idx="0"/>
            <a:fillRef idx="0"/>
            <a:effectRef idx="0"/>
            <a:fontRef idx="minor"/>
          </p:style>
        </p:sp>
        <p:sp>
          <p:nvSpPr>
            <p:cNvPr id="509" name="CustomShape 46"/>
            <p:cNvSpPr/>
            <p:nvPr/>
          </p:nvSpPr>
          <p:spPr>
            <a:xfrm>
              <a:off x="8727480" y="4494960"/>
              <a:ext cx="28440" cy="41400"/>
            </a:xfrm>
            <a:custGeom>
              <a:avLst/>
              <a:gdLst/>
              <a:ahLst/>
              <a:rect l="l" t="t" r="r" b="b"/>
              <a:pathLst>
                <a:path w="439" h="751">
                  <a:moveTo>
                    <a:pt x="1" y="1"/>
                  </a:moveTo>
                  <a:lnTo>
                    <a:pt x="1" y="751"/>
                  </a:lnTo>
                  <a:lnTo>
                    <a:pt x="438" y="751"/>
                  </a:lnTo>
                  <a:lnTo>
                    <a:pt x="438" y="1"/>
                  </a:lnTo>
                  <a:close/>
                </a:path>
              </a:pathLst>
            </a:custGeom>
            <a:solidFill>
              <a:srgbClr val="87868a"/>
            </a:solidFill>
            <a:ln w="0">
              <a:noFill/>
            </a:ln>
          </p:spPr>
          <p:style>
            <a:lnRef idx="0"/>
            <a:fillRef idx="0"/>
            <a:effectRef idx="0"/>
            <a:fontRef idx="minor"/>
          </p:style>
        </p:sp>
        <p:sp>
          <p:nvSpPr>
            <p:cNvPr id="510" name="CustomShape 47"/>
            <p:cNvSpPr/>
            <p:nvPr/>
          </p:nvSpPr>
          <p:spPr>
            <a:xfrm>
              <a:off x="7332840" y="3123000"/>
              <a:ext cx="1294200" cy="732240"/>
            </a:xfrm>
            <a:custGeom>
              <a:avLst/>
              <a:gdLst/>
              <a:ahLst/>
              <a:rect l="l" t="t" r="r" b="b"/>
              <a:pathLst>
                <a:path w="17692" h="12316">
                  <a:moveTo>
                    <a:pt x="2251" y="1"/>
                  </a:moveTo>
                  <a:lnTo>
                    <a:pt x="2001" y="32"/>
                  </a:lnTo>
                  <a:lnTo>
                    <a:pt x="1751" y="94"/>
                  </a:lnTo>
                  <a:lnTo>
                    <a:pt x="1532" y="219"/>
                  </a:lnTo>
                  <a:lnTo>
                    <a:pt x="1344" y="376"/>
                  </a:lnTo>
                  <a:lnTo>
                    <a:pt x="1157" y="532"/>
                  </a:lnTo>
                  <a:lnTo>
                    <a:pt x="1032" y="751"/>
                  </a:lnTo>
                  <a:lnTo>
                    <a:pt x="938" y="1001"/>
                  </a:lnTo>
                  <a:lnTo>
                    <a:pt x="875" y="1251"/>
                  </a:lnTo>
                  <a:lnTo>
                    <a:pt x="0" y="10816"/>
                  </a:lnTo>
                  <a:lnTo>
                    <a:pt x="0" y="11097"/>
                  </a:lnTo>
                  <a:lnTo>
                    <a:pt x="63" y="11378"/>
                  </a:lnTo>
                  <a:lnTo>
                    <a:pt x="157" y="11628"/>
                  </a:lnTo>
                  <a:lnTo>
                    <a:pt x="344" y="11878"/>
                  </a:lnTo>
                  <a:lnTo>
                    <a:pt x="532" y="12066"/>
                  </a:lnTo>
                  <a:lnTo>
                    <a:pt x="782" y="12191"/>
                  </a:lnTo>
                  <a:lnTo>
                    <a:pt x="1063" y="12285"/>
                  </a:lnTo>
                  <a:lnTo>
                    <a:pt x="1344" y="12316"/>
                  </a:lnTo>
                  <a:lnTo>
                    <a:pt x="16348" y="12316"/>
                  </a:lnTo>
                  <a:lnTo>
                    <a:pt x="16629" y="12285"/>
                  </a:lnTo>
                  <a:lnTo>
                    <a:pt x="16911" y="12191"/>
                  </a:lnTo>
                  <a:lnTo>
                    <a:pt x="17129" y="12066"/>
                  </a:lnTo>
                  <a:lnTo>
                    <a:pt x="17348" y="11878"/>
                  </a:lnTo>
                  <a:lnTo>
                    <a:pt x="17504" y="11628"/>
                  </a:lnTo>
                  <a:lnTo>
                    <a:pt x="17629" y="11378"/>
                  </a:lnTo>
                  <a:lnTo>
                    <a:pt x="17692" y="11097"/>
                  </a:lnTo>
                  <a:lnTo>
                    <a:pt x="17692" y="10816"/>
                  </a:lnTo>
                  <a:lnTo>
                    <a:pt x="16817" y="1251"/>
                  </a:lnTo>
                  <a:lnTo>
                    <a:pt x="16754" y="1001"/>
                  </a:lnTo>
                  <a:lnTo>
                    <a:pt x="16660" y="751"/>
                  </a:lnTo>
                  <a:lnTo>
                    <a:pt x="16535" y="532"/>
                  </a:lnTo>
                  <a:lnTo>
                    <a:pt x="16348" y="376"/>
                  </a:lnTo>
                  <a:lnTo>
                    <a:pt x="16160" y="219"/>
                  </a:lnTo>
                  <a:lnTo>
                    <a:pt x="15942" y="94"/>
                  </a:lnTo>
                  <a:lnTo>
                    <a:pt x="15691" y="32"/>
                  </a:lnTo>
                  <a:lnTo>
                    <a:pt x="15441" y="1"/>
                  </a:lnTo>
                  <a:close/>
                </a:path>
              </a:pathLst>
            </a:custGeom>
            <a:solidFill>
              <a:srgbClr val="0091ac"/>
            </a:solidFill>
            <a:ln w="0">
              <a:noFill/>
            </a:ln>
          </p:spPr>
          <p:style>
            <a:lnRef idx="0"/>
            <a:fillRef idx="0"/>
            <a:effectRef idx="0"/>
            <a:fontRef idx="minor"/>
          </p:style>
        </p:sp>
        <p:sp>
          <p:nvSpPr>
            <p:cNvPr id="511" name="CustomShape 48"/>
            <p:cNvSpPr/>
            <p:nvPr/>
          </p:nvSpPr>
          <p:spPr>
            <a:xfrm>
              <a:off x="7452360" y="3192120"/>
              <a:ext cx="1055880" cy="594000"/>
            </a:xfrm>
            <a:custGeom>
              <a:avLst/>
              <a:gdLst/>
              <a:ahLst/>
              <a:rect l="l" t="t" r="r" b="b"/>
              <a:pathLst>
                <a:path w="14442" h="10003">
                  <a:moveTo>
                    <a:pt x="1626" y="0"/>
                  </a:moveTo>
                  <a:lnTo>
                    <a:pt x="1470" y="31"/>
                  </a:lnTo>
                  <a:lnTo>
                    <a:pt x="1313" y="63"/>
                  </a:lnTo>
                  <a:lnTo>
                    <a:pt x="1188" y="125"/>
                  </a:lnTo>
                  <a:lnTo>
                    <a:pt x="1063" y="219"/>
                  </a:lnTo>
                  <a:lnTo>
                    <a:pt x="970" y="344"/>
                  </a:lnTo>
                  <a:lnTo>
                    <a:pt x="876" y="469"/>
                  </a:lnTo>
                  <a:lnTo>
                    <a:pt x="813" y="594"/>
                  </a:lnTo>
                  <a:lnTo>
                    <a:pt x="813" y="750"/>
                  </a:lnTo>
                  <a:lnTo>
                    <a:pt x="1" y="9096"/>
                  </a:lnTo>
                  <a:lnTo>
                    <a:pt x="1" y="9252"/>
                  </a:lnTo>
                  <a:lnTo>
                    <a:pt x="63" y="9440"/>
                  </a:lnTo>
                  <a:lnTo>
                    <a:pt x="126" y="9596"/>
                  </a:lnTo>
                  <a:lnTo>
                    <a:pt x="219" y="9721"/>
                  </a:lnTo>
                  <a:lnTo>
                    <a:pt x="345" y="9815"/>
                  </a:lnTo>
                  <a:lnTo>
                    <a:pt x="501" y="9909"/>
                  </a:lnTo>
                  <a:lnTo>
                    <a:pt x="657" y="9971"/>
                  </a:lnTo>
                  <a:lnTo>
                    <a:pt x="845" y="10002"/>
                  </a:lnTo>
                  <a:lnTo>
                    <a:pt x="13598" y="10002"/>
                  </a:lnTo>
                  <a:lnTo>
                    <a:pt x="13785" y="9971"/>
                  </a:lnTo>
                  <a:lnTo>
                    <a:pt x="13941" y="9909"/>
                  </a:lnTo>
                  <a:lnTo>
                    <a:pt x="14098" y="9815"/>
                  </a:lnTo>
                  <a:lnTo>
                    <a:pt x="14223" y="9721"/>
                  </a:lnTo>
                  <a:lnTo>
                    <a:pt x="14317" y="9596"/>
                  </a:lnTo>
                  <a:lnTo>
                    <a:pt x="14379" y="9440"/>
                  </a:lnTo>
                  <a:lnTo>
                    <a:pt x="14410" y="9252"/>
                  </a:lnTo>
                  <a:lnTo>
                    <a:pt x="14442" y="9096"/>
                  </a:lnTo>
                  <a:lnTo>
                    <a:pt x="13629" y="750"/>
                  </a:lnTo>
                  <a:lnTo>
                    <a:pt x="13598" y="594"/>
                  </a:lnTo>
                  <a:lnTo>
                    <a:pt x="13566" y="469"/>
                  </a:lnTo>
                  <a:lnTo>
                    <a:pt x="13473" y="344"/>
                  </a:lnTo>
                  <a:lnTo>
                    <a:pt x="13379" y="219"/>
                  </a:lnTo>
                  <a:lnTo>
                    <a:pt x="13254" y="125"/>
                  </a:lnTo>
                  <a:lnTo>
                    <a:pt x="13129" y="63"/>
                  </a:lnTo>
                  <a:lnTo>
                    <a:pt x="12972" y="31"/>
                  </a:lnTo>
                  <a:lnTo>
                    <a:pt x="12816" y="0"/>
                  </a:lnTo>
                  <a:close/>
                </a:path>
              </a:pathLst>
            </a:custGeom>
            <a:solidFill>
              <a:srgbClr val="03b5df"/>
            </a:solidFill>
            <a:ln w="0">
              <a:noFill/>
            </a:ln>
          </p:spPr>
          <p:style>
            <a:lnRef idx="0"/>
            <a:fillRef idx="0"/>
            <a:effectRef idx="0"/>
            <a:fontRef idx="minor"/>
          </p:style>
        </p:sp>
        <p:sp>
          <p:nvSpPr>
            <p:cNvPr id="512" name="CustomShape 49"/>
            <p:cNvSpPr/>
            <p:nvPr/>
          </p:nvSpPr>
          <p:spPr>
            <a:xfrm>
              <a:off x="7855920" y="3257280"/>
              <a:ext cx="227880" cy="82800"/>
            </a:xfrm>
            <a:custGeom>
              <a:avLst/>
              <a:gdLst/>
              <a:ahLst/>
              <a:rect l="l" t="t" r="r" b="b"/>
              <a:pathLst>
                <a:path w="3158" h="1438">
                  <a:moveTo>
                    <a:pt x="470" y="0"/>
                  </a:moveTo>
                  <a:lnTo>
                    <a:pt x="282" y="31"/>
                  </a:lnTo>
                  <a:lnTo>
                    <a:pt x="157" y="125"/>
                  </a:lnTo>
                  <a:lnTo>
                    <a:pt x="32" y="281"/>
                  </a:lnTo>
                  <a:lnTo>
                    <a:pt x="1" y="469"/>
                  </a:lnTo>
                  <a:lnTo>
                    <a:pt x="1" y="969"/>
                  </a:lnTo>
                  <a:lnTo>
                    <a:pt x="32" y="1157"/>
                  </a:lnTo>
                  <a:lnTo>
                    <a:pt x="157" y="1282"/>
                  </a:lnTo>
                  <a:lnTo>
                    <a:pt x="282" y="1407"/>
                  </a:lnTo>
                  <a:lnTo>
                    <a:pt x="470" y="1438"/>
                  </a:lnTo>
                  <a:lnTo>
                    <a:pt x="2689" y="1438"/>
                  </a:lnTo>
                  <a:lnTo>
                    <a:pt x="2877" y="1407"/>
                  </a:lnTo>
                  <a:lnTo>
                    <a:pt x="3033" y="1282"/>
                  </a:lnTo>
                  <a:lnTo>
                    <a:pt x="3127" y="1157"/>
                  </a:lnTo>
                  <a:lnTo>
                    <a:pt x="3158" y="969"/>
                  </a:lnTo>
                  <a:lnTo>
                    <a:pt x="3158" y="469"/>
                  </a:lnTo>
                  <a:lnTo>
                    <a:pt x="3127" y="281"/>
                  </a:lnTo>
                  <a:lnTo>
                    <a:pt x="3033" y="125"/>
                  </a:lnTo>
                  <a:lnTo>
                    <a:pt x="2877" y="31"/>
                  </a:lnTo>
                  <a:lnTo>
                    <a:pt x="2689" y="0"/>
                  </a:lnTo>
                  <a:close/>
                </a:path>
              </a:pathLst>
            </a:custGeom>
            <a:solidFill>
              <a:srgbClr val="03c8df"/>
            </a:solidFill>
            <a:ln w="0">
              <a:noFill/>
            </a:ln>
          </p:spPr>
          <p:style>
            <a:lnRef idx="0"/>
            <a:fillRef idx="0"/>
            <a:effectRef idx="0"/>
            <a:fontRef idx="minor"/>
          </p:style>
        </p:sp>
        <p:sp>
          <p:nvSpPr>
            <p:cNvPr id="513" name="CustomShape 50"/>
            <p:cNvSpPr/>
            <p:nvPr/>
          </p:nvSpPr>
          <p:spPr>
            <a:xfrm>
              <a:off x="7956360" y="3192120"/>
              <a:ext cx="23400" cy="79200"/>
            </a:xfrm>
            <a:custGeom>
              <a:avLst/>
              <a:gdLst/>
              <a:ahLst/>
              <a:rect l="l" t="t" r="r" b="b"/>
              <a:pathLst>
                <a:path w="376" h="1376">
                  <a:moveTo>
                    <a:pt x="0" y="0"/>
                  </a:moveTo>
                  <a:lnTo>
                    <a:pt x="0" y="1375"/>
                  </a:lnTo>
                  <a:lnTo>
                    <a:pt x="375" y="1375"/>
                  </a:lnTo>
                  <a:lnTo>
                    <a:pt x="375" y="0"/>
                  </a:lnTo>
                  <a:close/>
                </a:path>
              </a:pathLst>
            </a:custGeom>
            <a:solidFill>
              <a:srgbClr val="03c8df"/>
            </a:solidFill>
            <a:ln w="0">
              <a:noFill/>
            </a:ln>
          </p:spPr>
          <p:style>
            <a:lnRef idx="0"/>
            <a:fillRef idx="0"/>
            <a:effectRef idx="0"/>
            <a:fontRef idx="minor"/>
          </p:style>
        </p:sp>
        <p:sp>
          <p:nvSpPr>
            <p:cNvPr id="514" name="CustomShape 51"/>
            <p:cNvSpPr/>
            <p:nvPr/>
          </p:nvSpPr>
          <p:spPr>
            <a:xfrm>
              <a:off x="7551000" y="3416400"/>
              <a:ext cx="365400" cy="229680"/>
            </a:xfrm>
            <a:custGeom>
              <a:avLst/>
              <a:gdLst/>
              <a:ahLst/>
              <a:rect l="l" t="t" r="r" b="b"/>
              <a:pathLst>
                <a:path w="5034" h="3909">
                  <a:moveTo>
                    <a:pt x="1345" y="1"/>
                  </a:moveTo>
                  <a:lnTo>
                    <a:pt x="1063" y="32"/>
                  </a:lnTo>
                  <a:lnTo>
                    <a:pt x="813" y="126"/>
                  </a:lnTo>
                  <a:lnTo>
                    <a:pt x="595" y="220"/>
                  </a:lnTo>
                  <a:lnTo>
                    <a:pt x="407" y="407"/>
                  </a:lnTo>
                  <a:lnTo>
                    <a:pt x="251" y="595"/>
                  </a:lnTo>
                  <a:lnTo>
                    <a:pt x="126" y="814"/>
                  </a:lnTo>
                  <a:lnTo>
                    <a:pt x="32" y="1064"/>
                  </a:lnTo>
                  <a:lnTo>
                    <a:pt x="1" y="1314"/>
                  </a:lnTo>
                  <a:lnTo>
                    <a:pt x="1" y="3908"/>
                  </a:lnTo>
                  <a:lnTo>
                    <a:pt x="5033" y="3908"/>
                  </a:lnTo>
                  <a:lnTo>
                    <a:pt x="5033" y="1314"/>
                  </a:lnTo>
                  <a:lnTo>
                    <a:pt x="5002" y="1064"/>
                  </a:lnTo>
                  <a:lnTo>
                    <a:pt x="4939" y="814"/>
                  </a:lnTo>
                  <a:lnTo>
                    <a:pt x="4814" y="595"/>
                  </a:lnTo>
                  <a:lnTo>
                    <a:pt x="4658" y="407"/>
                  </a:lnTo>
                  <a:lnTo>
                    <a:pt x="4471" y="220"/>
                  </a:lnTo>
                  <a:lnTo>
                    <a:pt x="4220" y="126"/>
                  </a:lnTo>
                  <a:lnTo>
                    <a:pt x="4002" y="32"/>
                  </a:lnTo>
                  <a:lnTo>
                    <a:pt x="3720" y="1"/>
                  </a:lnTo>
                  <a:close/>
                </a:path>
              </a:pathLst>
            </a:custGeom>
            <a:solidFill>
              <a:srgbClr val="03c8df"/>
            </a:solidFill>
            <a:ln w="0">
              <a:noFill/>
            </a:ln>
          </p:spPr>
          <p:style>
            <a:lnRef idx="0"/>
            <a:fillRef idx="0"/>
            <a:effectRef idx="0"/>
            <a:fontRef idx="minor"/>
          </p:style>
        </p:sp>
        <p:sp>
          <p:nvSpPr>
            <p:cNvPr id="515" name="CustomShape 52"/>
            <p:cNvSpPr/>
            <p:nvPr/>
          </p:nvSpPr>
          <p:spPr>
            <a:xfrm>
              <a:off x="8029800" y="3416400"/>
              <a:ext cx="365760" cy="229680"/>
            </a:xfrm>
            <a:custGeom>
              <a:avLst/>
              <a:gdLst/>
              <a:ahLst/>
              <a:rect l="l" t="t" r="r" b="b"/>
              <a:pathLst>
                <a:path w="5033" h="3909">
                  <a:moveTo>
                    <a:pt x="1313" y="1"/>
                  </a:moveTo>
                  <a:lnTo>
                    <a:pt x="1032" y="32"/>
                  </a:lnTo>
                  <a:lnTo>
                    <a:pt x="813" y="126"/>
                  </a:lnTo>
                  <a:lnTo>
                    <a:pt x="563" y="220"/>
                  </a:lnTo>
                  <a:lnTo>
                    <a:pt x="376" y="407"/>
                  </a:lnTo>
                  <a:lnTo>
                    <a:pt x="219" y="595"/>
                  </a:lnTo>
                  <a:lnTo>
                    <a:pt x="94" y="814"/>
                  </a:lnTo>
                  <a:lnTo>
                    <a:pt x="32" y="1064"/>
                  </a:lnTo>
                  <a:lnTo>
                    <a:pt x="1" y="1314"/>
                  </a:lnTo>
                  <a:lnTo>
                    <a:pt x="1" y="3908"/>
                  </a:lnTo>
                  <a:lnTo>
                    <a:pt x="5033" y="3908"/>
                  </a:lnTo>
                  <a:lnTo>
                    <a:pt x="5033" y="1314"/>
                  </a:lnTo>
                  <a:lnTo>
                    <a:pt x="5002" y="1064"/>
                  </a:lnTo>
                  <a:lnTo>
                    <a:pt x="4908" y="814"/>
                  </a:lnTo>
                  <a:lnTo>
                    <a:pt x="4783" y="595"/>
                  </a:lnTo>
                  <a:lnTo>
                    <a:pt x="4627" y="407"/>
                  </a:lnTo>
                  <a:lnTo>
                    <a:pt x="4439" y="220"/>
                  </a:lnTo>
                  <a:lnTo>
                    <a:pt x="4220" y="126"/>
                  </a:lnTo>
                  <a:lnTo>
                    <a:pt x="3970" y="32"/>
                  </a:lnTo>
                  <a:lnTo>
                    <a:pt x="3689" y="1"/>
                  </a:lnTo>
                  <a:close/>
                </a:path>
              </a:pathLst>
            </a:custGeom>
            <a:solidFill>
              <a:srgbClr val="03c8df"/>
            </a:solidFill>
            <a:ln w="0">
              <a:noFill/>
            </a:ln>
          </p:spPr>
          <p:style>
            <a:lnRef idx="0"/>
            <a:fillRef idx="0"/>
            <a:effectRef idx="0"/>
            <a:fontRef idx="minor"/>
          </p:style>
        </p:sp>
        <p:sp>
          <p:nvSpPr>
            <p:cNvPr id="516" name="CustomShape 53"/>
            <p:cNvSpPr/>
            <p:nvPr/>
          </p:nvSpPr>
          <p:spPr>
            <a:xfrm>
              <a:off x="8071200" y="3533760"/>
              <a:ext cx="280440" cy="228240"/>
            </a:xfrm>
            <a:custGeom>
              <a:avLst/>
              <a:gdLst/>
              <a:ahLst/>
              <a:rect l="l" t="t" r="r" b="b"/>
              <a:pathLst>
                <a:path w="3877" h="3877">
                  <a:moveTo>
                    <a:pt x="1938" y="438"/>
                  </a:moveTo>
                  <a:lnTo>
                    <a:pt x="2251" y="469"/>
                  </a:lnTo>
                  <a:lnTo>
                    <a:pt x="2532" y="532"/>
                  </a:lnTo>
                  <a:lnTo>
                    <a:pt x="2782" y="688"/>
                  </a:lnTo>
                  <a:lnTo>
                    <a:pt x="3032" y="875"/>
                  </a:lnTo>
                  <a:lnTo>
                    <a:pt x="3220" y="1094"/>
                  </a:lnTo>
                  <a:lnTo>
                    <a:pt x="3345" y="1344"/>
                  </a:lnTo>
                  <a:lnTo>
                    <a:pt x="3438" y="1657"/>
                  </a:lnTo>
                  <a:lnTo>
                    <a:pt x="3470" y="1938"/>
                  </a:lnTo>
                  <a:lnTo>
                    <a:pt x="3438" y="2251"/>
                  </a:lnTo>
                  <a:lnTo>
                    <a:pt x="3345" y="2532"/>
                  </a:lnTo>
                  <a:lnTo>
                    <a:pt x="3220" y="2813"/>
                  </a:lnTo>
                  <a:lnTo>
                    <a:pt x="3032" y="3032"/>
                  </a:lnTo>
                  <a:lnTo>
                    <a:pt x="2782" y="3220"/>
                  </a:lnTo>
                  <a:lnTo>
                    <a:pt x="2532" y="3345"/>
                  </a:lnTo>
                  <a:lnTo>
                    <a:pt x="2251" y="3439"/>
                  </a:lnTo>
                  <a:lnTo>
                    <a:pt x="1938" y="3470"/>
                  </a:lnTo>
                  <a:lnTo>
                    <a:pt x="1626" y="3439"/>
                  </a:lnTo>
                  <a:lnTo>
                    <a:pt x="1344" y="3345"/>
                  </a:lnTo>
                  <a:lnTo>
                    <a:pt x="1094" y="3220"/>
                  </a:lnTo>
                  <a:lnTo>
                    <a:pt x="875" y="3032"/>
                  </a:lnTo>
                  <a:lnTo>
                    <a:pt x="688" y="2813"/>
                  </a:lnTo>
                  <a:lnTo>
                    <a:pt x="532" y="2532"/>
                  </a:lnTo>
                  <a:lnTo>
                    <a:pt x="438" y="2251"/>
                  </a:lnTo>
                  <a:lnTo>
                    <a:pt x="407" y="1938"/>
                  </a:lnTo>
                  <a:lnTo>
                    <a:pt x="438" y="1657"/>
                  </a:lnTo>
                  <a:lnTo>
                    <a:pt x="532" y="1344"/>
                  </a:lnTo>
                  <a:lnTo>
                    <a:pt x="688" y="1094"/>
                  </a:lnTo>
                  <a:lnTo>
                    <a:pt x="875" y="875"/>
                  </a:lnTo>
                  <a:lnTo>
                    <a:pt x="1094" y="688"/>
                  </a:lnTo>
                  <a:lnTo>
                    <a:pt x="1344" y="532"/>
                  </a:lnTo>
                  <a:lnTo>
                    <a:pt x="1626" y="469"/>
                  </a:lnTo>
                  <a:lnTo>
                    <a:pt x="1938" y="438"/>
                  </a:lnTo>
                  <a:close/>
                  <a:moveTo>
                    <a:pt x="1938" y="0"/>
                  </a:moveTo>
                  <a:lnTo>
                    <a:pt x="1751" y="31"/>
                  </a:lnTo>
                  <a:lnTo>
                    <a:pt x="1563" y="63"/>
                  </a:lnTo>
                  <a:lnTo>
                    <a:pt x="1375" y="94"/>
                  </a:lnTo>
                  <a:lnTo>
                    <a:pt x="1188" y="156"/>
                  </a:lnTo>
                  <a:lnTo>
                    <a:pt x="844" y="344"/>
                  </a:lnTo>
                  <a:lnTo>
                    <a:pt x="563" y="594"/>
                  </a:lnTo>
                  <a:lnTo>
                    <a:pt x="344" y="875"/>
                  </a:lnTo>
                  <a:lnTo>
                    <a:pt x="156" y="1188"/>
                  </a:lnTo>
                  <a:lnTo>
                    <a:pt x="94" y="1376"/>
                  </a:lnTo>
                  <a:lnTo>
                    <a:pt x="31" y="1563"/>
                  </a:lnTo>
                  <a:lnTo>
                    <a:pt x="0" y="1751"/>
                  </a:lnTo>
                  <a:lnTo>
                    <a:pt x="0" y="1938"/>
                  </a:lnTo>
                  <a:lnTo>
                    <a:pt x="0" y="2157"/>
                  </a:lnTo>
                  <a:lnTo>
                    <a:pt x="31" y="2345"/>
                  </a:lnTo>
                  <a:lnTo>
                    <a:pt x="94" y="2532"/>
                  </a:lnTo>
                  <a:lnTo>
                    <a:pt x="156" y="2720"/>
                  </a:lnTo>
                  <a:lnTo>
                    <a:pt x="344" y="3032"/>
                  </a:lnTo>
                  <a:lnTo>
                    <a:pt x="563" y="3313"/>
                  </a:lnTo>
                  <a:lnTo>
                    <a:pt x="844" y="3564"/>
                  </a:lnTo>
                  <a:lnTo>
                    <a:pt x="1188" y="3751"/>
                  </a:lnTo>
                  <a:lnTo>
                    <a:pt x="1375" y="3814"/>
                  </a:lnTo>
                  <a:lnTo>
                    <a:pt x="1563" y="3845"/>
                  </a:lnTo>
                  <a:lnTo>
                    <a:pt x="1751" y="3876"/>
                  </a:lnTo>
                  <a:lnTo>
                    <a:pt x="2126" y="3876"/>
                  </a:lnTo>
                  <a:lnTo>
                    <a:pt x="2344" y="3845"/>
                  </a:lnTo>
                  <a:lnTo>
                    <a:pt x="2532" y="3814"/>
                  </a:lnTo>
                  <a:lnTo>
                    <a:pt x="2688" y="3751"/>
                  </a:lnTo>
                  <a:lnTo>
                    <a:pt x="3032" y="3564"/>
                  </a:lnTo>
                  <a:lnTo>
                    <a:pt x="3313" y="3313"/>
                  </a:lnTo>
                  <a:lnTo>
                    <a:pt x="3564" y="3032"/>
                  </a:lnTo>
                  <a:lnTo>
                    <a:pt x="3720" y="2720"/>
                  </a:lnTo>
                  <a:lnTo>
                    <a:pt x="3782" y="2532"/>
                  </a:lnTo>
                  <a:lnTo>
                    <a:pt x="3845" y="2345"/>
                  </a:lnTo>
                  <a:lnTo>
                    <a:pt x="3876" y="2157"/>
                  </a:lnTo>
                  <a:lnTo>
                    <a:pt x="3876" y="1938"/>
                  </a:lnTo>
                  <a:lnTo>
                    <a:pt x="3876" y="1751"/>
                  </a:lnTo>
                  <a:lnTo>
                    <a:pt x="3845" y="1563"/>
                  </a:lnTo>
                  <a:lnTo>
                    <a:pt x="3782" y="1376"/>
                  </a:lnTo>
                  <a:lnTo>
                    <a:pt x="3720" y="1188"/>
                  </a:lnTo>
                  <a:lnTo>
                    <a:pt x="3564" y="875"/>
                  </a:lnTo>
                  <a:lnTo>
                    <a:pt x="3313" y="594"/>
                  </a:lnTo>
                  <a:lnTo>
                    <a:pt x="3032" y="344"/>
                  </a:lnTo>
                  <a:lnTo>
                    <a:pt x="2688" y="156"/>
                  </a:lnTo>
                  <a:lnTo>
                    <a:pt x="2532" y="94"/>
                  </a:lnTo>
                  <a:lnTo>
                    <a:pt x="2344" y="63"/>
                  </a:lnTo>
                  <a:lnTo>
                    <a:pt x="2126" y="31"/>
                  </a:lnTo>
                  <a:lnTo>
                    <a:pt x="1938" y="0"/>
                  </a:lnTo>
                  <a:close/>
                </a:path>
              </a:pathLst>
            </a:custGeom>
            <a:solidFill>
              <a:srgbClr val="03c8df"/>
            </a:solidFill>
            <a:ln w="0">
              <a:noFill/>
            </a:ln>
          </p:spPr>
          <p:style>
            <a:lnRef idx="0"/>
            <a:fillRef idx="0"/>
            <a:effectRef idx="0"/>
            <a:fontRef idx="minor"/>
          </p:style>
        </p:sp>
        <p:sp>
          <p:nvSpPr>
            <p:cNvPr id="517" name="CustomShape 54"/>
            <p:cNvSpPr/>
            <p:nvPr/>
          </p:nvSpPr>
          <p:spPr>
            <a:xfrm>
              <a:off x="7463880" y="3052080"/>
              <a:ext cx="1007280" cy="39600"/>
            </a:xfrm>
            <a:custGeom>
              <a:avLst/>
              <a:gdLst/>
              <a:ahLst/>
              <a:rect l="l" t="t" r="r" b="b"/>
              <a:pathLst>
                <a:path w="13786" h="720">
                  <a:moveTo>
                    <a:pt x="345" y="1"/>
                  </a:moveTo>
                  <a:lnTo>
                    <a:pt x="220" y="32"/>
                  </a:lnTo>
                  <a:lnTo>
                    <a:pt x="126" y="95"/>
                  </a:lnTo>
                  <a:lnTo>
                    <a:pt x="32" y="220"/>
                  </a:lnTo>
                  <a:lnTo>
                    <a:pt x="1" y="345"/>
                  </a:lnTo>
                  <a:lnTo>
                    <a:pt x="1" y="376"/>
                  </a:lnTo>
                  <a:lnTo>
                    <a:pt x="32" y="501"/>
                  </a:lnTo>
                  <a:lnTo>
                    <a:pt x="126" y="595"/>
                  </a:lnTo>
                  <a:lnTo>
                    <a:pt x="220" y="688"/>
                  </a:lnTo>
                  <a:lnTo>
                    <a:pt x="345" y="720"/>
                  </a:lnTo>
                  <a:lnTo>
                    <a:pt x="13442" y="720"/>
                  </a:lnTo>
                  <a:lnTo>
                    <a:pt x="13567" y="688"/>
                  </a:lnTo>
                  <a:lnTo>
                    <a:pt x="13692" y="595"/>
                  </a:lnTo>
                  <a:lnTo>
                    <a:pt x="13754" y="501"/>
                  </a:lnTo>
                  <a:lnTo>
                    <a:pt x="13785" y="376"/>
                  </a:lnTo>
                  <a:lnTo>
                    <a:pt x="13785" y="345"/>
                  </a:lnTo>
                  <a:lnTo>
                    <a:pt x="13754" y="220"/>
                  </a:lnTo>
                  <a:lnTo>
                    <a:pt x="13692" y="95"/>
                  </a:lnTo>
                  <a:lnTo>
                    <a:pt x="13567" y="32"/>
                  </a:lnTo>
                  <a:lnTo>
                    <a:pt x="13442" y="1"/>
                  </a:lnTo>
                  <a:close/>
                </a:path>
              </a:pathLst>
            </a:custGeom>
            <a:solidFill>
              <a:srgbClr val="aeadb3"/>
            </a:solidFill>
            <a:ln w="0">
              <a:noFill/>
            </a:ln>
          </p:spPr>
          <p:style>
            <a:lnRef idx="0"/>
            <a:fillRef idx="0"/>
            <a:effectRef idx="0"/>
            <a:fontRef idx="minor"/>
          </p:style>
        </p:sp>
        <p:sp>
          <p:nvSpPr>
            <p:cNvPr id="518" name="CustomShape 55"/>
            <p:cNvSpPr/>
            <p:nvPr/>
          </p:nvSpPr>
          <p:spPr>
            <a:xfrm>
              <a:off x="7567200" y="3094920"/>
              <a:ext cx="101520" cy="24480"/>
            </a:xfrm>
            <a:custGeom>
              <a:avLst/>
              <a:gdLst/>
              <a:ahLst/>
              <a:rect l="l" t="t" r="r" b="b"/>
              <a:pathLst>
                <a:path w="1439" h="470">
                  <a:moveTo>
                    <a:pt x="1" y="1"/>
                  </a:moveTo>
                  <a:lnTo>
                    <a:pt x="1" y="470"/>
                  </a:lnTo>
                  <a:lnTo>
                    <a:pt x="1438" y="470"/>
                  </a:lnTo>
                  <a:lnTo>
                    <a:pt x="1438" y="1"/>
                  </a:lnTo>
                  <a:close/>
                </a:path>
              </a:pathLst>
            </a:custGeom>
            <a:solidFill>
              <a:srgbClr val="87868a"/>
            </a:solidFill>
            <a:ln w="0">
              <a:noFill/>
            </a:ln>
          </p:spPr>
          <p:style>
            <a:lnRef idx="0"/>
            <a:fillRef idx="0"/>
            <a:effectRef idx="0"/>
            <a:fontRef idx="minor"/>
          </p:style>
        </p:sp>
        <p:sp>
          <p:nvSpPr>
            <p:cNvPr id="519" name="CustomShape 56"/>
            <p:cNvSpPr/>
            <p:nvPr/>
          </p:nvSpPr>
          <p:spPr>
            <a:xfrm>
              <a:off x="8270640" y="3094920"/>
              <a:ext cx="99720" cy="24480"/>
            </a:xfrm>
            <a:custGeom>
              <a:avLst/>
              <a:gdLst/>
              <a:ahLst/>
              <a:rect l="l" t="t" r="r" b="b"/>
              <a:pathLst>
                <a:path w="1408" h="470">
                  <a:moveTo>
                    <a:pt x="1" y="1"/>
                  </a:moveTo>
                  <a:lnTo>
                    <a:pt x="1" y="470"/>
                  </a:lnTo>
                  <a:lnTo>
                    <a:pt x="1407" y="470"/>
                  </a:lnTo>
                  <a:lnTo>
                    <a:pt x="1407" y="1"/>
                  </a:lnTo>
                  <a:close/>
                </a:path>
              </a:pathLst>
            </a:custGeom>
            <a:solidFill>
              <a:srgbClr val="87868a"/>
            </a:solidFill>
            <a:ln w="0">
              <a:noFill/>
            </a:ln>
          </p:spPr>
          <p:style>
            <a:lnRef idx="0"/>
            <a:fillRef idx="0"/>
            <a:effectRef idx="0"/>
            <a:fontRef idx="minor"/>
          </p:style>
        </p:sp>
        <p:sp>
          <p:nvSpPr>
            <p:cNvPr id="520" name="CustomShape 57"/>
            <p:cNvSpPr/>
            <p:nvPr/>
          </p:nvSpPr>
          <p:spPr>
            <a:xfrm>
              <a:off x="7551000" y="3576960"/>
              <a:ext cx="550800" cy="86040"/>
            </a:xfrm>
            <a:custGeom>
              <a:avLst/>
              <a:gdLst/>
              <a:ahLst/>
              <a:rect l="l" t="t" r="r" b="b"/>
              <a:pathLst>
                <a:path w="7566" h="1501">
                  <a:moveTo>
                    <a:pt x="32" y="0"/>
                  </a:moveTo>
                  <a:lnTo>
                    <a:pt x="1" y="250"/>
                  </a:lnTo>
                  <a:lnTo>
                    <a:pt x="7503" y="1500"/>
                  </a:lnTo>
                  <a:lnTo>
                    <a:pt x="7565" y="1219"/>
                  </a:lnTo>
                  <a:lnTo>
                    <a:pt x="32" y="0"/>
                  </a:lnTo>
                  <a:close/>
                </a:path>
              </a:pathLst>
            </a:custGeom>
            <a:solidFill>
              <a:srgbClr val="87868a"/>
            </a:solidFill>
            <a:ln w="0">
              <a:noFill/>
            </a:ln>
          </p:spPr>
          <p:style>
            <a:lnRef idx="0"/>
            <a:fillRef idx="0"/>
            <a:effectRef idx="0"/>
            <a:fontRef idx="minor"/>
          </p:style>
        </p:sp>
        <p:sp>
          <p:nvSpPr>
            <p:cNvPr id="521" name="CustomShape 58"/>
            <p:cNvSpPr/>
            <p:nvPr/>
          </p:nvSpPr>
          <p:spPr>
            <a:xfrm>
              <a:off x="7809840" y="3576960"/>
              <a:ext cx="551160" cy="86040"/>
            </a:xfrm>
            <a:custGeom>
              <a:avLst/>
              <a:gdLst/>
              <a:ahLst/>
              <a:rect l="l" t="t" r="r" b="b"/>
              <a:pathLst>
                <a:path w="7566" h="1501">
                  <a:moveTo>
                    <a:pt x="63" y="0"/>
                  </a:moveTo>
                  <a:lnTo>
                    <a:pt x="1" y="250"/>
                  </a:lnTo>
                  <a:lnTo>
                    <a:pt x="7534" y="1500"/>
                  </a:lnTo>
                  <a:lnTo>
                    <a:pt x="7565" y="1219"/>
                  </a:lnTo>
                  <a:lnTo>
                    <a:pt x="63" y="0"/>
                  </a:lnTo>
                  <a:close/>
                </a:path>
              </a:pathLst>
            </a:custGeom>
            <a:solidFill>
              <a:srgbClr val="87868a"/>
            </a:solidFill>
            <a:ln w="0">
              <a:noFill/>
            </a:ln>
          </p:spPr>
          <p:style>
            <a:lnRef idx="0"/>
            <a:fillRef idx="0"/>
            <a:effectRef idx="0"/>
            <a:fontRef idx="minor"/>
          </p:style>
        </p:sp>
        <p:sp>
          <p:nvSpPr>
            <p:cNvPr id="522" name="CustomShape 59"/>
            <p:cNvSpPr/>
            <p:nvPr/>
          </p:nvSpPr>
          <p:spPr>
            <a:xfrm>
              <a:off x="7693200" y="3554280"/>
              <a:ext cx="433800" cy="74880"/>
            </a:xfrm>
            <a:custGeom>
              <a:avLst/>
              <a:gdLst/>
              <a:ahLst/>
              <a:rect l="l" t="t" r="r" b="b"/>
              <a:pathLst>
                <a:path w="5971" h="1313">
                  <a:moveTo>
                    <a:pt x="157" y="0"/>
                  </a:moveTo>
                  <a:lnTo>
                    <a:pt x="94" y="31"/>
                  </a:lnTo>
                  <a:lnTo>
                    <a:pt x="32" y="94"/>
                  </a:lnTo>
                  <a:lnTo>
                    <a:pt x="1" y="156"/>
                  </a:lnTo>
                  <a:lnTo>
                    <a:pt x="1" y="250"/>
                  </a:lnTo>
                  <a:lnTo>
                    <a:pt x="32" y="313"/>
                  </a:lnTo>
                  <a:lnTo>
                    <a:pt x="94" y="375"/>
                  </a:lnTo>
                  <a:lnTo>
                    <a:pt x="188" y="406"/>
                  </a:lnTo>
                  <a:lnTo>
                    <a:pt x="5721" y="1313"/>
                  </a:lnTo>
                  <a:lnTo>
                    <a:pt x="5846" y="1313"/>
                  </a:lnTo>
                  <a:lnTo>
                    <a:pt x="5908" y="1282"/>
                  </a:lnTo>
                  <a:lnTo>
                    <a:pt x="5940" y="1219"/>
                  </a:lnTo>
                  <a:lnTo>
                    <a:pt x="5971" y="1157"/>
                  </a:lnTo>
                  <a:lnTo>
                    <a:pt x="5971" y="1063"/>
                  </a:lnTo>
                  <a:lnTo>
                    <a:pt x="5940" y="1000"/>
                  </a:lnTo>
                  <a:lnTo>
                    <a:pt x="5877" y="938"/>
                  </a:lnTo>
                  <a:lnTo>
                    <a:pt x="5783" y="906"/>
                  </a:lnTo>
                  <a:lnTo>
                    <a:pt x="251" y="0"/>
                  </a:lnTo>
                  <a:close/>
                </a:path>
              </a:pathLst>
            </a:custGeom>
            <a:solidFill>
              <a:srgbClr val="87868a"/>
            </a:solidFill>
            <a:ln w="0">
              <a:noFill/>
            </a:ln>
          </p:spPr>
          <p:style>
            <a:lnRef idx="0"/>
            <a:fillRef idx="0"/>
            <a:effectRef idx="0"/>
            <a:fontRef idx="minor"/>
          </p:style>
        </p:sp>
        <p:sp>
          <p:nvSpPr>
            <p:cNvPr id="523" name="CustomShape 60"/>
            <p:cNvSpPr/>
            <p:nvPr/>
          </p:nvSpPr>
          <p:spPr>
            <a:xfrm>
              <a:off x="7500960" y="3572640"/>
              <a:ext cx="433800" cy="75240"/>
            </a:xfrm>
            <a:custGeom>
              <a:avLst/>
              <a:gdLst/>
              <a:ahLst/>
              <a:rect l="l" t="t" r="r" b="b"/>
              <a:pathLst>
                <a:path w="5971" h="1314">
                  <a:moveTo>
                    <a:pt x="156" y="1"/>
                  </a:moveTo>
                  <a:lnTo>
                    <a:pt x="94" y="32"/>
                  </a:lnTo>
                  <a:lnTo>
                    <a:pt x="31" y="94"/>
                  </a:lnTo>
                  <a:lnTo>
                    <a:pt x="0" y="157"/>
                  </a:lnTo>
                  <a:lnTo>
                    <a:pt x="0" y="251"/>
                  </a:lnTo>
                  <a:lnTo>
                    <a:pt x="31" y="313"/>
                  </a:lnTo>
                  <a:lnTo>
                    <a:pt x="94" y="376"/>
                  </a:lnTo>
                  <a:lnTo>
                    <a:pt x="156" y="407"/>
                  </a:lnTo>
                  <a:lnTo>
                    <a:pt x="5720" y="1313"/>
                  </a:lnTo>
                  <a:lnTo>
                    <a:pt x="5751" y="1313"/>
                  </a:lnTo>
                  <a:lnTo>
                    <a:pt x="5814" y="1282"/>
                  </a:lnTo>
                  <a:lnTo>
                    <a:pt x="5876" y="1251"/>
                  </a:lnTo>
                  <a:lnTo>
                    <a:pt x="5939" y="1220"/>
                  </a:lnTo>
                  <a:lnTo>
                    <a:pt x="5970" y="1126"/>
                  </a:lnTo>
                  <a:lnTo>
                    <a:pt x="5970" y="1063"/>
                  </a:lnTo>
                  <a:lnTo>
                    <a:pt x="5939" y="970"/>
                  </a:lnTo>
                  <a:lnTo>
                    <a:pt x="5876" y="938"/>
                  </a:lnTo>
                  <a:lnTo>
                    <a:pt x="5783" y="907"/>
                  </a:lnTo>
                  <a:lnTo>
                    <a:pt x="250" y="1"/>
                  </a:lnTo>
                  <a:close/>
                </a:path>
              </a:pathLst>
            </a:custGeom>
            <a:solidFill>
              <a:srgbClr val="87868a"/>
            </a:solidFill>
            <a:ln w="0">
              <a:noFill/>
            </a:ln>
          </p:spPr>
          <p:style>
            <a:lnRef idx="0"/>
            <a:fillRef idx="0"/>
            <a:effectRef idx="0"/>
            <a:fontRef idx="minor"/>
          </p:style>
        </p:sp>
        <p:sp>
          <p:nvSpPr>
            <p:cNvPr id="524" name="CustomShape 61"/>
            <p:cNvSpPr/>
            <p:nvPr/>
          </p:nvSpPr>
          <p:spPr>
            <a:xfrm>
              <a:off x="7103520" y="3649680"/>
              <a:ext cx="1759680" cy="586800"/>
            </a:xfrm>
            <a:custGeom>
              <a:avLst/>
              <a:gdLst/>
              <a:ahLst/>
              <a:rect l="l" t="t" r="r" b="b"/>
              <a:pathLst>
                <a:path w="24038" h="9878">
                  <a:moveTo>
                    <a:pt x="1970" y="0"/>
                  </a:moveTo>
                  <a:lnTo>
                    <a:pt x="1751" y="31"/>
                  </a:lnTo>
                  <a:lnTo>
                    <a:pt x="1563" y="63"/>
                  </a:lnTo>
                  <a:lnTo>
                    <a:pt x="1376" y="94"/>
                  </a:lnTo>
                  <a:lnTo>
                    <a:pt x="1188" y="156"/>
                  </a:lnTo>
                  <a:lnTo>
                    <a:pt x="876" y="344"/>
                  </a:lnTo>
                  <a:lnTo>
                    <a:pt x="594" y="594"/>
                  </a:lnTo>
                  <a:lnTo>
                    <a:pt x="344" y="875"/>
                  </a:lnTo>
                  <a:lnTo>
                    <a:pt x="157" y="1219"/>
                  </a:lnTo>
                  <a:lnTo>
                    <a:pt x="94" y="1375"/>
                  </a:lnTo>
                  <a:lnTo>
                    <a:pt x="63" y="1563"/>
                  </a:lnTo>
                  <a:lnTo>
                    <a:pt x="32" y="1751"/>
                  </a:lnTo>
                  <a:lnTo>
                    <a:pt x="1" y="1969"/>
                  </a:lnTo>
                  <a:lnTo>
                    <a:pt x="1" y="7940"/>
                  </a:lnTo>
                  <a:lnTo>
                    <a:pt x="32" y="8127"/>
                  </a:lnTo>
                  <a:lnTo>
                    <a:pt x="63" y="8315"/>
                  </a:lnTo>
                  <a:lnTo>
                    <a:pt x="94" y="8502"/>
                  </a:lnTo>
                  <a:lnTo>
                    <a:pt x="157" y="8690"/>
                  </a:lnTo>
                  <a:lnTo>
                    <a:pt x="344" y="9034"/>
                  </a:lnTo>
                  <a:lnTo>
                    <a:pt x="594" y="9315"/>
                  </a:lnTo>
                  <a:lnTo>
                    <a:pt x="876" y="9565"/>
                  </a:lnTo>
                  <a:lnTo>
                    <a:pt x="1188" y="9721"/>
                  </a:lnTo>
                  <a:lnTo>
                    <a:pt x="1376" y="9784"/>
                  </a:lnTo>
                  <a:lnTo>
                    <a:pt x="1563" y="9846"/>
                  </a:lnTo>
                  <a:lnTo>
                    <a:pt x="1751" y="9878"/>
                  </a:lnTo>
                  <a:lnTo>
                    <a:pt x="22287" y="9878"/>
                  </a:lnTo>
                  <a:lnTo>
                    <a:pt x="22506" y="9846"/>
                  </a:lnTo>
                  <a:lnTo>
                    <a:pt x="22693" y="9784"/>
                  </a:lnTo>
                  <a:lnTo>
                    <a:pt x="22850" y="9721"/>
                  </a:lnTo>
                  <a:lnTo>
                    <a:pt x="23194" y="9565"/>
                  </a:lnTo>
                  <a:lnTo>
                    <a:pt x="23475" y="9315"/>
                  </a:lnTo>
                  <a:lnTo>
                    <a:pt x="23725" y="9034"/>
                  </a:lnTo>
                  <a:lnTo>
                    <a:pt x="23881" y="8690"/>
                  </a:lnTo>
                  <a:lnTo>
                    <a:pt x="23975" y="8502"/>
                  </a:lnTo>
                  <a:lnTo>
                    <a:pt x="24006" y="8315"/>
                  </a:lnTo>
                  <a:lnTo>
                    <a:pt x="24037" y="8127"/>
                  </a:lnTo>
                  <a:lnTo>
                    <a:pt x="24037" y="7940"/>
                  </a:lnTo>
                  <a:lnTo>
                    <a:pt x="24037" y="1969"/>
                  </a:lnTo>
                  <a:lnTo>
                    <a:pt x="24037" y="1751"/>
                  </a:lnTo>
                  <a:lnTo>
                    <a:pt x="24006" y="1563"/>
                  </a:lnTo>
                  <a:lnTo>
                    <a:pt x="23975" y="1375"/>
                  </a:lnTo>
                  <a:lnTo>
                    <a:pt x="23881" y="1219"/>
                  </a:lnTo>
                  <a:lnTo>
                    <a:pt x="23725" y="875"/>
                  </a:lnTo>
                  <a:lnTo>
                    <a:pt x="23475" y="594"/>
                  </a:lnTo>
                  <a:lnTo>
                    <a:pt x="23194" y="344"/>
                  </a:lnTo>
                  <a:lnTo>
                    <a:pt x="22850" y="156"/>
                  </a:lnTo>
                  <a:lnTo>
                    <a:pt x="22693" y="94"/>
                  </a:lnTo>
                  <a:lnTo>
                    <a:pt x="22506" y="63"/>
                  </a:lnTo>
                  <a:lnTo>
                    <a:pt x="22287" y="31"/>
                  </a:lnTo>
                  <a:lnTo>
                    <a:pt x="22100" y="0"/>
                  </a:lnTo>
                  <a:close/>
                </a:path>
              </a:pathLst>
            </a:custGeom>
            <a:solidFill>
              <a:srgbClr val="0091ac"/>
            </a:solidFill>
            <a:ln w="0">
              <a:noFill/>
            </a:ln>
          </p:spPr>
          <p:style>
            <a:lnRef idx="0"/>
            <a:fillRef idx="0"/>
            <a:effectRef idx="0"/>
            <a:fontRef idx="minor"/>
          </p:style>
        </p:sp>
        <p:sp>
          <p:nvSpPr>
            <p:cNvPr id="525" name="CustomShape 62"/>
            <p:cNvSpPr/>
            <p:nvPr/>
          </p:nvSpPr>
          <p:spPr>
            <a:xfrm>
              <a:off x="7003080" y="4039560"/>
              <a:ext cx="1954440" cy="280440"/>
            </a:xfrm>
            <a:custGeom>
              <a:avLst/>
              <a:gdLst/>
              <a:ahLst/>
              <a:rect l="l" t="t" r="r" b="b"/>
              <a:pathLst>
                <a:path w="26695" h="4753">
                  <a:moveTo>
                    <a:pt x="813" y="1"/>
                  </a:moveTo>
                  <a:lnTo>
                    <a:pt x="625" y="63"/>
                  </a:lnTo>
                  <a:lnTo>
                    <a:pt x="438" y="157"/>
                  </a:lnTo>
                  <a:lnTo>
                    <a:pt x="282" y="282"/>
                  </a:lnTo>
                  <a:lnTo>
                    <a:pt x="157" y="439"/>
                  </a:lnTo>
                  <a:lnTo>
                    <a:pt x="63" y="626"/>
                  </a:lnTo>
                  <a:lnTo>
                    <a:pt x="0" y="814"/>
                  </a:lnTo>
                  <a:lnTo>
                    <a:pt x="0" y="1032"/>
                  </a:lnTo>
                  <a:lnTo>
                    <a:pt x="0" y="3721"/>
                  </a:lnTo>
                  <a:lnTo>
                    <a:pt x="0" y="3939"/>
                  </a:lnTo>
                  <a:lnTo>
                    <a:pt x="63" y="4127"/>
                  </a:lnTo>
                  <a:lnTo>
                    <a:pt x="157" y="4283"/>
                  </a:lnTo>
                  <a:lnTo>
                    <a:pt x="282" y="4440"/>
                  </a:lnTo>
                  <a:lnTo>
                    <a:pt x="438" y="4565"/>
                  </a:lnTo>
                  <a:lnTo>
                    <a:pt x="625" y="4658"/>
                  </a:lnTo>
                  <a:lnTo>
                    <a:pt x="813" y="4721"/>
                  </a:lnTo>
                  <a:lnTo>
                    <a:pt x="1032" y="4752"/>
                  </a:lnTo>
                  <a:lnTo>
                    <a:pt x="25663" y="4752"/>
                  </a:lnTo>
                  <a:lnTo>
                    <a:pt x="25881" y="4721"/>
                  </a:lnTo>
                  <a:lnTo>
                    <a:pt x="26069" y="4658"/>
                  </a:lnTo>
                  <a:lnTo>
                    <a:pt x="26256" y="4565"/>
                  </a:lnTo>
                  <a:lnTo>
                    <a:pt x="26413" y="4440"/>
                  </a:lnTo>
                  <a:lnTo>
                    <a:pt x="26538" y="4283"/>
                  </a:lnTo>
                  <a:lnTo>
                    <a:pt x="26632" y="4127"/>
                  </a:lnTo>
                  <a:lnTo>
                    <a:pt x="26694" y="3939"/>
                  </a:lnTo>
                  <a:lnTo>
                    <a:pt x="26694" y="3721"/>
                  </a:lnTo>
                  <a:lnTo>
                    <a:pt x="26694" y="1032"/>
                  </a:lnTo>
                  <a:lnTo>
                    <a:pt x="26694" y="814"/>
                  </a:lnTo>
                  <a:lnTo>
                    <a:pt x="26632" y="626"/>
                  </a:lnTo>
                  <a:lnTo>
                    <a:pt x="26538" y="439"/>
                  </a:lnTo>
                  <a:lnTo>
                    <a:pt x="26413" y="282"/>
                  </a:lnTo>
                  <a:lnTo>
                    <a:pt x="26256" y="157"/>
                  </a:lnTo>
                  <a:lnTo>
                    <a:pt x="26069" y="63"/>
                  </a:lnTo>
                  <a:lnTo>
                    <a:pt x="25881" y="1"/>
                  </a:lnTo>
                  <a:close/>
                </a:path>
              </a:pathLst>
            </a:custGeom>
            <a:solidFill>
              <a:srgbClr val="aeadb3"/>
            </a:solidFill>
            <a:ln w="0">
              <a:noFill/>
            </a:ln>
          </p:spPr>
          <p:style>
            <a:lnRef idx="0"/>
            <a:fillRef idx="0"/>
            <a:effectRef idx="0"/>
            <a:fontRef idx="minor"/>
          </p:style>
        </p:sp>
        <p:sp>
          <p:nvSpPr>
            <p:cNvPr id="526" name="CustomShape 63"/>
            <p:cNvSpPr/>
            <p:nvPr/>
          </p:nvSpPr>
          <p:spPr>
            <a:xfrm>
              <a:off x="7229520" y="3758040"/>
              <a:ext cx="227880" cy="183240"/>
            </a:xfrm>
            <a:custGeom>
              <a:avLst/>
              <a:gdLst/>
              <a:ahLst/>
              <a:rect l="l" t="t" r="r" b="b"/>
              <a:pathLst>
                <a:path w="3158" h="3126">
                  <a:moveTo>
                    <a:pt x="1564" y="0"/>
                  </a:moveTo>
                  <a:lnTo>
                    <a:pt x="1251" y="31"/>
                  </a:lnTo>
                  <a:lnTo>
                    <a:pt x="970" y="125"/>
                  </a:lnTo>
                  <a:lnTo>
                    <a:pt x="688" y="281"/>
                  </a:lnTo>
                  <a:lnTo>
                    <a:pt x="470" y="469"/>
                  </a:lnTo>
                  <a:lnTo>
                    <a:pt x="282" y="688"/>
                  </a:lnTo>
                  <a:lnTo>
                    <a:pt x="126" y="969"/>
                  </a:lnTo>
                  <a:lnTo>
                    <a:pt x="32" y="1250"/>
                  </a:lnTo>
                  <a:lnTo>
                    <a:pt x="1" y="1563"/>
                  </a:lnTo>
                  <a:lnTo>
                    <a:pt x="32" y="1876"/>
                  </a:lnTo>
                  <a:lnTo>
                    <a:pt x="126" y="2188"/>
                  </a:lnTo>
                  <a:lnTo>
                    <a:pt x="282" y="2438"/>
                  </a:lnTo>
                  <a:lnTo>
                    <a:pt x="470" y="2688"/>
                  </a:lnTo>
                  <a:lnTo>
                    <a:pt x="688" y="2876"/>
                  </a:lnTo>
                  <a:lnTo>
                    <a:pt x="970" y="3001"/>
                  </a:lnTo>
                  <a:lnTo>
                    <a:pt x="1251" y="3095"/>
                  </a:lnTo>
                  <a:lnTo>
                    <a:pt x="1564" y="3126"/>
                  </a:lnTo>
                  <a:lnTo>
                    <a:pt x="1876" y="3095"/>
                  </a:lnTo>
                  <a:lnTo>
                    <a:pt x="2189" y="3001"/>
                  </a:lnTo>
                  <a:lnTo>
                    <a:pt x="2439" y="2876"/>
                  </a:lnTo>
                  <a:lnTo>
                    <a:pt x="2689" y="2688"/>
                  </a:lnTo>
                  <a:lnTo>
                    <a:pt x="2876" y="2438"/>
                  </a:lnTo>
                  <a:lnTo>
                    <a:pt x="3033" y="2188"/>
                  </a:lnTo>
                  <a:lnTo>
                    <a:pt x="3095" y="1876"/>
                  </a:lnTo>
                  <a:lnTo>
                    <a:pt x="3158" y="1563"/>
                  </a:lnTo>
                  <a:lnTo>
                    <a:pt x="3095" y="1250"/>
                  </a:lnTo>
                  <a:lnTo>
                    <a:pt x="3033" y="969"/>
                  </a:lnTo>
                  <a:lnTo>
                    <a:pt x="2876" y="688"/>
                  </a:lnTo>
                  <a:lnTo>
                    <a:pt x="2689" y="469"/>
                  </a:lnTo>
                  <a:lnTo>
                    <a:pt x="2439" y="281"/>
                  </a:lnTo>
                  <a:lnTo>
                    <a:pt x="2189" y="125"/>
                  </a:lnTo>
                  <a:lnTo>
                    <a:pt x="1876" y="31"/>
                  </a:lnTo>
                  <a:lnTo>
                    <a:pt x="1564" y="0"/>
                  </a:lnTo>
                  <a:close/>
                </a:path>
              </a:pathLst>
            </a:custGeom>
            <a:solidFill>
              <a:srgbClr val="f3ea00"/>
            </a:solidFill>
            <a:ln w="0">
              <a:noFill/>
            </a:ln>
          </p:spPr>
          <p:style>
            <a:lnRef idx="0"/>
            <a:fillRef idx="0"/>
            <a:effectRef idx="0"/>
            <a:fontRef idx="minor"/>
          </p:style>
        </p:sp>
        <p:sp>
          <p:nvSpPr>
            <p:cNvPr id="527" name="CustomShape 64"/>
            <p:cNvSpPr/>
            <p:nvPr/>
          </p:nvSpPr>
          <p:spPr>
            <a:xfrm>
              <a:off x="7266240" y="3774600"/>
              <a:ext cx="106200" cy="87840"/>
            </a:xfrm>
            <a:custGeom>
              <a:avLst/>
              <a:gdLst/>
              <a:ahLst/>
              <a:rect l="l" t="t" r="r" b="b"/>
              <a:pathLst>
                <a:path w="1502" h="1533">
                  <a:moveTo>
                    <a:pt x="751" y="0"/>
                  </a:moveTo>
                  <a:lnTo>
                    <a:pt x="595" y="32"/>
                  </a:lnTo>
                  <a:lnTo>
                    <a:pt x="438" y="63"/>
                  </a:lnTo>
                  <a:lnTo>
                    <a:pt x="313" y="125"/>
                  </a:lnTo>
                  <a:lnTo>
                    <a:pt x="220" y="219"/>
                  </a:lnTo>
                  <a:lnTo>
                    <a:pt x="126" y="344"/>
                  </a:lnTo>
                  <a:lnTo>
                    <a:pt x="32" y="469"/>
                  </a:lnTo>
                  <a:lnTo>
                    <a:pt x="1" y="626"/>
                  </a:lnTo>
                  <a:lnTo>
                    <a:pt x="1" y="751"/>
                  </a:lnTo>
                  <a:lnTo>
                    <a:pt x="1" y="907"/>
                  </a:lnTo>
                  <a:lnTo>
                    <a:pt x="32" y="1063"/>
                  </a:lnTo>
                  <a:lnTo>
                    <a:pt x="126" y="1188"/>
                  </a:lnTo>
                  <a:lnTo>
                    <a:pt x="220" y="1313"/>
                  </a:lnTo>
                  <a:lnTo>
                    <a:pt x="313" y="1376"/>
                  </a:lnTo>
                  <a:lnTo>
                    <a:pt x="438" y="1470"/>
                  </a:lnTo>
                  <a:lnTo>
                    <a:pt x="595" y="1501"/>
                  </a:lnTo>
                  <a:lnTo>
                    <a:pt x="751" y="1532"/>
                  </a:lnTo>
                  <a:lnTo>
                    <a:pt x="907" y="1501"/>
                  </a:lnTo>
                  <a:lnTo>
                    <a:pt x="1032" y="1470"/>
                  </a:lnTo>
                  <a:lnTo>
                    <a:pt x="1157" y="1376"/>
                  </a:lnTo>
                  <a:lnTo>
                    <a:pt x="1282" y="1313"/>
                  </a:lnTo>
                  <a:lnTo>
                    <a:pt x="1376" y="1188"/>
                  </a:lnTo>
                  <a:lnTo>
                    <a:pt x="1439" y="1063"/>
                  </a:lnTo>
                  <a:lnTo>
                    <a:pt x="1470" y="907"/>
                  </a:lnTo>
                  <a:lnTo>
                    <a:pt x="1501" y="751"/>
                  </a:lnTo>
                  <a:lnTo>
                    <a:pt x="1470" y="626"/>
                  </a:lnTo>
                  <a:lnTo>
                    <a:pt x="1439" y="469"/>
                  </a:lnTo>
                  <a:lnTo>
                    <a:pt x="1376" y="344"/>
                  </a:lnTo>
                  <a:lnTo>
                    <a:pt x="1282" y="219"/>
                  </a:lnTo>
                  <a:lnTo>
                    <a:pt x="1157" y="125"/>
                  </a:lnTo>
                  <a:lnTo>
                    <a:pt x="1032" y="63"/>
                  </a:lnTo>
                  <a:lnTo>
                    <a:pt x="907" y="32"/>
                  </a:lnTo>
                  <a:lnTo>
                    <a:pt x="751" y="0"/>
                  </a:lnTo>
                  <a:close/>
                </a:path>
              </a:pathLst>
            </a:custGeom>
            <a:solidFill>
              <a:srgbClr val="ffffff"/>
            </a:solidFill>
            <a:ln w="0">
              <a:noFill/>
            </a:ln>
          </p:spPr>
          <p:style>
            <a:lnRef idx="0"/>
            <a:fillRef idx="0"/>
            <a:effectRef idx="0"/>
            <a:fontRef idx="minor"/>
          </p:style>
        </p:sp>
        <p:sp>
          <p:nvSpPr>
            <p:cNvPr id="528" name="CustomShape 65"/>
            <p:cNvSpPr/>
            <p:nvPr/>
          </p:nvSpPr>
          <p:spPr>
            <a:xfrm>
              <a:off x="8511480" y="3758040"/>
              <a:ext cx="225360" cy="183240"/>
            </a:xfrm>
            <a:custGeom>
              <a:avLst/>
              <a:gdLst/>
              <a:ahLst/>
              <a:rect l="l" t="t" r="r" b="b"/>
              <a:pathLst>
                <a:path w="3127" h="3126">
                  <a:moveTo>
                    <a:pt x="1563" y="0"/>
                  </a:moveTo>
                  <a:lnTo>
                    <a:pt x="1251" y="31"/>
                  </a:lnTo>
                  <a:lnTo>
                    <a:pt x="938" y="125"/>
                  </a:lnTo>
                  <a:lnTo>
                    <a:pt x="688" y="281"/>
                  </a:lnTo>
                  <a:lnTo>
                    <a:pt x="438" y="469"/>
                  </a:lnTo>
                  <a:lnTo>
                    <a:pt x="251" y="688"/>
                  </a:lnTo>
                  <a:lnTo>
                    <a:pt x="126" y="969"/>
                  </a:lnTo>
                  <a:lnTo>
                    <a:pt x="32" y="1250"/>
                  </a:lnTo>
                  <a:lnTo>
                    <a:pt x="1" y="1563"/>
                  </a:lnTo>
                  <a:lnTo>
                    <a:pt x="32" y="1876"/>
                  </a:lnTo>
                  <a:lnTo>
                    <a:pt x="126" y="2188"/>
                  </a:lnTo>
                  <a:lnTo>
                    <a:pt x="251" y="2438"/>
                  </a:lnTo>
                  <a:lnTo>
                    <a:pt x="438" y="2688"/>
                  </a:lnTo>
                  <a:lnTo>
                    <a:pt x="688" y="2876"/>
                  </a:lnTo>
                  <a:lnTo>
                    <a:pt x="938" y="3001"/>
                  </a:lnTo>
                  <a:lnTo>
                    <a:pt x="1251" y="3095"/>
                  </a:lnTo>
                  <a:lnTo>
                    <a:pt x="1563" y="3126"/>
                  </a:lnTo>
                  <a:lnTo>
                    <a:pt x="1876" y="3095"/>
                  </a:lnTo>
                  <a:lnTo>
                    <a:pt x="2157" y="3001"/>
                  </a:lnTo>
                  <a:lnTo>
                    <a:pt x="2439" y="2876"/>
                  </a:lnTo>
                  <a:lnTo>
                    <a:pt x="2657" y="2688"/>
                  </a:lnTo>
                  <a:lnTo>
                    <a:pt x="2845" y="2438"/>
                  </a:lnTo>
                  <a:lnTo>
                    <a:pt x="3001" y="2188"/>
                  </a:lnTo>
                  <a:lnTo>
                    <a:pt x="3095" y="1876"/>
                  </a:lnTo>
                  <a:lnTo>
                    <a:pt x="3126" y="1563"/>
                  </a:lnTo>
                  <a:lnTo>
                    <a:pt x="3095" y="1250"/>
                  </a:lnTo>
                  <a:lnTo>
                    <a:pt x="3001" y="969"/>
                  </a:lnTo>
                  <a:lnTo>
                    <a:pt x="2845" y="688"/>
                  </a:lnTo>
                  <a:lnTo>
                    <a:pt x="2657" y="469"/>
                  </a:lnTo>
                  <a:lnTo>
                    <a:pt x="2439" y="281"/>
                  </a:lnTo>
                  <a:lnTo>
                    <a:pt x="2157" y="125"/>
                  </a:lnTo>
                  <a:lnTo>
                    <a:pt x="1876" y="31"/>
                  </a:lnTo>
                  <a:lnTo>
                    <a:pt x="1563" y="0"/>
                  </a:lnTo>
                  <a:close/>
                </a:path>
              </a:pathLst>
            </a:custGeom>
            <a:solidFill>
              <a:srgbClr val="f3ea00"/>
            </a:solidFill>
            <a:ln w="0">
              <a:noFill/>
            </a:ln>
          </p:spPr>
          <p:style>
            <a:lnRef idx="0"/>
            <a:fillRef idx="0"/>
            <a:effectRef idx="0"/>
            <a:fontRef idx="minor"/>
          </p:style>
        </p:sp>
        <p:sp>
          <p:nvSpPr>
            <p:cNvPr id="529" name="CustomShape 66"/>
            <p:cNvSpPr/>
            <p:nvPr/>
          </p:nvSpPr>
          <p:spPr>
            <a:xfrm>
              <a:off x="8546040" y="3774600"/>
              <a:ext cx="106560" cy="87840"/>
            </a:xfrm>
            <a:custGeom>
              <a:avLst/>
              <a:gdLst/>
              <a:ahLst/>
              <a:rect l="l" t="t" r="r" b="b"/>
              <a:pathLst>
                <a:path w="1501" h="1533">
                  <a:moveTo>
                    <a:pt x="751" y="0"/>
                  </a:moveTo>
                  <a:lnTo>
                    <a:pt x="594" y="32"/>
                  </a:lnTo>
                  <a:lnTo>
                    <a:pt x="469" y="63"/>
                  </a:lnTo>
                  <a:lnTo>
                    <a:pt x="344" y="125"/>
                  </a:lnTo>
                  <a:lnTo>
                    <a:pt x="219" y="219"/>
                  </a:lnTo>
                  <a:lnTo>
                    <a:pt x="125" y="344"/>
                  </a:lnTo>
                  <a:lnTo>
                    <a:pt x="63" y="469"/>
                  </a:lnTo>
                  <a:lnTo>
                    <a:pt x="0" y="626"/>
                  </a:lnTo>
                  <a:lnTo>
                    <a:pt x="0" y="751"/>
                  </a:lnTo>
                  <a:lnTo>
                    <a:pt x="0" y="907"/>
                  </a:lnTo>
                  <a:lnTo>
                    <a:pt x="63" y="1063"/>
                  </a:lnTo>
                  <a:lnTo>
                    <a:pt x="125" y="1188"/>
                  </a:lnTo>
                  <a:lnTo>
                    <a:pt x="219" y="1313"/>
                  </a:lnTo>
                  <a:lnTo>
                    <a:pt x="344" y="1376"/>
                  </a:lnTo>
                  <a:lnTo>
                    <a:pt x="469" y="1470"/>
                  </a:lnTo>
                  <a:lnTo>
                    <a:pt x="594" y="1501"/>
                  </a:lnTo>
                  <a:lnTo>
                    <a:pt x="751" y="1532"/>
                  </a:lnTo>
                  <a:lnTo>
                    <a:pt x="907" y="1501"/>
                  </a:lnTo>
                  <a:lnTo>
                    <a:pt x="1032" y="1470"/>
                  </a:lnTo>
                  <a:lnTo>
                    <a:pt x="1188" y="1376"/>
                  </a:lnTo>
                  <a:lnTo>
                    <a:pt x="1282" y="1313"/>
                  </a:lnTo>
                  <a:lnTo>
                    <a:pt x="1376" y="1188"/>
                  </a:lnTo>
                  <a:lnTo>
                    <a:pt x="1438" y="1063"/>
                  </a:lnTo>
                  <a:lnTo>
                    <a:pt x="1501" y="907"/>
                  </a:lnTo>
                  <a:lnTo>
                    <a:pt x="1501" y="751"/>
                  </a:lnTo>
                  <a:lnTo>
                    <a:pt x="1501" y="626"/>
                  </a:lnTo>
                  <a:lnTo>
                    <a:pt x="1438" y="469"/>
                  </a:lnTo>
                  <a:lnTo>
                    <a:pt x="1376" y="344"/>
                  </a:lnTo>
                  <a:lnTo>
                    <a:pt x="1282" y="219"/>
                  </a:lnTo>
                  <a:lnTo>
                    <a:pt x="1188" y="125"/>
                  </a:lnTo>
                  <a:lnTo>
                    <a:pt x="1032" y="63"/>
                  </a:lnTo>
                  <a:lnTo>
                    <a:pt x="907" y="32"/>
                  </a:lnTo>
                  <a:lnTo>
                    <a:pt x="751" y="0"/>
                  </a:lnTo>
                  <a:close/>
                </a:path>
              </a:pathLst>
            </a:custGeom>
            <a:solidFill>
              <a:srgbClr val="ffffff"/>
            </a:solidFill>
            <a:ln w="0">
              <a:noFill/>
            </a:ln>
          </p:spPr>
          <p:style>
            <a:lnRef idx="0"/>
            <a:fillRef idx="0"/>
            <a:effectRef idx="0"/>
            <a:fontRef idx="minor"/>
          </p:style>
        </p:sp>
        <p:sp>
          <p:nvSpPr>
            <p:cNvPr id="530" name="CustomShape 67"/>
            <p:cNvSpPr/>
            <p:nvPr/>
          </p:nvSpPr>
          <p:spPr>
            <a:xfrm>
              <a:off x="7514280" y="3797280"/>
              <a:ext cx="902160" cy="239040"/>
            </a:xfrm>
            <a:custGeom>
              <a:avLst/>
              <a:gdLst/>
              <a:ahLst/>
              <a:rect l="l" t="t" r="r" b="b"/>
              <a:pathLst>
                <a:path w="12348" h="4064">
                  <a:moveTo>
                    <a:pt x="407" y="1"/>
                  </a:moveTo>
                  <a:lnTo>
                    <a:pt x="313" y="32"/>
                  </a:lnTo>
                  <a:lnTo>
                    <a:pt x="157" y="126"/>
                  </a:lnTo>
                  <a:lnTo>
                    <a:pt x="63" y="282"/>
                  </a:lnTo>
                  <a:lnTo>
                    <a:pt x="32" y="376"/>
                  </a:lnTo>
                  <a:lnTo>
                    <a:pt x="1" y="469"/>
                  </a:lnTo>
                  <a:lnTo>
                    <a:pt x="1" y="4064"/>
                  </a:lnTo>
                  <a:lnTo>
                    <a:pt x="12347" y="4064"/>
                  </a:lnTo>
                  <a:lnTo>
                    <a:pt x="12347" y="469"/>
                  </a:lnTo>
                  <a:lnTo>
                    <a:pt x="12347" y="376"/>
                  </a:lnTo>
                  <a:lnTo>
                    <a:pt x="12316" y="282"/>
                  </a:lnTo>
                  <a:lnTo>
                    <a:pt x="12222" y="126"/>
                  </a:lnTo>
                  <a:lnTo>
                    <a:pt x="12066" y="32"/>
                  </a:lnTo>
                  <a:lnTo>
                    <a:pt x="11972" y="1"/>
                  </a:lnTo>
                  <a:close/>
                </a:path>
              </a:pathLst>
            </a:custGeom>
            <a:solidFill>
              <a:srgbClr val="d8d9dd"/>
            </a:solidFill>
            <a:ln w="0">
              <a:noFill/>
            </a:ln>
          </p:spPr>
          <p:style>
            <a:lnRef idx="0"/>
            <a:fillRef idx="0"/>
            <a:effectRef idx="0"/>
            <a:fontRef idx="minor"/>
          </p:style>
        </p:sp>
        <p:sp>
          <p:nvSpPr>
            <p:cNvPr id="531" name="CustomShape 68"/>
            <p:cNvSpPr/>
            <p:nvPr/>
          </p:nvSpPr>
          <p:spPr>
            <a:xfrm>
              <a:off x="7514280" y="3797280"/>
              <a:ext cx="902160" cy="43200"/>
            </a:xfrm>
            <a:custGeom>
              <a:avLst/>
              <a:gdLst/>
              <a:ahLst/>
              <a:rect l="l" t="t" r="r" b="b"/>
              <a:pathLst>
                <a:path w="12348" h="782">
                  <a:moveTo>
                    <a:pt x="438" y="1"/>
                  </a:moveTo>
                  <a:lnTo>
                    <a:pt x="282" y="32"/>
                  </a:lnTo>
                  <a:lnTo>
                    <a:pt x="126" y="126"/>
                  </a:lnTo>
                  <a:lnTo>
                    <a:pt x="63" y="251"/>
                  </a:lnTo>
                  <a:lnTo>
                    <a:pt x="1" y="407"/>
                  </a:lnTo>
                  <a:lnTo>
                    <a:pt x="1" y="782"/>
                  </a:lnTo>
                  <a:lnTo>
                    <a:pt x="12347" y="782"/>
                  </a:lnTo>
                  <a:lnTo>
                    <a:pt x="12347" y="407"/>
                  </a:lnTo>
                  <a:lnTo>
                    <a:pt x="12316" y="251"/>
                  </a:lnTo>
                  <a:lnTo>
                    <a:pt x="12222" y="126"/>
                  </a:lnTo>
                  <a:lnTo>
                    <a:pt x="12097" y="32"/>
                  </a:lnTo>
                  <a:lnTo>
                    <a:pt x="11941" y="1"/>
                  </a:lnTo>
                  <a:close/>
                </a:path>
              </a:pathLst>
            </a:custGeom>
            <a:solidFill>
              <a:srgbClr val="aeadb3"/>
            </a:solidFill>
            <a:ln w="0">
              <a:noFill/>
            </a:ln>
          </p:spPr>
          <p:style>
            <a:lnRef idx="0"/>
            <a:fillRef idx="0"/>
            <a:effectRef idx="0"/>
            <a:fontRef idx="minor"/>
          </p:style>
        </p:sp>
        <p:sp>
          <p:nvSpPr>
            <p:cNvPr id="532" name="CustomShape 69"/>
            <p:cNvSpPr/>
            <p:nvPr/>
          </p:nvSpPr>
          <p:spPr>
            <a:xfrm>
              <a:off x="7514280" y="3858480"/>
              <a:ext cx="902160" cy="45000"/>
            </a:xfrm>
            <a:custGeom>
              <a:avLst/>
              <a:gdLst/>
              <a:ahLst/>
              <a:rect l="l" t="t" r="r" b="b"/>
              <a:pathLst>
                <a:path w="12348" h="814">
                  <a:moveTo>
                    <a:pt x="1" y="1"/>
                  </a:moveTo>
                  <a:lnTo>
                    <a:pt x="1" y="814"/>
                  </a:lnTo>
                  <a:lnTo>
                    <a:pt x="12347" y="814"/>
                  </a:lnTo>
                  <a:lnTo>
                    <a:pt x="12347" y="1"/>
                  </a:lnTo>
                  <a:close/>
                </a:path>
              </a:pathLst>
            </a:custGeom>
            <a:solidFill>
              <a:srgbClr val="aeadb3"/>
            </a:solidFill>
            <a:ln w="0">
              <a:noFill/>
            </a:ln>
          </p:spPr>
          <p:style>
            <a:lnRef idx="0"/>
            <a:fillRef idx="0"/>
            <a:effectRef idx="0"/>
            <a:fontRef idx="minor"/>
          </p:style>
        </p:sp>
        <p:sp>
          <p:nvSpPr>
            <p:cNvPr id="533" name="CustomShape 70"/>
            <p:cNvSpPr/>
            <p:nvPr/>
          </p:nvSpPr>
          <p:spPr>
            <a:xfrm>
              <a:off x="7514280" y="3920040"/>
              <a:ext cx="902160" cy="45000"/>
            </a:xfrm>
            <a:custGeom>
              <a:avLst/>
              <a:gdLst/>
              <a:ahLst/>
              <a:rect l="l" t="t" r="r" b="b"/>
              <a:pathLst>
                <a:path w="12348" h="814">
                  <a:moveTo>
                    <a:pt x="1" y="0"/>
                  </a:moveTo>
                  <a:lnTo>
                    <a:pt x="1" y="813"/>
                  </a:lnTo>
                  <a:lnTo>
                    <a:pt x="12347" y="813"/>
                  </a:lnTo>
                  <a:lnTo>
                    <a:pt x="12347" y="0"/>
                  </a:lnTo>
                  <a:close/>
                </a:path>
              </a:pathLst>
            </a:custGeom>
            <a:solidFill>
              <a:srgbClr val="aeadb3"/>
            </a:solidFill>
            <a:ln w="0">
              <a:noFill/>
            </a:ln>
          </p:spPr>
          <p:style>
            <a:lnRef idx="0"/>
            <a:fillRef idx="0"/>
            <a:effectRef idx="0"/>
            <a:fontRef idx="minor"/>
          </p:style>
        </p:sp>
        <p:sp>
          <p:nvSpPr>
            <p:cNvPr id="534" name="CustomShape 71"/>
            <p:cNvSpPr/>
            <p:nvPr/>
          </p:nvSpPr>
          <p:spPr>
            <a:xfrm>
              <a:off x="7514280" y="3983760"/>
              <a:ext cx="902160" cy="45000"/>
            </a:xfrm>
            <a:custGeom>
              <a:avLst/>
              <a:gdLst/>
              <a:ahLst/>
              <a:rect l="l" t="t" r="r" b="b"/>
              <a:pathLst>
                <a:path w="12348" h="813">
                  <a:moveTo>
                    <a:pt x="1" y="0"/>
                  </a:moveTo>
                  <a:lnTo>
                    <a:pt x="1" y="813"/>
                  </a:lnTo>
                  <a:lnTo>
                    <a:pt x="12347" y="813"/>
                  </a:lnTo>
                  <a:lnTo>
                    <a:pt x="12347" y="0"/>
                  </a:lnTo>
                  <a:close/>
                </a:path>
              </a:pathLst>
            </a:custGeom>
            <a:solidFill>
              <a:srgbClr val="aeadb3"/>
            </a:solidFill>
            <a:ln w="0">
              <a:noFill/>
            </a:ln>
          </p:spPr>
          <p:style>
            <a:lnRef idx="0"/>
            <a:fillRef idx="0"/>
            <a:effectRef idx="0"/>
            <a:fontRef idx="minor"/>
          </p:style>
        </p:sp>
        <p:sp>
          <p:nvSpPr>
            <p:cNvPr id="535" name="CustomShape 72"/>
            <p:cNvSpPr/>
            <p:nvPr/>
          </p:nvSpPr>
          <p:spPr>
            <a:xfrm>
              <a:off x="7408440" y="3655080"/>
              <a:ext cx="599040" cy="119880"/>
            </a:xfrm>
            <a:custGeom>
              <a:avLst/>
              <a:gdLst/>
              <a:ahLst/>
              <a:rect l="l" t="t" r="r" b="b"/>
              <a:pathLst>
                <a:path w="8222" h="2064">
                  <a:moveTo>
                    <a:pt x="63" y="1"/>
                  </a:moveTo>
                  <a:lnTo>
                    <a:pt x="32" y="32"/>
                  </a:lnTo>
                  <a:lnTo>
                    <a:pt x="1" y="95"/>
                  </a:lnTo>
                  <a:lnTo>
                    <a:pt x="1" y="157"/>
                  </a:lnTo>
                  <a:lnTo>
                    <a:pt x="32" y="188"/>
                  </a:lnTo>
                  <a:lnTo>
                    <a:pt x="95" y="314"/>
                  </a:lnTo>
                  <a:lnTo>
                    <a:pt x="251" y="532"/>
                  </a:lnTo>
                  <a:lnTo>
                    <a:pt x="470" y="814"/>
                  </a:lnTo>
                  <a:lnTo>
                    <a:pt x="813" y="1157"/>
                  </a:lnTo>
                  <a:lnTo>
                    <a:pt x="1032" y="1345"/>
                  </a:lnTo>
                  <a:lnTo>
                    <a:pt x="1251" y="1501"/>
                  </a:lnTo>
                  <a:lnTo>
                    <a:pt x="1532" y="1658"/>
                  </a:lnTo>
                  <a:lnTo>
                    <a:pt x="1814" y="1783"/>
                  </a:lnTo>
                  <a:lnTo>
                    <a:pt x="2095" y="1908"/>
                  </a:lnTo>
                  <a:lnTo>
                    <a:pt x="2439" y="2001"/>
                  </a:lnTo>
                  <a:lnTo>
                    <a:pt x="2814" y="2064"/>
                  </a:lnTo>
                  <a:lnTo>
                    <a:pt x="8159" y="2064"/>
                  </a:lnTo>
                  <a:lnTo>
                    <a:pt x="8190" y="2033"/>
                  </a:lnTo>
                  <a:lnTo>
                    <a:pt x="8221" y="1970"/>
                  </a:lnTo>
                  <a:lnTo>
                    <a:pt x="8221" y="1939"/>
                  </a:lnTo>
                  <a:lnTo>
                    <a:pt x="8221" y="1876"/>
                  </a:lnTo>
                  <a:lnTo>
                    <a:pt x="8190" y="1845"/>
                  </a:lnTo>
                  <a:lnTo>
                    <a:pt x="8159" y="1814"/>
                  </a:lnTo>
                  <a:lnTo>
                    <a:pt x="8096" y="1783"/>
                  </a:lnTo>
                  <a:lnTo>
                    <a:pt x="2814" y="1783"/>
                  </a:lnTo>
                  <a:lnTo>
                    <a:pt x="2501" y="1720"/>
                  </a:lnTo>
                  <a:lnTo>
                    <a:pt x="2189" y="1626"/>
                  </a:lnTo>
                  <a:lnTo>
                    <a:pt x="1907" y="1533"/>
                  </a:lnTo>
                  <a:lnTo>
                    <a:pt x="1626" y="1408"/>
                  </a:lnTo>
                  <a:lnTo>
                    <a:pt x="1407" y="1251"/>
                  </a:lnTo>
                  <a:lnTo>
                    <a:pt x="1189" y="1095"/>
                  </a:lnTo>
                  <a:lnTo>
                    <a:pt x="1001" y="939"/>
                  </a:lnTo>
                  <a:lnTo>
                    <a:pt x="688" y="626"/>
                  </a:lnTo>
                  <a:lnTo>
                    <a:pt x="438" y="345"/>
                  </a:lnTo>
                  <a:lnTo>
                    <a:pt x="251" y="63"/>
                  </a:lnTo>
                  <a:lnTo>
                    <a:pt x="220" y="32"/>
                  </a:lnTo>
                  <a:lnTo>
                    <a:pt x="188" y="1"/>
                  </a:lnTo>
                  <a:close/>
                </a:path>
              </a:pathLst>
            </a:custGeom>
            <a:solidFill>
              <a:srgbClr val="03c8df"/>
            </a:solidFill>
            <a:ln w="0">
              <a:noFill/>
            </a:ln>
          </p:spPr>
          <p:style>
            <a:lnRef idx="0"/>
            <a:fillRef idx="0"/>
            <a:effectRef idx="0"/>
            <a:fontRef idx="minor"/>
          </p:style>
        </p:sp>
        <p:sp>
          <p:nvSpPr>
            <p:cNvPr id="536" name="CustomShape 73"/>
            <p:cNvSpPr/>
            <p:nvPr/>
          </p:nvSpPr>
          <p:spPr>
            <a:xfrm>
              <a:off x="7942680" y="3655080"/>
              <a:ext cx="599040" cy="119880"/>
            </a:xfrm>
            <a:custGeom>
              <a:avLst/>
              <a:gdLst/>
              <a:ahLst/>
              <a:rect l="l" t="t" r="r" b="b"/>
              <a:pathLst>
                <a:path w="8222" h="2064">
                  <a:moveTo>
                    <a:pt x="8034" y="1"/>
                  </a:moveTo>
                  <a:lnTo>
                    <a:pt x="8003" y="32"/>
                  </a:lnTo>
                  <a:lnTo>
                    <a:pt x="7971" y="63"/>
                  </a:lnTo>
                  <a:lnTo>
                    <a:pt x="7784" y="345"/>
                  </a:lnTo>
                  <a:lnTo>
                    <a:pt x="7534" y="626"/>
                  </a:lnTo>
                  <a:lnTo>
                    <a:pt x="7221" y="939"/>
                  </a:lnTo>
                  <a:lnTo>
                    <a:pt x="7034" y="1095"/>
                  </a:lnTo>
                  <a:lnTo>
                    <a:pt x="6815" y="1251"/>
                  </a:lnTo>
                  <a:lnTo>
                    <a:pt x="6596" y="1408"/>
                  </a:lnTo>
                  <a:lnTo>
                    <a:pt x="6315" y="1533"/>
                  </a:lnTo>
                  <a:lnTo>
                    <a:pt x="6033" y="1626"/>
                  </a:lnTo>
                  <a:lnTo>
                    <a:pt x="5721" y="1720"/>
                  </a:lnTo>
                  <a:lnTo>
                    <a:pt x="5408" y="1783"/>
                  </a:lnTo>
                  <a:lnTo>
                    <a:pt x="126" y="1783"/>
                  </a:lnTo>
                  <a:lnTo>
                    <a:pt x="63" y="1814"/>
                  </a:lnTo>
                  <a:lnTo>
                    <a:pt x="32" y="1845"/>
                  </a:lnTo>
                  <a:lnTo>
                    <a:pt x="1" y="1876"/>
                  </a:lnTo>
                  <a:lnTo>
                    <a:pt x="1" y="1939"/>
                  </a:lnTo>
                  <a:lnTo>
                    <a:pt x="1" y="1970"/>
                  </a:lnTo>
                  <a:lnTo>
                    <a:pt x="32" y="2033"/>
                  </a:lnTo>
                  <a:lnTo>
                    <a:pt x="63" y="2064"/>
                  </a:lnTo>
                  <a:lnTo>
                    <a:pt x="5408" y="2064"/>
                  </a:lnTo>
                  <a:lnTo>
                    <a:pt x="5783" y="2001"/>
                  </a:lnTo>
                  <a:lnTo>
                    <a:pt x="6127" y="1908"/>
                  </a:lnTo>
                  <a:lnTo>
                    <a:pt x="6409" y="1783"/>
                  </a:lnTo>
                  <a:lnTo>
                    <a:pt x="6690" y="1658"/>
                  </a:lnTo>
                  <a:lnTo>
                    <a:pt x="6971" y="1501"/>
                  </a:lnTo>
                  <a:lnTo>
                    <a:pt x="7190" y="1345"/>
                  </a:lnTo>
                  <a:lnTo>
                    <a:pt x="7409" y="1157"/>
                  </a:lnTo>
                  <a:lnTo>
                    <a:pt x="7753" y="814"/>
                  </a:lnTo>
                  <a:lnTo>
                    <a:pt x="7971" y="532"/>
                  </a:lnTo>
                  <a:lnTo>
                    <a:pt x="8128" y="314"/>
                  </a:lnTo>
                  <a:lnTo>
                    <a:pt x="8190" y="188"/>
                  </a:lnTo>
                  <a:lnTo>
                    <a:pt x="8221" y="157"/>
                  </a:lnTo>
                  <a:lnTo>
                    <a:pt x="8221" y="95"/>
                  </a:lnTo>
                  <a:lnTo>
                    <a:pt x="8190" y="32"/>
                  </a:lnTo>
                  <a:lnTo>
                    <a:pt x="8159" y="1"/>
                  </a:lnTo>
                  <a:close/>
                </a:path>
              </a:pathLst>
            </a:custGeom>
            <a:solidFill>
              <a:srgbClr val="03c8df"/>
            </a:solidFill>
            <a:ln w="0">
              <a:noFill/>
            </a:ln>
          </p:spPr>
          <p:style>
            <a:lnRef idx="0"/>
            <a:fillRef idx="0"/>
            <a:effectRef idx="0"/>
            <a:fontRef idx="minor"/>
          </p:style>
        </p:sp>
        <p:sp>
          <p:nvSpPr>
            <p:cNvPr id="537" name="CustomShape 74"/>
            <p:cNvSpPr/>
            <p:nvPr/>
          </p:nvSpPr>
          <p:spPr>
            <a:xfrm>
              <a:off x="7060320" y="4039560"/>
              <a:ext cx="406800" cy="114480"/>
            </a:xfrm>
            <a:custGeom>
              <a:avLst/>
              <a:gdLst/>
              <a:ahLst/>
              <a:rect l="l" t="t" r="r" b="b"/>
              <a:pathLst>
                <a:path w="5596" h="1971">
                  <a:moveTo>
                    <a:pt x="751" y="1"/>
                  </a:moveTo>
                  <a:lnTo>
                    <a:pt x="595" y="63"/>
                  </a:lnTo>
                  <a:lnTo>
                    <a:pt x="438" y="157"/>
                  </a:lnTo>
                  <a:lnTo>
                    <a:pt x="282" y="282"/>
                  </a:lnTo>
                  <a:lnTo>
                    <a:pt x="157" y="407"/>
                  </a:lnTo>
                  <a:lnTo>
                    <a:pt x="63" y="564"/>
                  </a:lnTo>
                  <a:lnTo>
                    <a:pt x="32" y="751"/>
                  </a:lnTo>
                  <a:lnTo>
                    <a:pt x="1" y="939"/>
                  </a:lnTo>
                  <a:lnTo>
                    <a:pt x="1" y="1032"/>
                  </a:lnTo>
                  <a:lnTo>
                    <a:pt x="32" y="1220"/>
                  </a:lnTo>
                  <a:lnTo>
                    <a:pt x="63" y="1408"/>
                  </a:lnTo>
                  <a:lnTo>
                    <a:pt x="157" y="1564"/>
                  </a:lnTo>
                  <a:lnTo>
                    <a:pt x="282" y="1689"/>
                  </a:lnTo>
                  <a:lnTo>
                    <a:pt x="438" y="1814"/>
                  </a:lnTo>
                  <a:lnTo>
                    <a:pt x="595" y="1908"/>
                  </a:lnTo>
                  <a:lnTo>
                    <a:pt x="751" y="1970"/>
                  </a:lnTo>
                  <a:lnTo>
                    <a:pt x="4846" y="1970"/>
                  </a:lnTo>
                  <a:lnTo>
                    <a:pt x="5002" y="1908"/>
                  </a:lnTo>
                  <a:lnTo>
                    <a:pt x="5189" y="1814"/>
                  </a:lnTo>
                  <a:lnTo>
                    <a:pt x="5314" y="1689"/>
                  </a:lnTo>
                  <a:lnTo>
                    <a:pt x="5439" y="1564"/>
                  </a:lnTo>
                  <a:lnTo>
                    <a:pt x="5533" y="1408"/>
                  </a:lnTo>
                  <a:lnTo>
                    <a:pt x="5596" y="1220"/>
                  </a:lnTo>
                  <a:lnTo>
                    <a:pt x="5596" y="1032"/>
                  </a:lnTo>
                  <a:lnTo>
                    <a:pt x="5596" y="939"/>
                  </a:lnTo>
                  <a:lnTo>
                    <a:pt x="5596" y="751"/>
                  </a:lnTo>
                  <a:lnTo>
                    <a:pt x="5533" y="564"/>
                  </a:lnTo>
                  <a:lnTo>
                    <a:pt x="5439" y="407"/>
                  </a:lnTo>
                  <a:lnTo>
                    <a:pt x="5314" y="282"/>
                  </a:lnTo>
                  <a:lnTo>
                    <a:pt x="5189" y="157"/>
                  </a:lnTo>
                  <a:lnTo>
                    <a:pt x="5002" y="63"/>
                  </a:lnTo>
                  <a:lnTo>
                    <a:pt x="4846" y="1"/>
                  </a:lnTo>
                  <a:close/>
                </a:path>
              </a:pathLst>
            </a:custGeom>
            <a:solidFill>
              <a:srgbClr val="cccccc"/>
            </a:solidFill>
            <a:ln w="0">
              <a:noFill/>
            </a:ln>
          </p:spPr>
          <p:style>
            <a:lnRef idx="0"/>
            <a:fillRef idx="0"/>
            <a:effectRef idx="0"/>
            <a:fontRef idx="minor"/>
          </p:style>
        </p:sp>
        <p:sp>
          <p:nvSpPr>
            <p:cNvPr id="538" name="CustomShape 75"/>
            <p:cNvSpPr/>
            <p:nvPr/>
          </p:nvSpPr>
          <p:spPr>
            <a:xfrm>
              <a:off x="7853760" y="4039560"/>
              <a:ext cx="950040" cy="114480"/>
            </a:xfrm>
            <a:custGeom>
              <a:avLst/>
              <a:gdLst/>
              <a:ahLst/>
              <a:rect l="l" t="t" r="r" b="b"/>
              <a:pathLst>
                <a:path w="13004" h="1971">
                  <a:moveTo>
                    <a:pt x="782" y="1"/>
                  </a:moveTo>
                  <a:lnTo>
                    <a:pt x="595" y="63"/>
                  </a:lnTo>
                  <a:lnTo>
                    <a:pt x="438" y="157"/>
                  </a:lnTo>
                  <a:lnTo>
                    <a:pt x="282" y="282"/>
                  </a:lnTo>
                  <a:lnTo>
                    <a:pt x="157" y="407"/>
                  </a:lnTo>
                  <a:lnTo>
                    <a:pt x="94" y="564"/>
                  </a:lnTo>
                  <a:lnTo>
                    <a:pt x="32" y="751"/>
                  </a:lnTo>
                  <a:lnTo>
                    <a:pt x="1" y="939"/>
                  </a:lnTo>
                  <a:lnTo>
                    <a:pt x="1" y="1032"/>
                  </a:lnTo>
                  <a:lnTo>
                    <a:pt x="32" y="1220"/>
                  </a:lnTo>
                  <a:lnTo>
                    <a:pt x="94" y="1408"/>
                  </a:lnTo>
                  <a:lnTo>
                    <a:pt x="157" y="1564"/>
                  </a:lnTo>
                  <a:lnTo>
                    <a:pt x="282" y="1689"/>
                  </a:lnTo>
                  <a:lnTo>
                    <a:pt x="438" y="1814"/>
                  </a:lnTo>
                  <a:lnTo>
                    <a:pt x="595" y="1908"/>
                  </a:lnTo>
                  <a:lnTo>
                    <a:pt x="782" y="1970"/>
                  </a:lnTo>
                  <a:lnTo>
                    <a:pt x="12222" y="1970"/>
                  </a:lnTo>
                  <a:lnTo>
                    <a:pt x="12410" y="1908"/>
                  </a:lnTo>
                  <a:lnTo>
                    <a:pt x="12566" y="1814"/>
                  </a:lnTo>
                  <a:lnTo>
                    <a:pt x="12722" y="1689"/>
                  </a:lnTo>
                  <a:lnTo>
                    <a:pt x="12816" y="1564"/>
                  </a:lnTo>
                  <a:lnTo>
                    <a:pt x="12910" y="1408"/>
                  </a:lnTo>
                  <a:lnTo>
                    <a:pt x="12973" y="1220"/>
                  </a:lnTo>
                  <a:lnTo>
                    <a:pt x="13004" y="1032"/>
                  </a:lnTo>
                  <a:lnTo>
                    <a:pt x="13004" y="939"/>
                  </a:lnTo>
                  <a:lnTo>
                    <a:pt x="12973" y="751"/>
                  </a:lnTo>
                  <a:lnTo>
                    <a:pt x="12910" y="564"/>
                  </a:lnTo>
                  <a:lnTo>
                    <a:pt x="12816" y="407"/>
                  </a:lnTo>
                  <a:lnTo>
                    <a:pt x="12722" y="282"/>
                  </a:lnTo>
                  <a:lnTo>
                    <a:pt x="12566" y="157"/>
                  </a:lnTo>
                  <a:lnTo>
                    <a:pt x="12410" y="63"/>
                  </a:lnTo>
                  <a:lnTo>
                    <a:pt x="12222" y="1"/>
                  </a:lnTo>
                  <a:close/>
                </a:path>
              </a:pathLst>
            </a:custGeom>
            <a:solidFill>
              <a:srgbClr val="cccccc"/>
            </a:solidFill>
            <a:ln w="0">
              <a:noFill/>
            </a:ln>
          </p:spPr>
          <p:style>
            <a:lnRef idx="0"/>
            <a:fillRef idx="0"/>
            <a:effectRef idx="0"/>
            <a:fontRef idx="minor"/>
          </p:style>
        </p:sp>
        <p:sp>
          <p:nvSpPr>
            <p:cNvPr id="539" name="CustomShape 76"/>
            <p:cNvSpPr/>
            <p:nvPr/>
          </p:nvSpPr>
          <p:spPr>
            <a:xfrm>
              <a:off x="7766640" y="4117680"/>
              <a:ext cx="426960" cy="174240"/>
            </a:xfrm>
            <a:custGeom>
              <a:avLst/>
              <a:gdLst/>
              <a:ahLst/>
              <a:rect l="l" t="t" r="r" b="b"/>
              <a:pathLst>
                <a:path w="5878" h="2971">
                  <a:moveTo>
                    <a:pt x="345" y="1"/>
                  </a:moveTo>
                  <a:lnTo>
                    <a:pt x="282" y="32"/>
                  </a:lnTo>
                  <a:lnTo>
                    <a:pt x="126" y="126"/>
                  </a:lnTo>
                  <a:lnTo>
                    <a:pt x="32" y="282"/>
                  </a:lnTo>
                  <a:lnTo>
                    <a:pt x="1" y="345"/>
                  </a:lnTo>
                  <a:lnTo>
                    <a:pt x="1" y="438"/>
                  </a:lnTo>
                  <a:lnTo>
                    <a:pt x="1" y="2501"/>
                  </a:lnTo>
                  <a:lnTo>
                    <a:pt x="1" y="2595"/>
                  </a:lnTo>
                  <a:lnTo>
                    <a:pt x="32" y="2689"/>
                  </a:lnTo>
                  <a:lnTo>
                    <a:pt x="126" y="2814"/>
                  </a:lnTo>
                  <a:lnTo>
                    <a:pt x="282" y="2908"/>
                  </a:lnTo>
                  <a:lnTo>
                    <a:pt x="345" y="2939"/>
                  </a:lnTo>
                  <a:lnTo>
                    <a:pt x="439" y="2970"/>
                  </a:lnTo>
                  <a:lnTo>
                    <a:pt x="5440" y="2970"/>
                  </a:lnTo>
                  <a:lnTo>
                    <a:pt x="5533" y="2939"/>
                  </a:lnTo>
                  <a:lnTo>
                    <a:pt x="5596" y="2908"/>
                  </a:lnTo>
                  <a:lnTo>
                    <a:pt x="5752" y="2814"/>
                  </a:lnTo>
                  <a:lnTo>
                    <a:pt x="5846" y="2689"/>
                  </a:lnTo>
                  <a:lnTo>
                    <a:pt x="5877" y="2595"/>
                  </a:lnTo>
                  <a:lnTo>
                    <a:pt x="5877" y="2501"/>
                  </a:lnTo>
                  <a:lnTo>
                    <a:pt x="5877" y="438"/>
                  </a:lnTo>
                  <a:lnTo>
                    <a:pt x="5877" y="345"/>
                  </a:lnTo>
                  <a:lnTo>
                    <a:pt x="5846" y="282"/>
                  </a:lnTo>
                  <a:lnTo>
                    <a:pt x="5752" y="126"/>
                  </a:lnTo>
                  <a:lnTo>
                    <a:pt x="5596" y="32"/>
                  </a:lnTo>
                  <a:lnTo>
                    <a:pt x="5533" y="1"/>
                  </a:lnTo>
                  <a:close/>
                </a:path>
              </a:pathLst>
            </a:custGeom>
            <a:solidFill>
              <a:srgbClr val="87868a"/>
            </a:solidFill>
            <a:ln w="0">
              <a:noFill/>
            </a:ln>
          </p:spPr>
          <p:style>
            <a:lnRef idx="0"/>
            <a:fillRef idx="0"/>
            <a:effectRef idx="0"/>
            <a:fontRef idx="minor"/>
          </p:style>
        </p:sp>
        <p:sp>
          <p:nvSpPr>
            <p:cNvPr id="540" name="CustomShape 77"/>
            <p:cNvSpPr/>
            <p:nvPr/>
          </p:nvSpPr>
          <p:spPr>
            <a:xfrm>
              <a:off x="5943600" y="3364200"/>
              <a:ext cx="754920" cy="1193400"/>
            </a:xfrm>
            <a:custGeom>
              <a:avLst/>
              <a:gdLst/>
              <a:ahLst/>
              <a:rect l="l" t="t" r="r" b="b"/>
              <a:pathLst>
                <a:path w="10347" h="20037">
                  <a:moveTo>
                    <a:pt x="750" y="1"/>
                  </a:moveTo>
                  <a:lnTo>
                    <a:pt x="594" y="32"/>
                  </a:lnTo>
                  <a:lnTo>
                    <a:pt x="469" y="63"/>
                  </a:lnTo>
                  <a:lnTo>
                    <a:pt x="344" y="126"/>
                  </a:lnTo>
                  <a:lnTo>
                    <a:pt x="219" y="220"/>
                  </a:lnTo>
                  <a:lnTo>
                    <a:pt x="125" y="345"/>
                  </a:lnTo>
                  <a:lnTo>
                    <a:pt x="63" y="470"/>
                  </a:lnTo>
                  <a:lnTo>
                    <a:pt x="0" y="626"/>
                  </a:lnTo>
                  <a:lnTo>
                    <a:pt x="0" y="751"/>
                  </a:lnTo>
                  <a:lnTo>
                    <a:pt x="0" y="20037"/>
                  </a:lnTo>
                  <a:lnTo>
                    <a:pt x="10347" y="20037"/>
                  </a:lnTo>
                  <a:lnTo>
                    <a:pt x="10347" y="751"/>
                  </a:lnTo>
                  <a:lnTo>
                    <a:pt x="10315" y="626"/>
                  </a:lnTo>
                  <a:lnTo>
                    <a:pt x="10284" y="470"/>
                  </a:lnTo>
                  <a:lnTo>
                    <a:pt x="10190" y="345"/>
                  </a:lnTo>
                  <a:lnTo>
                    <a:pt x="10096" y="220"/>
                  </a:lnTo>
                  <a:lnTo>
                    <a:pt x="10003" y="126"/>
                  </a:lnTo>
                  <a:lnTo>
                    <a:pt x="9878" y="63"/>
                  </a:lnTo>
                  <a:lnTo>
                    <a:pt x="9721" y="32"/>
                  </a:lnTo>
                  <a:lnTo>
                    <a:pt x="9565" y="1"/>
                  </a:lnTo>
                  <a:close/>
                </a:path>
              </a:pathLst>
            </a:custGeom>
            <a:solidFill>
              <a:srgbClr val="4cbb1d"/>
            </a:solidFill>
            <a:ln w="0">
              <a:noFill/>
            </a:ln>
          </p:spPr>
          <p:style>
            <a:lnRef idx="0"/>
            <a:fillRef idx="0"/>
            <a:effectRef idx="0"/>
            <a:fontRef idx="minor"/>
          </p:style>
        </p:sp>
        <p:sp>
          <p:nvSpPr>
            <p:cNvPr id="541" name="CustomShape 78"/>
            <p:cNvSpPr/>
            <p:nvPr/>
          </p:nvSpPr>
          <p:spPr>
            <a:xfrm>
              <a:off x="5943600" y="3927600"/>
              <a:ext cx="754920" cy="636840"/>
            </a:xfrm>
            <a:custGeom>
              <a:avLst/>
              <a:gdLst/>
              <a:ahLst/>
              <a:rect l="l" t="t" r="r" b="b"/>
              <a:pathLst>
                <a:path w="10347" h="10722">
                  <a:moveTo>
                    <a:pt x="0" y="1"/>
                  </a:moveTo>
                  <a:lnTo>
                    <a:pt x="0" y="10722"/>
                  </a:lnTo>
                  <a:lnTo>
                    <a:pt x="10347" y="10722"/>
                  </a:lnTo>
                  <a:lnTo>
                    <a:pt x="10347" y="1"/>
                  </a:lnTo>
                  <a:close/>
                </a:path>
              </a:pathLst>
            </a:custGeom>
            <a:solidFill>
              <a:srgbClr val="81e552"/>
            </a:solidFill>
            <a:ln w="0">
              <a:noFill/>
            </a:ln>
          </p:spPr>
          <p:style>
            <a:lnRef idx="0"/>
            <a:fillRef idx="0"/>
            <a:effectRef idx="0"/>
            <a:fontRef idx="minor"/>
          </p:style>
        </p:sp>
        <p:sp>
          <p:nvSpPr>
            <p:cNvPr id="542" name="CustomShape 79"/>
            <p:cNvSpPr/>
            <p:nvPr/>
          </p:nvSpPr>
          <p:spPr>
            <a:xfrm>
              <a:off x="6198120" y="4019040"/>
              <a:ext cx="225000" cy="455760"/>
            </a:xfrm>
            <a:custGeom>
              <a:avLst/>
              <a:gdLst/>
              <a:ahLst/>
              <a:rect l="l" t="t" r="r" b="b"/>
              <a:pathLst>
                <a:path w="3127" h="7690">
                  <a:moveTo>
                    <a:pt x="2470" y="0"/>
                  </a:moveTo>
                  <a:lnTo>
                    <a:pt x="1" y="4407"/>
                  </a:lnTo>
                  <a:lnTo>
                    <a:pt x="1" y="4407"/>
                  </a:lnTo>
                  <a:lnTo>
                    <a:pt x="1439" y="4345"/>
                  </a:lnTo>
                  <a:lnTo>
                    <a:pt x="626" y="7689"/>
                  </a:lnTo>
                  <a:lnTo>
                    <a:pt x="3127" y="3313"/>
                  </a:lnTo>
                  <a:lnTo>
                    <a:pt x="1658" y="3376"/>
                  </a:lnTo>
                  <a:lnTo>
                    <a:pt x="2470" y="0"/>
                  </a:lnTo>
                  <a:close/>
                </a:path>
              </a:pathLst>
            </a:custGeom>
            <a:solidFill>
              <a:srgbClr val="f3ea00"/>
            </a:solidFill>
            <a:ln w="0">
              <a:noFill/>
            </a:ln>
          </p:spPr>
          <p:style>
            <a:lnRef idx="0"/>
            <a:fillRef idx="0"/>
            <a:effectRef idx="0"/>
            <a:fontRef idx="minor"/>
          </p:style>
        </p:sp>
        <p:sp>
          <p:nvSpPr>
            <p:cNvPr id="543" name="CustomShape 80"/>
            <p:cNvSpPr/>
            <p:nvPr/>
          </p:nvSpPr>
          <p:spPr>
            <a:xfrm>
              <a:off x="6138720" y="3728160"/>
              <a:ext cx="362880" cy="86040"/>
            </a:xfrm>
            <a:custGeom>
              <a:avLst/>
              <a:gdLst/>
              <a:ahLst/>
              <a:rect l="l" t="t" r="r" b="b"/>
              <a:pathLst>
                <a:path w="5002" h="1502">
                  <a:moveTo>
                    <a:pt x="0" y="1"/>
                  </a:moveTo>
                  <a:lnTo>
                    <a:pt x="0" y="1501"/>
                  </a:lnTo>
                  <a:lnTo>
                    <a:pt x="5001" y="1501"/>
                  </a:lnTo>
                  <a:lnTo>
                    <a:pt x="5001" y="1"/>
                  </a:lnTo>
                  <a:close/>
                </a:path>
              </a:pathLst>
            </a:custGeom>
            <a:solidFill>
              <a:srgbClr val="ffffff"/>
            </a:solidFill>
            <a:ln w="0">
              <a:noFill/>
            </a:ln>
          </p:spPr>
          <p:style>
            <a:lnRef idx="0"/>
            <a:fillRef idx="0"/>
            <a:effectRef idx="0"/>
            <a:fontRef idx="minor"/>
          </p:style>
        </p:sp>
        <p:sp>
          <p:nvSpPr>
            <p:cNvPr id="544" name="CustomShape 81"/>
            <p:cNvSpPr/>
            <p:nvPr/>
          </p:nvSpPr>
          <p:spPr>
            <a:xfrm>
              <a:off x="6138720" y="3615840"/>
              <a:ext cx="362880" cy="86400"/>
            </a:xfrm>
            <a:custGeom>
              <a:avLst/>
              <a:gdLst/>
              <a:ahLst/>
              <a:rect l="l" t="t" r="r" b="b"/>
              <a:pathLst>
                <a:path w="5002" h="1501">
                  <a:moveTo>
                    <a:pt x="0" y="1"/>
                  </a:moveTo>
                  <a:lnTo>
                    <a:pt x="0" y="1501"/>
                  </a:lnTo>
                  <a:lnTo>
                    <a:pt x="5001" y="1501"/>
                  </a:lnTo>
                  <a:lnTo>
                    <a:pt x="5001" y="1"/>
                  </a:lnTo>
                  <a:close/>
                </a:path>
              </a:pathLst>
            </a:custGeom>
            <a:solidFill>
              <a:srgbClr val="ffffff"/>
            </a:solidFill>
            <a:ln w="0">
              <a:noFill/>
            </a:ln>
          </p:spPr>
          <p:style>
            <a:lnRef idx="0"/>
            <a:fillRef idx="0"/>
            <a:effectRef idx="0"/>
            <a:fontRef idx="minor"/>
          </p:style>
        </p:sp>
        <p:sp>
          <p:nvSpPr>
            <p:cNvPr id="545" name="CustomShape 82"/>
            <p:cNvSpPr/>
            <p:nvPr/>
          </p:nvSpPr>
          <p:spPr>
            <a:xfrm>
              <a:off x="6138720" y="3504240"/>
              <a:ext cx="362880" cy="86040"/>
            </a:xfrm>
            <a:custGeom>
              <a:avLst/>
              <a:gdLst/>
              <a:ahLst/>
              <a:rect l="l" t="t" r="r" b="b"/>
              <a:pathLst>
                <a:path w="5002" h="1501">
                  <a:moveTo>
                    <a:pt x="0" y="0"/>
                  </a:moveTo>
                  <a:lnTo>
                    <a:pt x="0" y="1500"/>
                  </a:lnTo>
                  <a:lnTo>
                    <a:pt x="5001" y="1500"/>
                  </a:lnTo>
                  <a:lnTo>
                    <a:pt x="5001" y="0"/>
                  </a:lnTo>
                  <a:close/>
                </a:path>
              </a:pathLst>
            </a:custGeom>
            <a:solidFill>
              <a:srgbClr val="ffffff"/>
            </a:solidFill>
            <a:ln w="0">
              <a:noFill/>
            </a:ln>
          </p:spPr>
          <p:style>
            <a:lnRef idx="0"/>
            <a:fillRef idx="0"/>
            <a:effectRef idx="0"/>
            <a:fontRef idx="minor"/>
          </p:style>
        </p:sp>
      </p:grpSp>
      <p:sp>
        <p:nvSpPr>
          <p:cNvPr id="546" name="CustomShape 83"/>
          <p:cNvSpPr/>
          <p:nvPr/>
        </p:nvSpPr>
        <p:spPr>
          <a:xfrm>
            <a:off x="2026080" y="411480"/>
            <a:ext cx="4600440" cy="48132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2800" spc="-1" strike="noStrike">
                <a:solidFill>
                  <a:srgbClr val="000000"/>
                </a:solidFill>
                <a:latin typeface="Times New Roman"/>
                <a:ea typeface="DejaVu Sans"/>
              </a:rPr>
              <a:t>FUTURE SCOPE</a:t>
            </a:r>
            <a:endParaRPr b="0" lang="en-US" sz="2800" spc="-1" strike="noStrike">
              <a:latin typeface="Arial"/>
            </a:endParaRPr>
          </a:p>
        </p:txBody>
      </p:sp>
      <p:sp>
        <p:nvSpPr>
          <p:cNvPr id="547" name="CustomShape 84"/>
          <p:cNvSpPr/>
          <p:nvPr/>
        </p:nvSpPr>
        <p:spPr>
          <a:xfrm>
            <a:off x="228600" y="1143000"/>
            <a:ext cx="8404200" cy="1735560"/>
          </a:xfrm>
          <a:prstGeom prst="rect">
            <a:avLst/>
          </a:prstGeom>
          <a:noFill/>
          <a:ln w="0">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marL="285840" indent="-283320">
              <a:lnSpc>
                <a:spcPct val="100000"/>
              </a:lnSpc>
              <a:buClr>
                <a:srgbClr val="000000"/>
              </a:buClr>
              <a:buFont typeface="Arial"/>
              <a:buChar char="•"/>
            </a:pPr>
            <a:r>
              <a:rPr b="0" lang="en-US" sz="1800" spc="-1" strike="noStrike">
                <a:solidFill>
                  <a:srgbClr val="000000"/>
                </a:solidFill>
                <a:latin typeface="Arial"/>
                <a:ea typeface="DejaVu Sans"/>
              </a:rPr>
              <a:t>Can add an history page to maintain the users history of searches.</a:t>
            </a:r>
            <a:endParaRPr b="0" lang="en-US" sz="1800" spc="-1" strike="noStrike">
              <a:latin typeface="Arial"/>
            </a:endParaRPr>
          </a:p>
          <a:p>
            <a:pPr marL="285840" indent="-283320">
              <a:lnSpc>
                <a:spcPct val="100000"/>
              </a:lnSpc>
              <a:buClr>
                <a:srgbClr val="000000"/>
              </a:buClr>
              <a:buFont typeface="Arial"/>
              <a:buChar char="•"/>
            </a:pPr>
            <a:r>
              <a:rPr b="0" lang="en-US" sz="1800" spc="-1" strike="noStrike">
                <a:solidFill>
                  <a:srgbClr val="000000"/>
                </a:solidFill>
                <a:latin typeface="Arial"/>
                <a:ea typeface="DejaVu Sans"/>
              </a:rPr>
              <a:t>U</a:t>
            </a:r>
            <a:r>
              <a:rPr b="0" lang="en-IN" sz="1800" spc="-1" strike="noStrike">
                <a:solidFill>
                  <a:srgbClr val="000000"/>
                </a:solidFill>
                <a:latin typeface="Arial"/>
                <a:ea typeface="DejaVu Sans"/>
              </a:rPr>
              <a:t>ser can interact with map by writing down the location name.</a:t>
            </a:r>
            <a:endParaRPr b="0" lang="en-US" sz="1800" spc="-1" strike="noStrike">
              <a:latin typeface="Arial"/>
            </a:endParaRPr>
          </a:p>
          <a:p>
            <a:pPr marL="285840" indent="-283320">
              <a:lnSpc>
                <a:spcPct val="100000"/>
              </a:lnSpc>
              <a:buClr>
                <a:srgbClr val="000000"/>
              </a:buClr>
              <a:buFont typeface="Arial"/>
              <a:buChar char="•"/>
            </a:pPr>
            <a:r>
              <a:rPr b="0" lang="en-IN" sz="1800" spc="-1" strike="noStrike">
                <a:solidFill>
                  <a:srgbClr val="000000"/>
                </a:solidFill>
                <a:latin typeface="Arial"/>
                <a:ea typeface="DejaVu Sans"/>
              </a:rPr>
              <a:t>User can see all the details about the entered location with the photos of street and charger.</a:t>
            </a:r>
            <a:endParaRPr b="0" lang="en-US" sz="1800" spc="-1" strike="noStrike">
              <a:latin typeface="Arial"/>
            </a:endParaRPr>
          </a:p>
          <a:p>
            <a:pPr marL="285840" indent="-283320">
              <a:lnSpc>
                <a:spcPct val="100000"/>
              </a:lnSpc>
              <a:buClr>
                <a:srgbClr val="000000"/>
              </a:buClr>
              <a:buFont typeface="Arial"/>
              <a:buChar char="•"/>
            </a:pPr>
            <a:r>
              <a:rPr b="0" lang="en-IN" sz="1800" spc="-1" strike="noStrike">
                <a:solidFill>
                  <a:srgbClr val="000000"/>
                </a:solidFill>
                <a:latin typeface="Arial"/>
                <a:ea typeface="DejaVu Sans"/>
              </a:rPr>
              <a:t>User can be able to see if charger is available or busy.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a202"/>
        </a:solidFill>
      </p:bgPr>
    </p:bg>
    <p:spTree>
      <p:nvGrpSpPr>
        <p:cNvPr id="1" name=""/>
        <p:cNvGrpSpPr/>
        <p:nvPr/>
      </p:nvGrpSpPr>
      <p:grpSpPr>
        <a:xfrm>
          <a:off x="0" y="0"/>
          <a:ext cx="0" cy="0"/>
          <a:chOff x="0" y="0"/>
          <a:chExt cx="0" cy="0"/>
        </a:xfrm>
      </p:grpSpPr>
      <p:sp>
        <p:nvSpPr>
          <p:cNvPr id="548" name="CustomShape 1"/>
          <p:cNvSpPr/>
          <p:nvPr/>
        </p:nvSpPr>
        <p:spPr>
          <a:xfrm>
            <a:off x="1143000" y="228600"/>
            <a:ext cx="6627240" cy="48204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2800" spc="-1" strike="noStrike">
                <a:solidFill>
                  <a:srgbClr val="000000"/>
                </a:solidFill>
                <a:latin typeface="Times New Roman"/>
                <a:ea typeface="DejaVu Sans"/>
              </a:rPr>
              <a:t>CONCLUSION</a:t>
            </a:r>
            <a:endParaRPr b="0" lang="en-US" sz="2800" spc="-1" strike="noStrike">
              <a:latin typeface="Arial"/>
            </a:endParaRPr>
          </a:p>
        </p:txBody>
      </p:sp>
      <p:sp>
        <p:nvSpPr>
          <p:cNvPr id="549" name="CustomShape 2"/>
          <p:cNvSpPr/>
          <p:nvPr/>
        </p:nvSpPr>
        <p:spPr>
          <a:xfrm>
            <a:off x="457200" y="1143720"/>
            <a:ext cx="7541640" cy="1369080"/>
          </a:xfrm>
          <a:prstGeom prst="rect">
            <a:avLst/>
          </a:prstGeom>
          <a:noFill/>
          <a:ln w="0">
            <a:noFill/>
          </a:ln>
        </p:spPr>
        <p:style>
          <a:lnRef idx="0"/>
          <a:fillRef idx="0"/>
          <a:effectRef idx="0"/>
          <a:fontRef idx="minor"/>
        </p:style>
        <p:txBody>
          <a:bodyPr lIns="90000" rIns="90000" tIns="45000" bIns="45000">
            <a:noAutofit/>
          </a:bodyPr>
          <a:p>
            <a:pPr marL="216000" indent="-213840">
              <a:lnSpc>
                <a:spcPct val="100000"/>
              </a:lnSpc>
              <a:buClr>
                <a:srgbClr val="000000"/>
              </a:buClr>
              <a:buSzPct val="45000"/>
              <a:buFont typeface="Wingdings" charset="2"/>
              <a:buChar char=""/>
            </a:pPr>
            <a:r>
              <a:rPr b="0" lang="en-US" sz="1800" spc="-1" strike="noStrike">
                <a:solidFill>
                  <a:srgbClr val="000000"/>
                </a:solidFill>
                <a:latin typeface="Arial"/>
                <a:ea typeface="DejaVu Sans"/>
              </a:rPr>
              <a:t>The system is available for users to know the locations of charging points in the area of their choice. </a:t>
            </a:r>
            <a:endParaRPr b="0" lang="en-US" sz="1800" spc="-1" strike="noStrike">
              <a:latin typeface="Arial"/>
            </a:endParaRPr>
          </a:p>
          <a:p>
            <a:pPr marL="216000" indent="-213840">
              <a:lnSpc>
                <a:spcPct val="100000"/>
              </a:lnSpc>
              <a:buClr>
                <a:srgbClr val="000000"/>
              </a:buClr>
              <a:buSzPct val="45000"/>
              <a:buFont typeface="Wingdings" charset="2"/>
              <a:buChar char=""/>
            </a:pPr>
            <a:r>
              <a:rPr b="0" lang="en-US" sz="1800" spc="-1" strike="noStrike">
                <a:solidFill>
                  <a:srgbClr val="000000"/>
                </a:solidFill>
                <a:latin typeface="Arial"/>
                <a:ea typeface="DejaVu Sans"/>
              </a:rPr>
              <a:t>Admin is able to manage data easily, which makes it more interactive for him to perform tasks.</a:t>
            </a:r>
            <a:endParaRPr b="0" lang="en-US" sz="1800" spc="-1" strike="noStrike">
              <a:latin typeface="Arial"/>
            </a:endParaRPr>
          </a:p>
          <a:p>
            <a:pPr>
              <a:lnSpc>
                <a:spcPct val="100000"/>
              </a:lnSpc>
            </a:pPr>
            <a:endParaRPr b="0" lang="en-US" sz="1800" spc="-1" strike="noStrike">
              <a:latin typeface="Arial"/>
            </a:endParaRPr>
          </a:p>
        </p:txBody>
      </p:sp>
      <p:grpSp>
        <p:nvGrpSpPr>
          <p:cNvPr id="550" name="Group 3"/>
          <p:cNvGrpSpPr/>
          <p:nvPr/>
        </p:nvGrpSpPr>
        <p:grpSpPr>
          <a:xfrm>
            <a:off x="5442840" y="3429000"/>
            <a:ext cx="3013920" cy="1518480"/>
            <a:chOff x="5442840" y="3429000"/>
            <a:chExt cx="3013920" cy="1518480"/>
          </a:xfrm>
        </p:grpSpPr>
        <p:sp>
          <p:nvSpPr>
            <p:cNvPr id="551" name="CustomShape 4"/>
            <p:cNvSpPr/>
            <p:nvPr/>
          </p:nvSpPr>
          <p:spPr>
            <a:xfrm>
              <a:off x="6202080" y="3867840"/>
              <a:ext cx="464040" cy="1079640"/>
            </a:xfrm>
            <a:custGeom>
              <a:avLst/>
              <a:gdLst/>
              <a:ahLst/>
              <a:rect l="l" t="t" r="r" b="b"/>
              <a:pathLst>
                <a:path w="6378" h="18130">
                  <a:moveTo>
                    <a:pt x="1" y="0"/>
                  </a:moveTo>
                  <a:lnTo>
                    <a:pt x="1" y="407"/>
                  </a:lnTo>
                  <a:lnTo>
                    <a:pt x="407" y="407"/>
                  </a:lnTo>
                  <a:lnTo>
                    <a:pt x="751" y="438"/>
                  </a:lnTo>
                  <a:lnTo>
                    <a:pt x="1063" y="563"/>
                  </a:lnTo>
                  <a:lnTo>
                    <a:pt x="1376" y="719"/>
                  </a:lnTo>
                  <a:lnTo>
                    <a:pt x="1626" y="907"/>
                  </a:lnTo>
                  <a:lnTo>
                    <a:pt x="1813" y="1157"/>
                  </a:lnTo>
                  <a:lnTo>
                    <a:pt x="1970" y="1469"/>
                  </a:lnTo>
                  <a:lnTo>
                    <a:pt x="2095" y="1782"/>
                  </a:lnTo>
                  <a:lnTo>
                    <a:pt x="2126" y="2126"/>
                  </a:lnTo>
                  <a:lnTo>
                    <a:pt x="2126" y="16004"/>
                  </a:lnTo>
                  <a:lnTo>
                    <a:pt x="2126" y="16223"/>
                  </a:lnTo>
                  <a:lnTo>
                    <a:pt x="2157" y="16410"/>
                  </a:lnTo>
                  <a:lnTo>
                    <a:pt x="2220" y="16629"/>
                  </a:lnTo>
                  <a:lnTo>
                    <a:pt x="2282" y="16817"/>
                  </a:lnTo>
                  <a:lnTo>
                    <a:pt x="2376" y="17004"/>
                  </a:lnTo>
                  <a:lnTo>
                    <a:pt x="2470" y="17192"/>
                  </a:lnTo>
                  <a:lnTo>
                    <a:pt x="2595" y="17348"/>
                  </a:lnTo>
                  <a:lnTo>
                    <a:pt x="2751" y="17504"/>
                  </a:lnTo>
                  <a:lnTo>
                    <a:pt x="2876" y="17629"/>
                  </a:lnTo>
                  <a:lnTo>
                    <a:pt x="3064" y="17755"/>
                  </a:lnTo>
                  <a:lnTo>
                    <a:pt x="3220" y="17848"/>
                  </a:lnTo>
                  <a:lnTo>
                    <a:pt x="3408" y="17942"/>
                  </a:lnTo>
                  <a:lnTo>
                    <a:pt x="3595" y="18036"/>
                  </a:lnTo>
                  <a:lnTo>
                    <a:pt x="3814" y="18067"/>
                  </a:lnTo>
                  <a:lnTo>
                    <a:pt x="4033" y="18098"/>
                  </a:lnTo>
                  <a:lnTo>
                    <a:pt x="4252" y="18130"/>
                  </a:lnTo>
                  <a:lnTo>
                    <a:pt x="4470" y="18098"/>
                  </a:lnTo>
                  <a:lnTo>
                    <a:pt x="4658" y="18067"/>
                  </a:lnTo>
                  <a:lnTo>
                    <a:pt x="4877" y="18036"/>
                  </a:lnTo>
                  <a:lnTo>
                    <a:pt x="5064" y="17942"/>
                  </a:lnTo>
                  <a:lnTo>
                    <a:pt x="5252" y="17848"/>
                  </a:lnTo>
                  <a:lnTo>
                    <a:pt x="5439" y="17755"/>
                  </a:lnTo>
                  <a:lnTo>
                    <a:pt x="5596" y="17629"/>
                  </a:lnTo>
                  <a:lnTo>
                    <a:pt x="5752" y="17504"/>
                  </a:lnTo>
                  <a:lnTo>
                    <a:pt x="5877" y="17348"/>
                  </a:lnTo>
                  <a:lnTo>
                    <a:pt x="6002" y="17192"/>
                  </a:lnTo>
                  <a:lnTo>
                    <a:pt x="6096" y="17004"/>
                  </a:lnTo>
                  <a:lnTo>
                    <a:pt x="6189" y="16817"/>
                  </a:lnTo>
                  <a:lnTo>
                    <a:pt x="6252" y="16629"/>
                  </a:lnTo>
                  <a:lnTo>
                    <a:pt x="6314" y="16410"/>
                  </a:lnTo>
                  <a:lnTo>
                    <a:pt x="6346" y="16223"/>
                  </a:lnTo>
                  <a:lnTo>
                    <a:pt x="6377" y="16004"/>
                  </a:lnTo>
                  <a:lnTo>
                    <a:pt x="6377" y="11972"/>
                  </a:lnTo>
                  <a:lnTo>
                    <a:pt x="5939" y="11972"/>
                  </a:lnTo>
                  <a:lnTo>
                    <a:pt x="5939" y="16004"/>
                  </a:lnTo>
                  <a:lnTo>
                    <a:pt x="5908" y="16348"/>
                  </a:lnTo>
                  <a:lnTo>
                    <a:pt x="5814" y="16661"/>
                  </a:lnTo>
                  <a:lnTo>
                    <a:pt x="5658" y="16942"/>
                  </a:lnTo>
                  <a:lnTo>
                    <a:pt x="5439" y="17192"/>
                  </a:lnTo>
                  <a:lnTo>
                    <a:pt x="5189" y="17411"/>
                  </a:lnTo>
                  <a:lnTo>
                    <a:pt x="4908" y="17567"/>
                  </a:lnTo>
                  <a:lnTo>
                    <a:pt x="4595" y="17661"/>
                  </a:lnTo>
                  <a:lnTo>
                    <a:pt x="4252" y="17723"/>
                  </a:lnTo>
                  <a:lnTo>
                    <a:pt x="3908" y="17661"/>
                  </a:lnTo>
                  <a:lnTo>
                    <a:pt x="3564" y="17567"/>
                  </a:lnTo>
                  <a:lnTo>
                    <a:pt x="3283" y="17411"/>
                  </a:lnTo>
                  <a:lnTo>
                    <a:pt x="3032" y="17192"/>
                  </a:lnTo>
                  <a:lnTo>
                    <a:pt x="2814" y="16942"/>
                  </a:lnTo>
                  <a:lnTo>
                    <a:pt x="2657" y="16661"/>
                  </a:lnTo>
                  <a:lnTo>
                    <a:pt x="2564" y="16348"/>
                  </a:lnTo>
                  <a:lnTo>
                    <a:pt x="2532" y="16004"/>
                  </a:lnTo>
                  <a:lnTo>
                    <a:pt x="2532" y="2126"/>
                  </a:lnTo>
                  <a:lnTo>
                    <a:pt x="2532" y="1907"/>
                  </a:lnTo>
                  <a:lnTo>
                    <a:pt x="2470" y="1688"/>
                  </a:lnTo>
                  <a:lnTo>
                    <a:pt x="2439" y="1501"/>
                  </a:lnTo>
                  <a:lnTo>
                    <a:pt x="2376" y="1313"/>
                  </a:lnTo>
                  <a:lnTo>
                    <a:pt x="2282" y="1126"/>
                  </a:lnTo>
                  <a:lnTo>
                    <a:pt x="2157" y="938"/>
                  </a:lnTo>
                  <a:lnTo>
                    <a:pt x="2032" y="782"/>
                  </a:lnTo>
                  <a:lnTo>
                    <a:pt x="1907" y="625"/>
                  </a:lnTo>
                  <a:lnTo>
                    <a:pt x="1751" y="500"/>
                  </a:lnTo>
                  <a:lnTo>
                    <a:pt x="1595" y="375"/>
                  </a:lnTo>
                  <a:lnTo>
                    <a:pt x="1407" y="250"/>
                  </a:lnTo>
                  <a:lnTo>
                    <a:pt x="1220" y="157"/>
                  </a:lnTo>
                  <a:lnTo>
                    <a:pt x="1032" y="94"/>
                  </a:lnTo>
                  <a:lnTo>
                    <a:pt x="844" y="32"/>
                  </a:lnTo>
                  <a:lnTo>
                    <a:pt x="626" y="0"/>
                  </a:lnTo>
                  <a:close/>
                </a:path>
              </a:pathLst>
            </a:custGeom>
            <a:solidFill>
              <a:srgbClr val="1c1c1c"/>
            </a:solidFill>
            <a:ln w="0">
              <a:noFill/>
            </a:ln>
          </p:spPr>
          <p:style>
            <a:lnRef idx="0"/>
            <a:fillRef idx="0"/>
            <a:effectRef idx="0"/>
            <a:fontRef idx="minor"/>
          </p:style>
        </p:sp>
        <p:sp>
          <p:nvSpPr>
            <p:cNvPr id="552" name="CustomShape 5"/>
            <p:cNvSpPr/>
            <p:nvPr/>
          </p:nvSpPr>
          <p:spPr>
            <a:xfrm>
              <a:off x="6202080" y="3841560"/>
              <a:ext cx="39600" cy="69120"/>
            </a:xfrm>
            <a:custGeom>
              <a:avLst/>
              <a:gdLst/>
              <a:ahLst/>
              <a:rect l="l" t="t" r="r" b="b"/>
              <a:pathLst>
                <a:path w="595" h="1220">
                  <a:moveTo>
                    <a:pt x="1" y="1"/>
                  </a:moveTo>
                  <a:lnTo>
                    <a:pt x="1" y="1220"/>
                  </a:lnTo>
                  <a:lnTo>
                    <a:pt x="469" y="1220"/>
                  </a:lnTo>
                  <a:lnTo>
                    <a:pt x="532" y="1157"/>
                  </a:lnTo>
                  <a:lnTo>
                    <a:pt x="563" y="1095"/>
                  </a:lnTo>
                  <a:lnTo>
                    <a:pt x="594" y="1032"/>
                  </a:lnTo>
                  <a:lnTo>
                    <a:pt x="594" y="188"/>
                  </a:lnTo>
                  <a:lnTo>
                    <a:pt x="563" y="126"/>
                  </a:lnTo>
                  <a:lnTo>
                    <a:pt x="532" y="63"/>
                  </a:lnTo>
                  <a:lnTo>
                    <a:pt x="469" y="1"/>
                  </a:lnTo>
                  <a:close/>
                </a:path>
              </a:pathLst>
            </a:custGeom>
            <a:solidFill>
              <a:srgbClr val="f3ea00"/>
            </a:solidFill>
            <a:ln w="0">
              <a:noFill/>
            </a:ln>
          </p:spPr>
          <p:style>
            <a:lnRef idx="0"/>
            <a:fillRef idx="0"/>
            <a:effectRef idx="0"/>
            <a:fontRef idx="minor"/>
          </p:style>
        </p:sp>
        <p:sp>
          <p:nvSpPr>
            <p:cNvPr id="553" name="CustomShape 6"/>
            <p:cNvSpPr/>
            <p:nvPr/>
          </p:nvSpPr>
          <p:spPr>
            <a:xfrm>
              <a:off x="6701400" y="4534200"/>
              <a:ext cx="413280" cy="390240"/>
            </a:xfrm>
            <a:custGeom>
              <a:avLst/>
              <a:gdLst/>
              <a:ahLst/>
              <a:rect l="l" t="t" r="r" b="b"/>
              <a:pathLst>
                <a:path w="5690" h="6596">
                  <a:moveTo>
                    <a:pt x="845" y="0"/>
                  </a:moveTo>
                  <a:lnTo>
                    <a:pt x="688"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88" y="6596"/>
                  </a:lnTo>
                  <a:lnTo>
                    <a:pt x="5002" y="6596"/>
                  </a:lnTo>
                  <a:lnTo>
                    <a:pt x="5158" y="6533"/>
                  </a:lnTo>
                  <a:lnTo>
                    <a:pt x="5314" y="6470"/>
                  </a:lnTo>
                  <a:lnTo>
                    <a:pt x="5439" y="6345"/>
                  </a:lnTo>
                  <a:lnTo>
                    <a:pt x="5533" y="6220"/>
                  </a:lnTo>
                  <a:lnTo>
                    <a:pt x="5627" y="6064"/>
                  </a:lnTo>
                  <a:lnTo>
                    <a:pt x="5658" y="5908"/>
                  </a:lnTo>
                  <a:lnTo>
                    <a:pt x="5689" y="5752"/>
                  </a:lnTo>
                  <a:lnTo>
                    <a:pt x="5689" y="875"/>
                  </a:lnTo>
                  <a:lnTo>
                    <a:pt x="5658" y="688"/>
                  </a:lnTo>
                  <a:lnTo>
                    <a:pt x="5627" y="532"/>
                  </a:lnTo>
                  <a:lnTo>
                    <a:pt x="5533" y="407"/>
                  </a:lnTo>
                  <a:lnTo>
                    <a:pt x="5439" y="282"/>
                  </a:lnTo>
                  <a:lnTo>
                    <a:pt x="5314" y="156"/>
                  </a:lnTo>
                  <a:lnTo>
                    <a:pt x="5158" y="94"/>
                  </a:lnTo>
                  <a:lnTo>
                    <a:pt x="5002" y="31"/>
                  </a:lnTo>
                  <a:lnTo>
                    <a:pt x="4814" y="0"/>
                  </a:lnTo>
                  <a:close/>
                </a:path>
              </a:pathLst>
            </a:custGeom>
            <a:solidFill>
              <a:srgbClr val="87868a"/>
            </a:solidFill>
            <a:ln w="0">
              <a:noFill/>
            </a:ln>
          </p:spPr>
          <p:style>
            <a:lnRef idx="0"/>
            <a:fillRef idx="0"/>
            <a:effectRef idx="0"/>
            <a:fontRef idx="minor"/>
          </p:style>
        </p:sp>
        <p:sp>
          <p:nvSpPr>
            <p:cNvPr id="554" name="CustomShape 7"/>
            <p:cNvSpPr/>
            <p:nvPr/>
          </p:nvSpPr>
          <p:spPr>
            <a:xfrm>
              <a:off x="6765480" y="4709880"/>
              <a:ext cx="25200" cy="39600"/>
            </a:xfrm>
            <a:custGeom>
              <a:avLst/>
              <a:gdLst/>
              <a:ahLst/>
              <a:rect l="l" t="t" r="r" b="b"/>
              <a:pathLst>
                <a:path w="408" h="720">
                  <a:moveTo>
                    <a:pt x="1" y="0"/>
                  </a:moveTo>
                  <a:lnTo>
                    <a:pt x="1" y="719"/>
                  </a:lnTo>
                  <a:lnTo>
                    <a:pt x="407" y="719"/>
                  </a:lnTo>
                  <a:lnTo>
                    <a:pt x="407" y="0"/>
                  </a:lnTo>
                  <a:close/>
                </a:path>
              </a:pathLst>
            </a:custGeom>
            <a:solidFill>
              <a:srgbClr val="87868a"/>
            </a:solidFill>
            <a:ln w="0">
              <a:noFill/>
            </a:ln>
          </p:spPr>
          <p:style>
            <a:lnRef idx="0"/>
            <a:fillRef idx="0"/>
            <a:effectRef idx="0"/>
            <a:fontRef idx="minor"/>
          </p:style>
        </p:sp>
        <p:sp>
          <p:nvSpPr>
            <p:cNvPr id="555" name="CustomShape 8"/>
            <p:cNvSpPr/>
            <p:nvPr/>
          </p:nvSpPr>
          <p:spPr>
            <a:xfrm>
              <a:off x="6765480" y="4763880"/>
              <a:ext cx="25200" cy="39600"/>
            </a:xfrm>
            <a:custGeom>
              <a:avLst/>
              <a:gdLst/>
              <a:ahLst/>
              <a:rect l="l" t="t" r="r" b="b"/>
              <a:pathLst>
                <a:path w="408" h="720">
                  <a:moveTo>
                    <a:pt x="1" y="1"/>
                  </a:moveTo>
                  <a:lnTo>
                    <a:pt x="1" y="720"/>
                  </a:lnTo>
                  <a:lnTo>
                    <a:pt x="407" y="720"/>
                  </a:lnTo>
                  <a:lnTo>
                    <a:pt x="407" y="1"/>
                  </a:lnTo>
                  <a:close/>
                </a:path>
              </a:pathLst>
            </a:custGeom>
            <a:solidFill>
              <a:srgbClr val="87868a"/>
            </a:solidFill>
            <a:ln w="0">
              <a:noFill/>
            </a:ln>
          </p:spPr>
          <p:style>
            <a:lnRef idx="0"/>
            <a:fillRef idx="0"/>
            <a:effectRef idx="0"/>
            <a:fontRef idx="minor"/>
          </p:style>
        </p:sp>
        <p:sp>
          <p:nvSpPr>
            <p:cNvPr id="556" name="CustomShape 9"/>
            <p:cNvSpPr/>
            <p:nvPr/>
          </p:nvSpPr>
          <p:spPr>
            <a:xfrm>
              <a:off x="6765480" y="4817880"/>
              <a:ext cx="25200" cy="39600"/>
            </a:xfrm>
            <a:custGeom>
              <a:avLst/>
              <a:gdLst/>
              <a:ahLst/>
              <a:rect l="l" t="t" r="r" b="b"/>
              <a:pathLst>
                <a:path w="408" h="720">
                  <a:moveTo>
                    <a:pt x="1" y="0"/>
                  </a:moveTo>
                  <a:lnTo>
                    <a:pt x="1" y="719"/>
                  </a:lnTo>
                  <a:lnTo>
                    <a:pt x="407" y="719"/>
                  </a:lnTo>
                  <a:lnTo>
                    <a:pt x="407" y="0"/>
                  </a:lnTo>
                  <a:close/>
                </a:path>
              </a:pathLst>
            </a:custGeom>
            <a:solidFill>
              <a:srgbClr val="87868a"/>
            </a:solidFill>
            <a:ln w="0">
              <a:noFill/>
            </a:ln>
          </p:spPr>
          <p:style>
            <a:lnRef idx="0"/>
            <a:fillRef idx="0"/>
            <a:effectRef idx="0"/>
            <a:fontRef idx="minor"/>
          </p:style>
        </p:sp>
        <p:sp>
          <p:nvSpPr>
            <p:cNvPr id="557" name="CustomShape 10"/>
            <p:cNvSpPr/>
            <p:nvPr/>
          </p:nvSpPr>
          <p:spPr>
            <a:xfrm>
              <a:off x="6765480" y="4871880"/>
              <a:ext cx="25200" cy="41400"/>
            </a:xfrm>
            <a:custGeom>
              <a:avLst/>
              <a:gdLst/>
              <a:ahLst/>
              <a:rect l="l" t="t" r="r" b="b"/>
              <a:pathLst>
                <a:path w="408" h="751">
                  <a:moveTo>
                    <a:pt x="1" y="1"/>
                  </a:moveTo>
                  <a:lnTo>
                    <a:pt x="1" y="751"/>
                  </a:lnTo>
                  <a:lnTo>
                    <a:pt x="407" y="751"/>
                  </a:lnTo>
                  <a:lnTo>
                    <a:pt x="407" y="1"/>
                  </a:lnTo>
                  <a:close/>
                </a:path>
              </a:pathLst>
            </a:custGeom>
            <a:solidFill>
              <a:srgbClr val="87868a"/>
            </a:solidFill>
            <a:ln w="0">
              <a:noFill/>
            </a:ln>
          </p:spPr>
          <p:style>
            <a:lnRef idx="0"/>
            <a:fillRef idx="0"/>
            <a:effectRef idx="0"/>
            <a:fontRef idx="minor"/>
          </p:style>
        </p:sp>
        <p:sp>
          <p:nvSpPr>
            <p:cNvPr id="558" name="CustomShape 11"/>
            <p:cNvSpPr/>
            <p:nvPr/>
          </p:nvSpPr>
          <p:spPr>
            <a:xfrm>
              <a:off x="6825240" y="4709880"/>
              <a:ext cx="25560" cy="39600"/>
            </a:xfrm>
            <a:custGeom>
              <a:avLst/>
              <a:gdLst/>
              <a:ahLst/>
              <a:rect l="l" t="t" r="r" b="b"/>
              <a:pathLst>
                <a:path w="407" h="720">
                  <a:moveTo>
                    <a:pt x="1" y="0"/>
                  </a:moveTo>
                  <a:lnTo>
                    <a:pt x="1" y="719"/>
                  </a:lnTo>
                  <a:lnTo>
                    <a:pt x="407" y="719"/>
                  </a:lnTo>
                  <a:lnTo>
                    <a:pt x="407" y="0"/>
                  </a:lnTo>
                  <a:close/>
                </a:path>
              </a:pathLst>
            </a:custGeom>
            <a:solidFill>
              <a:srgbClr val="87868a"/>
            </a:solidFill>
            <a:ln w="0">
              <a:noFill/>
            </a:ln>
          </p:spPr>
          <p:style>
            <a:lnRef idx="0"/>
            <a:fillRef idx="0"/>
            <a:effectRef idx="0"/>
            <a:fontRef idx="minor"/>
          </p:style>
        </p:sp>
        <p:sp>
          <p:nvSpPr>
            <p:cNvPr id="559" name="CustomShape 12"/>
            <p:cNvSpPr/>
            <p:nvPr/>
          </p:nvSpPr>
          <p:spPr>
            <a:xfrm>
              <a:off x="6825240" y="4763880"/>
              <a:ext cx="25560" cy="39600"/>
            </a:xfrm>
            <a:custGeom>
              <a:avLst/>
              <a:gdLst/>
              <a:ahLst/>
              <a:rect l="l" t="t" r="r" b="b"/>
              <a:pathLst>
                <a:path w="407" h="720">
                  <a:moveTo>
                    <a:pt x="1" y="1"/>
                  </a:moveTo>
                  <a:lnTo>
                    <a:pt x="1" y="720"/>
                  </a:lnTo>
                  <a:lnTo>
                    <a:pt x="407" y="720"/>
                  </a:lnTo>
                  <a:lnTo>
                    <a:pt x="407" y="1"/>
                  </a:lnTo>
                  <a:close/>
                </a:path>
              </a:pathLst>
            </a:custGeom>
            <a:solidFill>
              <a:srgbClr val="87868a"/>
            </a:solidFill>
            <a:ln w="0">
              <a:noFill/>
            </a:ln>
          </p:spPr>
          <p:style>
            <a:lnRef idx="0"/>
            <a:fillRef idx="0"/>
            <a:effectRef idx="0"/>
            <a:fontRef idx="minor"/>
          </p:style>
        </p:sp>
        <p:sp>
          <p:nvSpPr>
            <p:cNvPr id="560" name="CustomShape 13"/>
            <p:cNvSpPr/>
            <p:nvPr/>
          </p:nvSpPr>
          <p:spPr>
            <a:xfrm>
              <a:off x="6825240" y="4817880"/>
              <a:ext cx="25560" cy="39600"/>
            </a:xfrm>
            <a:custGeom>
              <a:avLst/>
              <a:gdLst/>
              <a:ahLst/>
              <a:rect l="l" t="t" r="r" b="b"/>
              <a:pathLst>
                <a:path w="407" h="720">
                  <a:moveTo>
                    <a:pt x="1" y="0"/>
                  </a:moveTo>
                  <a:lnTo>
                    <a:pt x="1" y="719"/>
                  </a:lnTo>
                  <a:lnTo>
                    <a:pt x="407" y="719"/>
                  </a:lnTo>
                  <a:lnTo>
                    <a:pt x="407" y="0"/>
                  </a:lnTo>
                  <a:close/>
                </a:path>
              </a:pathLst>
            </a:custGeom>
            <a:solidFill>
              <a:srgbClr val="87868a"/>
            </a:solidFill>
            <a:ln w="0">
              <a:noFill/>
            </a:ln>
          </p:spPr>
          <p:style>
            <a:lnRef idx="0"/>
            <a:fillRef idx="0"/>
            <a:effectRef idx="0"/>
            <a:fontRef idx="minor"/>
          </p:style>
        </p:sp>
        <p:sp>
          <p:nvSpPr>
            <p:cNvPr id="561" name="CustomShape 14"/>
            <p:cNvSpPr/>
            <p:nvPr/>
          </p:nvSpPr>
          <p:spPr>
            <a:xfrm>
              <a:off x="6825240" y="4871880"/>
              <a:ext cx="25560" cy="41400"/>
            </a:xfrm>
            <a:custGeom>
              <a:avLst/>
              <a:gdLst/>
              <a:ahLst/>
              <a:rect l="l" t="t" r="r" b="b"/>
              <a:pathLst>
                <a:path w="407" h="751">
                  <a:moveTo>
                    <a:pt x="1" y="1"/>
                  </a:moveTo>
                  <a:lnTo>
                    <a:pt x="1" y="751"/>
                  </a:lnTo>
                  <a:lnTo>
                    <a:pt x="407" y="751"/>
                  </a:lnTo>
                  <a:lnTo>
                    <a:pt x="407" y="1"/>
                  </a:lnTo>
                  <a:close/>
                </a:path>
              </a:pathLst>
            </a:custGeom>
            <a:solidFill>
              <a:srgbClr val="87868a"/>
            </a:solidFill>
            <a:ln w="0">
              <a:noFill/>
            </a:ln>
          </p:spPr>
          <p:style>
            <a:lnRef idx="0"/>
            <a:fillRef idx="0"/>
            <a:effectRef idx="0"/>
            <a:fontRef idx="minor"/>
          </p:style>
        </p:sp>
        <p:sp>
          <p:nvSpPr>
            <p:cNvPr id="562" name="CustomShape 15"/>
            <p:cNvSpPr/>
            <p:nvPr/>
          </p:nvSpPr>
          <p:spPr>
            <a:xfrm>
              <a:off x="6885360" y="4709880"/>
              <a:ext cx="25560" cy="39600"/>
            </a:xfrm>
            <a:custGeom>
              <a:avLst/>
              <a:gdLst/>
              <a:ahLst/>
              <a:rect l="l" t="t" r="r" b="b"/>
              <a:pathLst>
                <a:path w="407" h="720">
                  <a:moveTo>
                    <a:pt x="0" y="0"/>
                  </a:moveTo>
                  <a:lnTo>
                    <a:pt x="0" y="719"/>
                  </a:lnTo>
                  <a:lnTo>
                    <a:pt x="407" y="719"/>
                  </a:lnTo>
                  <a:lnTo>
                    <a:pt x="407" y="0"/>
                  </a:lnTo>
                  <a:close/>
                </a:path>
              </a:pathLst>
            </a:custGeom>
            <a:solidFill>
              <a:srgbClr val="87868a"/>
            </a:solidFill>
            <a:ln w="0">
              <a:noFill/>
            </a:ln>
          </p:spPr>
          <p:style>
            <a:lnRef idx="0"/>
            <a:fillRef idx="0"/>
            <a:effectRef idx="0"/>
            <a:fontRef idx="minor"/>
          </p:style>
        </p:sp>
        <p:sp>
          <p:nvSpPr>
            <p:cNvPr id="563" name="CustomShape 16"/>
            <p:cNvSpPr/>
            <p:nvPr/>
          </p:nvSpPr>
          <p:spPr>
            <a:xfrm>
              <a:off x="6885360" y="4763880"/>
              <a:ext cx="25560" cy="39600"/>
            </a:xfrm>
            <a:custGeom>
              <a:avLst/>
              <a:gdLst/>
              <a:ahLst/>
              <a:rect l="l" t="t" r="r" b="b"/>
              <a:pathLst>
                <a:path w="407" h="720">
                  <a:moveTo>
                    <a:pt x="0" y="1"/>
                  </a:moveTo>
                  <a:lnTo>
                    <a:pt x="0" y="720"/>
                  </a:lnTo>
                  <a:lnTo>
                    <a:pt x="407" y="720"/>
                  </a:lnTo>
                  <a:lnTo>
                    <a:pt x="407" y="1"/>
                  </a:lnTo>
                  <a:close/>
                </a:path>
              </a:pathLst>
            </a:custGeom>
            <a:solidFill>
              <a:srgbClr val="87868a"/>
            </a:solidFill>
            <a:ln w="0">
              <a:noFill/>
            </a:ln>
          </p:spPr>
          <p:style>
            <a:lnRef idx="0"/>
            <a:fillRef idx="0"/>
            <a:effectRef idx="0"/>
            <a:fontRef idx="minor"/>
          </p:style>
        </p:sp>
        <p:sp>
          <p:nvSpPr>
            <p:cNvPr id="564" name="CustomShape 17"/>
            <p:cNvSpPr/>
            <p:nvPr/>
          </p:nvSpPr>
          <p:spPr>
            <a:xfrm>
              <a:off x="6885360" y="4817880"/>
              <a:ext cx="25560" cy="39600"/>
            </a:xfrm>
            <a:custGeom>
              <a:avLst/>
              <a:gdLst/>
              <a:ahLst/>
              <a:rect l="l" t="t" r="r" b="b"/>
              <a:pathLst>
                <a:path w="407" h="720">
                  <a:moveTo>
                    <a:pt x="0" y="0"/>
                  </a:moveTo>
                  <a:lnTo>
                    <a:pt x="0" y="719"/>
                  </a:lnTo>
                  <a:lnTo>
                    <a:pt x="407" y="719"/>
                  </a:lnTo>
                  <a:lnTo>
                    <a:pt x="407" y="0"/>
                  </a:lnTo>
                  <a:close/>
                </a:path>
              </a:pathLst>
            </a:custGeom>
            <a:solidFill>
              <a:srgbClr val="87868a"/>
            </a:solidFill>
            <a:ln w="0">
              <a:noFill/>
            </a:ln>
          </p:spPr>
          <p:style>
            <a:lnRef idx="0"/>
            <a:fillRef idx="0"/>
            <a:effectRef idx="0"/>
            <a:fontRef idx="minor"/>
          </p:style>
        </p:sp>
        <p:sp>
          <p:nvSpPr>
            <p:cNvPr id="565" name="CustomShape 18"/>
            <p:cNvSpPr/>
            <p:nvPr/>
          </p:nvSpPr>
          <p:spPr>
            <a:xfrm>
              <a:off x="6885360" y="4871880"/>
              <a:ext cx="25560" cy="41400"/>
            </a:xfrm>
            <a:custGeom>
              <a:avLst/>
              <a:gdLst/>
              <a:ahLst/>
              <a:rect l="l" t="t" r="r" b="b"/>
              <a:pathLst>
                <a:path w="407" h="751">
                  <a:moveTo>
                    <a:pt x="0" y="1"/>
                  </a:moveTo>
                  <a:lnTo>
                    <a:pt x="0" y="751"/>
                  </a:lnTo>
                  <a:lnTo>
                    <a:pt x="407" y="751"/>
                  </a:lnTo>
                  <a:lnTo>
                    <a:pt x="407" y="1"/>
                  </a:lnTo>
                  <a:close/>
                </a:path>
              </a:pathLst>
            </a:custGeom>
            <a:solidFill>
              <a:srgbClr val="87868a"/>
            </a:solidFill>
            <a:ln w="0">
              <a:noFill/>
            </a:ln>
          </p:spPr>
          <p:style>
            <a:lnRef idx="0"/>
            <a:fillRef idx="0"/>
            <a:effectRef idx="0"/>
            <a:fontRef idx="minor"/>
          </p:style>
        </p:sp>
        <p:sp>
          <p:nvSpPr>
            <p:cNvPr id="566" name="CustomShape 19"/>
            <p:cNvSpPr/>
            <p:nvPr/>
          </p:nvSpPr>
          <p:spPr>
            <a:xfrm>
              <a:off x="6944040" y="4709880"/>
              <a:ext cx="28440" cy="39600"/>
            </a:xfrm>
            <a:custGeom>
              <a:avLst/>
              <a:gdLst/>
              <a:ahLst/>
              <a:rect l="l" t="t" r="r" b="b"/>
              <a:pathLst>
                <a:path w="439" h="720">
                  <a:moveTo>
                    <a:pt x="1" y="0"/>
                  </a:moveTo>
                  <a:lnTo>
                    <a:pt x="1" y="719"/>
                  </a:lnTo>
                  <a:lnTo>
                    <a:pt x="439" y="719"/>
                  </a:lnTo>
                  <a:lnTo>
                    <a:pt x="439" y="0"/>
                  </a:lnTo>
                  <a:close/>
                </a:path>
              </a:pathLst>
            </a:custGeom>
            <a:solidFill>
              <a:srgbClr val="87868a"/>
            </a:solidFill>
            <a:ln w="0">
              <a:noFill/>
            </a:ln>
          </p:spPr>
          <p:style>
            <a:lnRef idx="0"/>
            <a:fillRef idx="0"/>
            <a:effectRef idx="0"/>
            <a:fontRef idx="minor"/>
          </p:style>
        </p:sp>
        <p:sp>
          <p:nvSpPr>
            <p:cNvPr id="567" name="CustomShape 20"/>
            <p:cNvSpPr/>
            <p:nvPr/>
          </p:nvSpPr>
          <p:spPr>
            <a:xfrm>
              <a:off x="6944040" y="4763880"/>
              <a:ext cx="28440" cy="39600"/>
            </a:xfrm>
            <a:custGeom>
              <a:avLst/>
              <a:gdLst/>
              <a:ahLst/>
              <a:rect l="l" t="t" r="r" b="b"/>
              <a:pathLst>
                <a:path w="439" h="720">
                  <a:moveTo>
                    <a:pt x="1" y="1"/>
                  </a:moveTo>
                  <a:lnTo>
                    <a:pt x="1" y="720"/>
                  </a:lnTo>
                  <a:lnTo>
                    <a:pt x="439" y="720"/>
                  </a:lnTo>
                  <a:lnTo>
                    <a:pt x="439" y="1"/>
                  </a:lnTo>
                  <a:close/>
                </a:path>
              </a:pathLst>
            </a:custGeom>
            <a:solidFill>
              <a:srgbClr val="87868a"/>
            </a:solidFill>
            <a:ln w="0">
              <a:noFill/>
            </a:ln>
          </p:spPr>
          <p:style>
            <a:lnRef idx="0"/>
            <a:fillRef idx="0"/>
            <a:effectRef idx="0"/>
            <a:fontRef idx="minor"/>
          </p:style>
        </p:sp>
        <p:sp>
          <p:nvSpPr>
            <p:cNvPr id="568" name="CustomShape 21"/>
            <p:cNvSpPr/>
            <p:nvPr/>
          </p:nvSpPr>
          <p:spPr>
            <a:xfrm>
              <a:off x="6944040" y="4817880"/>
              <a:ext cx="28440" cy="39600"/>
            </a:xfrm>
            <a:custGeom>
              <a:avLst/>
              <a:gdLst/>
              <a:ahLst/>
              <a:rect l="l" t="t" r="r" b="b"/>
              <a:pathLst>
                <a:path w="439" h="720">
                  <a:moveTo>
                    <a:pt x="1" y="0"/>
                  </a:moveTo>
                  <a:lnTo>
                    <a:pt x="1" y="719"/>
                  </a:lnTo>
                  <a:lnTo>
                    <a:pt x="439" y="719"/>
                  </a:lnTo>
                  <a:lnTo>
                    <a:pt x="439" y="0"/>
                  </a:lnTo>
                  <a:close/>
                </a:path>
              </a:pathLst>
            </a:custGeom>
            <a:solidFill>
              <a:srgbClr val="87868a"/>
            </a:solidFill>
            <a:ln w="0">
              <a:noFill/>
            </a:ln>
          </p:spPr>
          <p:style>
            <a:lnRef idx="0"/>
            <a:fillRef idx="0"/>
            <a:effectRef idx="0"/>
            <a:fontRef idx="minor"/>
          </p:style>
        </p:sp>
        <p:sp>
          <p:nvSpPr>
            <p:cNvPr id="569" name="CustomShape 22"/>
            <p:cNvSpPr/>
            <p:nvPr/>
          </p:nvSpPr>
          <p:spPr>
            <a:xfrm>
              <a:off x="6944040" y="4871880"/>
              <a:ext cx="28440" cy="41400"/>
            </a:xfrm>
            <a:custGeom>
              <a:avLst/>
              <a:gdLst/>
              <a:ahLst/>
              <a:rect l="l" t="t" r="r" b="b"/>
              <a:pathLst>
                <a:path w="439" h="751">
                  <a:moveTo>
                    <a:pt x="1" y="1"/>
                  </a:moveTo>
                  <a:lnTo>
                    <a:pt x="1" y="751"/>
                  </a:lnTo>
                  <a:lnTo>
                    <a:pt x="439" y="751"/>
                  </a:lnTo>
                  <a:lnTo>
                    <a:pt x="439" y="1"/>
                  </a:lnTo>
                  <a:close/>
                </a:path>
              </a:pathLst>
            </a:custGeom>
            <a:solidFill>
              <a:srgbClr val="87868a"/>
            </a:solidFill>
            <a:ln w="0">
              <a:noFill/>
            </a:ln>
          </p:spPr>
          <p:style>
            <a:lnRef idx="0"/>
            <a:fillRef idx="0"/>
            <a:effectRef idx="0"/>
            <a:fontRef idx="minor"/>
          </p:style>
        </p:sp>
        <p:sp>
          <p:nvSpPr>
            <p:cNvPr id="570" name="CustomShape 23"/>
            <p:cNvSpPr/>
            <p:nvPr/>
          </p:nvSpPr>
          <p:spPr>
            <a:xfrm>
              <a:off x="7007040" y="4709880"/>
              <a:ext cx="25200" cy="39600"/>
            </a:xfrm>
            <a:custGeom>
              <a:avLst/>
              <a:gdLst/>
              <a:ahLst/>
              <a:rect l="l" t="t" r="r" b="b"/>
              <a:pathLst>
                <a:path w="408" h="720">
                  <a:moveTo>
                    <a:pt x="1" y="0"/>
                  </a:moveTo>
                  <a:lnTo>
                    <a:pt x="1" y="719"/>
                  </a:lnTo>
                  <a:lnTo>
                    <a:pt x="407" y="719"/>
                  </a:lnTo>
                  <a:lnTo>
                    <a:pt x="407" y="0"/>
                  </a:lnTo>
                  <a:close/>
                </a:path>
              </a:pathLst>
            </a:custGeom>
            <a:solidFill>
              <a:srgbClr val="87868a"/>
            </a:solidFill>
            <a:ln w="0">
              <a:noFill/>
            </a:ln>
          </p:spPr>
          <p:style>
            <a:lnRef idx="0"/>
            <a:fillRef idx="0"/>
            <a:effectRef idx="0"/>
            <a:fontRef idx="minor"/>
          </p:style>
        </p:sp>
        <p:sp>
          <p:nvSpPr>
            <p:cNvPr id="571" name="CustomShape 24"/>
            <p:cNvSpPr/>
            <p:nvPr/>
          </p:nvSpPr>
          <p:spPr>
            <a:xfrm>
              <a:off x="7007040" y="4763880"/>
              <a:ext cx="25200" cy="39600"/>
            </a:xfrm>
            <a:custGeom>
              <a:avLst/>
              <a:gdLst/>
              <a:ahLst/>
              <a:rect l="l" t="t" r="r" b="b"/>
              <a:pathLst>
                <a:path w="408" h="720">
                  <a:moveTo>
                    <a:pt x="1" y="1"/>
                  </a:moveTo>
                  <a:lnTo>
                    <a:pt x="1" y="720"/>
                  </a:lnTo>
                  <a:lnTo>
                    <a:pt x="407" y="720"/>
                  </a:lnTo>
                  <a:lnTo>
                    <a:pt x="407" y="1"/>
                  </a:lnTo>
                  <a:close/>
                </a:path>
              </a:pathLst>
            </a:custGeom>
            <a:solidFill>
              <a:srgbClr val="87868a"/>
            </a:solidFill>
            <a:ln w="0">
              <a:noFill/>
            </a:ln>
          </p:spPr>
          <p:style>
            <a:lnRef idx="0"/>
            <a:fillRef idx="0"/>
            <a:effectRef idx="0"/>
            <a:fontRef idx="minor"/>
          </p:style>
        </p:sp>
        <p:sp>
          <p:nvSpPr>
            <p:cNvPr id="572" name="CustomShape 25"/>
            <p:cNvSpPr/>
            <p:nvPr/>
          </p:nvSpPr>
          <p:spPr>
            <a:xfrm>
              <a:off x="7007040" y="4817880"/>
              <a:ext cx="25200" cy="39600"/>
            </a:xfrm>
            <a:custGeom>
              <a:avLst/>
              <a:gdLst/>
              <a:ahLst/>
              <a:rect l="l" t="t" r="r" b="b"/>
              <a:pathLst>
                <a:path w="408" h="720">
                  <a:moveTo>
                    <a:pt x="1" y="0"/>
                  </a:moveTo>
                  <a:lnTo>
                    <a:pt x="1" y="719"/>
                  </a:lnTo>
                  <a:lnTo>
                    <a:pt x="407" y="719"/>
                  </a:lnTo>
                  <a:lnTo>
                    <a:pt x="407" y="0"/>
                  </a:lnTo>
                  <a:close/>
                </a:path>
              </a:pathLst>
            </a:custGeom>
            <a:solidFill>
              <a:srgbClr val="87868a"/>
            </a:solidFill>
            <a:ln w="0">
              <a:noFill/>
            </a:ln>
          </p:spPr>
          <p:style>
            <a:lnRef idx="0"/>
            <a:fillRef idx="0"/>
            <a:effectRef idx="0"/>
            <a:fontRef idx="minor"/>
          </p:style>
        </p:sp>
        <p:sp>
          <p:nvSpPr>
            <p:cNvPr id="573" name="CustomShape 26"/>
            <p:cNvSpPr/>
            <p:nvPr/>
          </p:nvSpPr>
          <p:spPr>
            <a:xfrm>
              <a:off x="7007040" y="4871880"/>
              <a:ext cx="25200" cy="41400"/>
            </a:xfrm>
            <a:custGeom>
              <a:avLst/>
              <a:gdLst/>
              <a:ahLst/>
              <a:rect l="l" t="t" r="r" b="b"/>
              <a:pathLst>
                <a:path w="408" h="751">
                  <a:moveTo>
                    <a:pt x="1" y="1"/>
                  </a:moveTo>
                  <a:lnTo>
                    <a:pt x="1" y="751"/>
                  </a:lnTo>
                  <a:lnTo>
                    <a:pt x="407" y="751"/>
                  </a:lnTo>
                  <a:lnTo>
                    <a:pt x="407" y="1"/>
                  </a:lnTo>
                  <a:close/>
                </a:path>
              </a:pathLst>
            </a:custGeom>
            <a:solidFill>
              <a:srgbClr val="87868a"/>
            </a:solidFill>
            <a:ln w="0">
              <a:noFill/>
            </a:ln>
          </p:spPr>
          <p:style>
            <a:lnRef idx="0"/>
            <a:fillRef idx="0"/>
            <a:effectRef idx="0"/>
            <a:fontRef idx="minor"/>
          </p:style>
        </p:sp>
        <p:sp>
          <p:nvSpPr>
            <p:cNvPr id="574" name="CustomShape 27"/>
            <p:cNvSpPr/>
            <p:nvPr/>
          </p:nvSpPr>
          <p:spPr>
            <a:xfrm>
              <a:off x="7923960" y="4534200"/>
              <a:ext cx="413280" cy="390240"/>
            </a:xfrm>
            <a:custGeom>
              <a:avLst/>
              <a:gdLst/>
              <a:ahLst/>
              <a:rect l="l" t="t" r="r" b="b"/>
              <a:pathLst>
                <a:path w="5690" h="6596">
                  <a:moveTo>
                    <a:pt x="845" y="0"/>
                  </a:moveTo>
                  <a:lnTo>
                    <a:pt x="657"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57" y="6596"/>
                  </a:lnTo>
                  <a:lnTo>
                    <a:pt x="5002" y="6596"/>
                  </a:lnTo>
                  <a:lnTo>
                    <a:pt x="5158" y="6533"/>
                  </a:lnTo>
                  <a:lnTo>
                    <a:pt x="5315" y="6470"/>
                  </a:lnTo>
                  <a:lnTo>
                    <a:pt x="5440" y="6345"/>
                  </a:lnTo>
                  <a:lnTo>
                    <a:pt x="5533" y="6220"/>
                  </a:lnTo>
                  <a:lnTo>
                    <a:pt x="5627" y="6064"/>
                  </a:lnTo>
                  <a:lnTo>
                    <a:pt x="5658" y="5908"/>
                  </a:lnTo>
                  <a:lnTo>
                    <a:pt x="5690" y="5752"/>
                  </a:lnTo>
                  <a:lnTo>
                    <a:pt x="5690" y="875"/>
                  </a:lnTo>
                  <a:lnTo>
                    <a:pt x="5658" y="688"/>
                  </a:lnTo>
                  <a:lnTo>
                    <a:pt x="5627" y="532"/>
                  </a:lnTo>
                  <a:lnTo>
                    <a:pt x="5533" y="407"/>
                  </a:lnTo>
                  <a:lnTo>
                    <a:pt x="5440" y="282"/>
                  </a:lnTo>
                  <a:lnTo>
                    <a:pt x="5315" y="156"/>
                  </a:lnTo>
                  <a:lnTo>
                    <a:pt x="5158" y="94"/>
                  </a:lnTo>
                  <a:lnTo>
                    <a:pt x="5002" y="31"/>
                  </a:lnTo>
                  <a:lnTo>
                    <a:pt x="4814" y="0"/>
                  </a:lnTo>
                  <a:close/>
                </a:path>
              </a:pathLst>
            </a:custGeom>
            <a:solidFill>
              <a:srgbClr val="87868a"/>
            </a:solidFill>
            <a:ln w="0">
              <a:noFill/>
            </a:ln>
          </p:spPr>
          <p:style>
            <a:lnRef idx="0"/>
            <a:fillRef idx="0"/>
            <a:effectRef idx="0"/>
            <a:fontRef idx="minor"/>
          </p:style>
        </p:sp>
        <p:sp>
          <p:nvSpPr>
            <p:cNvPr id="575" name="CustomShape 28"/>
            <p:cNvSpPr/>
            <p:nvPr/>
          </p:nvSpPr>
          <p:spPr>
            <a:xfrm>
              <a:off x="7985160" y="4709880"/>
              <a:ext cx="28440" cy="39600"/>
            </a:xfrm>
            <a:custGeom>
              <a:avLst/>
              <a:gdLst/>
              <a:ahLst/>
              <a:rect l="l" t="t" r="r" b="b"/>
              <a:pathLst>
                <a:path w="439" h="720">
                  <a:moveTo>
                    <a:pt x="1" y="0"/>
                  </a:moveTo>
                  <a:lnTo>
                    <a:pt x="1" y="719"/>
                  </a:lnTo>
                  <a:lnTo>
                    <a:pt x="438" y="719"/>
                  </a:lnTo>
                  <a:lnTo>
                    <a:pt x="438" y="0"/>
                  </a:lnTo>
                  <a:close/>
                </a:path>
              </a:pathLst>
            </a:custGeom>
            <a:solidFill>
              <a:srgbClr val="87868a"/>
            </a:solidFill>
            <a:ln w="0">
              <a:noFill/>
            </a:ln>
          </p:spPr>
          <p:style>
            <a:lnRef idx="0"/>
            <a:fillRef idx="0"/>
            <a:effectRef idx="0"/>
            <a:fontRef idx="minor"/>
          </p:style>
        </p:sp>
        <p:sp>
          <p:nvSpPr>
            <p:cNvPr id="576" name="CustomShape 29"/>
            <p:cNvSpPr/>
            <p:nvPr/>
          </p:nvSpPr>
          <p:spPr>
            <a:xfrm>
              <a:off x="7985160" y="4763880"/>
              <a:ext cx="28440" cy="39600"/>
            </a:xfrm>
            <a:custGeom>
              <a:avLst/>
              <a:gdLst/>
              <a:ahLst/>
              <a:rect l="l" t="t" r="r" b="b"/>
              <a:pathLst>
                <a:path w="439" h="720">
                  <a:moveTo>
                    <a:pt x="1" y="1"/>
                  </a:moveTo>
                  <a:lnTo>
                    <a:pt x="1" y="720"/>
                  </a:lnTo>
                  <a:lnTo>
                    <a:pt x="438" y="720"/>
                  </a:lnTo>
                  <a:lnTo>
                    <a:pt x="438" y="1"/>
                  </a:lnTo>
                  <a:close/>
                </a:path>
              </a:pathLst>
            </a:custGeom>
            <a:solidFill>
              <a:srgbClr val="87868a"/>
            </a:solidFill>
            <a:ln w="0">
              <a:noFill/>
            </a:ln>
          </p:spPr>
          <p:style>
            <a:lnRef idx="0"/>
            <a:fillRef idx="0"/>
            <a:effectRef idx="0"/>
            <a:fontRef idx="minor"/>
          </p:style>
        </p:sp>
        <p:sp>
          <p:nvSpPr>
            <p:cNvPr id="577" name="CustomShape 30"/>
            <p:cNvSpPr/>
            <p:nvPr/>
          </p:nvSpPr>
          <p:spPr>
            <a:xfrm>
              <a:off x="7985160" y="4817880"/>
              <a:ext cx="28440" cy="39600"/>
            </a:xfrm>
            <a:custGeom>
              <a:avLst/>
              <a:gdLst/>
              <a:ahLst/>
              <a:rect l="l" t="t" r="r" b="b"/>
              <a:pathLst>
                <a:path w="439" h="720">
                  <a:moveTo>
                    <a:pt x="1" y="0"/>
                  </a:moveTo>
                  <a:lnTo>
                    <a:pt x="1" y="719"/>
                  </a:lnTo>
                  <a:lnTo>
                    <a:pt x="438" y="719"/>
                  </a:lnTo>
                  <a:lnTo>
                    <a:pt x="438" y="0"/>
                  </a:lnTo>
                  <a:close/>
                </a:path>
              </a:pathLst>
            </a:custGeom>
            <a:solidFill>
              <a:srgbClr val="87868a"/>
            </a:solidFill>
            <a:ln w="0">
              <a:noFill/>
            </a:ln>
          </p:spPr>
          <p:style>
            <a:lnRef idx="0"/>
            <a:fillRef idx="0"/>
            <a:effectRef idx="0"/>
            <a:fontRef idx="minor"/>
          </p:style>
        </p:sp>
        <p:sp>
          <p:nvSpPr>
            <p:cNvPr id="578" name="CustomShape 31"/>
            <p:cNvSpPr/>
            <p:nvPr/>
          </p:nvSpPr>
          <p:spPr>
            <a:xfrm>
              <a:off x="7985160" y="4871880"/>
              <a:ext cx="28440" cy="41400"/>
            </a:xfrm>
            <a:custGeom>
              <a:avLst/>
              <a:gdLst/>
              <a:ahLst/>
              <a:rect l="l" t="t" r="r" b="b"/>
              <a:pathLst>
                <a:path w="439" h="751">
                  <a:moveTo>
                    <a:pt x="1" y="1"/>
                  </a:moveTo>
                  <a:lnTo>
                    <a:pt x="1" y="751"/>
                  </a:lnTo>
                  <a:lnTo>
                    <a:pt x="438" y="751"/>
                  </a:lnTo>
                  <a:lnTo>
                    <a:pt x="438" y="1"/>
                  </a:lnTo>
                  <a:close/>
                </a:path>
              </a:pathLst>
            </a:custGeom>
            <a:solidFill>
              <a:srgbClr val="87868a"/>
            </a:solidFill>
            <a:ln w="0">
              <a:noFill/>
            </a:ln>
          </p:spPr>
          <p:style>
            <a:lnRef idx="0"/>
            <a:fillRef idx="0"/>
            <a:effectRef idx="0"/>
            <a:fontRef idx="minor"/>
          </p:style>
        </p:sp>
        <p:sp>
          <p:nvSpPr>
            <p:cNvPr id="579" name="CustomShape 32"/>
            <p:cNvSpPr/>
            <p:nvPr/>
          </p:nvSpPr>
          <p:spPr>
            <a:xfrm>
              <a:off x="8047440" y="4709880"/>
              <a:ext cx="25560" cy="39600"/>
            </a:xfrm>
            <a:custGeom>
              <a:avLst/>
              <a:gdLst/>
              <a:ahLst/>
              <a:rect l="l" t="t" r="r" b="b"/>
              <a:pathLst>
                <a:path w="408" h="720">
                  <a:moveTo>
                    <a:pt x="1" y="0"/>
                  </a:moveTo>
                  <a:lnTo>
                    <a:pt x="1" y="719"/>
                  </a:lnTo>
                  <a:lnTo>
                    <a:pt x="407" y="719"/>
                  </a:lnTo>
                  <a:lnTo>
                    <a:pt x="407" y="0"/>
                  </a:lnTo>
                  <a:close/>
                </a:path>
              </a:pathLst>
            </a:custGeom>
            <a:solidFill>
              <a:srgbClr val="87868a"/>
            </a:solidFill>
            <a:ln w="0">
              <a:noFill/>
            </a:ln>
          </p:spPr>
          <p:style>
            <a:lnRef idx="0"/>
            <a:fillRef idx="0"/>
            <a:effectRef idx="0"/>
            <a:fontRef idx="minor"/>
          </p:style>
        </p:sp>
        <p:sp>
          <p:nvSpPr>
            <p:cNvPr id="580" name="CustomShape 33"/>
            <p:cNvSpPr/>
            <p:nvPr/>
          </p:nvSpPr>
          <p:spPr>
            <a:xfrm>
              <a:off x="8047440" y="4763880"/>
              <a:ext cx="25560" cy="39600"/>
            </a:xfrm>
            <a:custGeom>
              <a:avLst/>
              <a:gdLst/>
              <a:ahLst/>
              <a:rect l="l" t="t" r="r" b="b"/>
              <a:pathLst>
                <a:path w="408" h="720">
                  <a:moveTo>
                    <a:pt x="1" y="1"/>
                  </a:moveTo>
                  <a:lnTo>
                    <a:pt x="1" y="720"/>
                  </a:lnTo>
                  <a:lnTo>
                    <a:pt x="407" y="720"/>
                  </a:lnTo>
                  <a:lnTo>
                    <a:pt x="407" y="1"/>
                  </a:lnTo>
                  <a:close/>
                </a:path>
              </a:pathLst>
            </a:custGeom>
            <a:solidFill>
              <a:srgbClr val="87868a"/>
            </a:solidFill>
            <a:ln w="0">
              <a:noFill/>
            </a:ln>
          </p:spPr>
          <p:style>
            <a:lnRef idx="0"/>
            <a:fillRef idx="0"/>
            <a:effectRef idx="0"/>
            <a:fontRef idx="minor"/>
          </p:style>
        </p:sp>
        <p:sp>
          <p:nvSpPr>
            <p:cNvPr id="581" name="CustomShape 34"/>
            <p:cNvSpPr/>
            <p:nvPr/>
          </p:nvSpPr>
          <p:spPr>
            <a:xfrm>
              <a:off x="8047440" y="4817880"/>
              <a:ext cx="25560" cy="39600"/>
            </a:xfrm>
            <a:custGeom>
              <a:avLst/>
              <a:gdLst/>
              <a:ahLst/>
              <a:rect l="l" t="t" r="r" b="b"/>
              <a:pathLst>
                <a:path w="408" h="720">
                  <a:moveTo>
                    <a:pt x="1" y="0"/>
                  </a:moveTo>
                  <a:lnTo>
                    <a:pt x="1" y="719"/>
                  </a:lnTo>
                  <a:lnTo>
                    <a:pt x="407" y="719"/>
                  </a:lnTo>
                  <a:lnTo>
                    <a:pt x="407" y="0"/>
                  </a:lnTo>
                  <a:close/>
                </a:path>
              </a:pathLst>
            </a:custGeom>
            <a:solidFill>
              <a:srgbClr val="87868a"/>
            </a:solidFill>
            <a:ln w="0">
              <a:noFill/>
            </a:ln>
          </p:spPr>
          <p:style>
            <a:lnRef idx="0"/>
            <a:fillRef idx="0"/>
            <a:effectRef idx="0"/>
            <a:fontRef idx="minor"/>
          </p:style>
        </p:sp>
        <p:sp>
          <p:nvSpPr>
            <p:cNvPr id="582" name="CustomShape 35"/>
            <p:cNvSpPr/>
            <p:nvPr/>
          </p:nvSpPr>
          <p:spPr>
            <a:xfrm>
              <a:off x="8047440" y="4871880"/>
              <a:ext cx="25560" cy="41400"/>
            </a:xfrm>
            <a:custGeom>
              <a:avLst/>
              <a:gdLst/>
              <a:ahLst/>
              <a:rect l="l" t="t" r="r" b="b"/>
              <a:pathLst>
                <a:path w="408" h="751">
                  <a:moveTo>
                    <a:pt x="1" y="1"/>
                  </a:moveTo>
                  <a:lnTo>
                    <a:pt x="1" y="751"/>
                  </a:lnTo>
                  <a:lnTo>
                    <a:pt x="407" y="751"/>
                  </a:lnTo>
                  <a:lnTo>
                    <a:pt x="407" y="1"/>
                  </a:lnTo>
                  <a:close/>
                </a:path>
              </a:pathLst>
            </a:custGeom>
            <a:solidFill>
              <a:srgbClr val="87868a"/>
            </a:solidFill>
            <a:ln w="0">
              <a:noFill/>
            </a:ln>
          </p:spPr>
          <p:style>
            <a:lnRef idx="0"/>
            <a:fillRef idx="0"/>
            <a:effectRef idx="0"/>
            <a:fontRef idx="minor"/>
          </p:style>
        </p:sp>
        <p:sp>
          <p:nvSpPr>
            <p:cNvPr id="583" name="CustomShape 36"/>
            <p:cNvSpPr/>
            <p:nvPr/>
          </p:nvSpPr>
          <p:spPr>
            <a:xfrm>
              <a:off x="8107560" y="4709880"/>
              <a:ext cx="25200" cy="39600"/>
            </a:xfrm>
            <a:custGeom>
              <a:avLst/>
              <a:gdLst/>
              <a:ahLst/>
              <a:rect l="l" t="t" r="r" b="b"/>
              <a:pathLst>
                <a:path w="407" h="720">
                  <a:moveTo>
                    <a:pt x="0" y="0"/>
                  </a:moveTo>
                  <a:lnTo>
                    <a:pt x="0" y="719"/>
                  </a:lnTo>
                  <a:lnTo>
                    <a:pt x="407" y="719"/>
                  </a:lnTo>
                  <a:lnTo>
                    <a:pt x="407" y="0"/>
                  </a:lnTo>
                  <a:close/>
                </a:path>
              </a:pathLst>
            </a:custGeom>
            <a:solidFill>
              <a:srgbClr val="87868a"/>
            </a:solidFill>
            <a:ln w="0">
              <a:noFill/>
            </a:ln>
          </p:spPr>
          <p:style>
            <a:lnRef idx="0"/>
            <a:fillRef idx="0"/>
            <a:effectRef idx="0"/>
            <a:fontRef idx="minor"/>
          </p:style>
        </p:sp>
        <p:sp>
          <p:nvSpPr>
            <p:cNvPr id="584" name="CustomShape 37"/>
            <p:cNvSpPr/>
            <p:nvPr/>
          </p:nvSpPr>
          <p:spPr>
            <a:xfrm>
              <a:off x="8107560" y="4763880"/>
              <a:ext cx="25200" cy="39600"/>
            </a:xfrm>
            <a:custGeom>
              <a:avLst/>
              <a:gdLst/>
              <a:ahLst/>
              <a:rect l="l" t="t" r="r" b="b"/>
              <a:pathLst>
                <a:path w="407" h="720">
                  <a:moveTo>
                    <a:pt x="0" y="1"/>
                  </a:moveTo>
                  <a:lnTo>
                    <a:pt x="0" y="720"/>
                  </a:lnTo>
                  <a:lnTo>
                    <a:pt x="407" y="720"/>
                  </a:lnTo>
                  <a:lnTo>
                    <a:pt x="407" y="1"/>
                  </a:lnTo>
                  <a:close/>
                </a:path>
              </a:pathLst>
            </a:custGeom>
            <a:solidFill>
              <a:srgbClr val="87868a"/>
            </a:solidFill>
            <a:ln w="0">
              <a:noFill/>
            </a:ln>
          </p:spPr>
          <p:style>
            <a:lnRef idx="0"/>
            <a:fillRef idx="0"/>
            <a:effectRef idx="0"/>
            <a:fontRef idx="minor"/>
          </p:style>
        </p:sp>
        <p:sp>
          <p:nvSpPr>
            <p:cNvPr id="585" name="CustomShape 38"/>
            <p:cNvSpPr/>
            <p:nvPr/>
          </p:nvSpPr>
          <p:spPr>
            <a:xfrm>
              <a:off x="8107560" y="4817880"/>
              <a:ext cx="25200" cy="39600"/>
            </a:xfrm>
            <a:custGeom>
              <a:avLst/>
              <a:gdLst/>
              <a:ahLst/>
              <a:rect l="l" t="t" r="r" b="b"/>
              <a:pathLst>
                <a:path w="407" h="720">
                  <a:moveTo>
                    <a:pt x="0" y="0"/>
                  </a:moveTo>
                  <a:lnTo>
                    <a:pt x="0" y="719"/>
                  </a:lnTo>
                  <a:lnTo>
                    <a:pt x="407" y="719"/>
                  </a:lnTo>
                  <a:lnTo>
                    <a:pt x="407" y="0"/>
                  </a:lnTo>
                  <a:close/>
                </a:path>
              </a:pathLst>
            </a:custGeom>
            <a:solidFill>
              <a:srgbClr val="87868a"/>
            </a:solidFill>
            <a:ln w="0">
              <a:noFill/>
            </a:ln>
          </p:spPr>
          <p:style>
            <a:lnRef idx="0"/>
            <a:fillRef idx="0"/>
            <a:effectRef idx="0"/>
            <a:fontRef idx="minor"/>
          </p:style>
        </p:sp>
        <p:sp>
          <p:nvSpPr>
            <p:cNvPr id="586" name="CustomShape 39"/>
            <p:cNvSpPr/>
            <p:nvPr/>
          </p:nvSpPr>
          <p:spPr>
            <a:xfrm>
              <a:off x="8107560" y="4871880"/>
              <a:ext cx="25200" cy="41400"/>
            </a:xfrm>
            <a:custGeom>
              <a:avLst/>
              <a:gdLst/>
              <a:ahLst/>
              <a:rect l="l" t="t" r="r" b="b"/>
              <a:pathLst>
                <a:path w="407" h="751">
                  <a:moveTo>
                    <a:pt x="0" y="1"/>
                  </a:moveTo>
                  <a:lnTo>
                    <a:pt x="0" y="751"/>
                  </a:lnTo>
                  <a:lnTo>
                    <a:pt x="407" y="751"/>
                  </a:lnTo>
                  <a:lnTo>
                    <a:pt x="407" y="1"/>
                  </a:lnTo>
                  <a:close/>
                </a:path>
              </a:pathLst>
            </a:custGeom>
            <a:solidFill>
              <a:srgbClr val="87868a"/>
            </a:solidFill>
            <a:ln w="0">
              <a:noFill/>
            </a:ln>
          </p:spPr>
          <p:style>
            <a:lnRef idx="0"/>
            <a:fillRef idx="0"/>
            <a:effectRef idx="0"/>
            <a:fontRef idx="minor"/>
          </p:style>
        </p:sp>
        <p:sp>
          <p:nvSpPr>
            <p:cNvPr id="587" name="CustomShape 40"/>
            <p:cNvSpPr/>
            <p:nvPr/>
          </p:nvSpPr>
          <p:spPr>
            <a:xfrm>
              <a:off x="8166600" y="4709880"/>
              <a:ext cx="25560" cy="39600"/>
            </a:xfrm>
            <a:custGeom>
              <a:avLst/>
              <a:gdLst/>
              <a:ahLst/>
              <a:rect l="l" t="t" r="r" b="b"/>
              <a:pathLst>
                <a:path w="407" h="720">
                  <a:moveTo>
                    <a:pt x="0" y="0"/>
                  </a:moveTo>
                  <a:lnTo>
                    <a:pt x="0" y="719"/>
                  </a:lnTo>
                  <a:lnTo>
                    <a:pt x="406" y="719"/>
                  </a:lnTo>
                  <a:lnTo>
                    <a:pt x="406" y="0"/>
                  </a:lnTo>
                  <a:close/>
                </a:path>
              </a:pathLst>
            </a:custGeom>
            <a:solidFill>
              <a:srgbClr val="87868a"/>
            </a:solidFill>
            <a:ln w="0">
              <a:noFill/>
            </a:ln>
          </p:spPr>
          <p:style>
            <a:lnRef idx="0"/>
            <a:fillRef idx="0"/>
            <a:effectRef idx="0"/>
            <a:fontRef idx="minor"/>
          </p:style>
        </p:sp>
        <p:sp>
          <p:nvSpPr>
            <p:cNvPr id="588" name="CustomShape 41"/>
            <p:cNvSpPr/>
            <p:nvPr/>
          </p:nvSpPr>
          <p:spPr>
            <a:xfrm>
              <a:off x="8166600" y="4763880"/>
              <a:ext cx="25560" cy="39600"/>
            </a:xfrm>
            <a:custGeom>
              <a:avLst/>
              <a:gdLst/>
              <a:ahLst/>
              <a:rect l="l" t="t" r="r" b="b"/>
              <a:pathLst>
                <a:path w="407" h="720">
                  <a:moveTo>
                    <a:pt x="0" y="1"/>
                  </a:moveTo>
                  <a:lnTo>
                    <a:pt x="0" y="720"/>
                  </a:lnTo>
                  <a:lnTo>
                    <a:pt x="406" y="720"/>
                  </a:lnTo>
                  <a:lnTo>
                    <a:pt x="406" y="1"/>
                  </a:lnTo>
                  <a:close/>
                </a:path>
              </a:pathLst>
            </a:custGeom>
            <a:solidFill>
              <a:srgbClr val="87868a"/>
            </a:solidFill>
            <a:ln w="0">
              <a:noFill/>
            </a:ln>
          </p:spPr>
          <p:style>
            <a:lnRef idx="0"/>
            <a:fillRef idx="0"/>
            <a:effectRef idx="0"/>
            <a:fontRef idx="minor"/>
          </p:style>
        </p:sp>
        <p:sp>
          <p:nvSpPr>
            <p:cNvPr id="589" name="CustomShape 42"/>
            <p:cNvSpPr/>
            <p:nvPr/>
          </p:nvSpPr>
          <p:spPr>
            <a:xfrm>
              <a:off x="8166600" y="4817880"/>
              <a:ext cx="25560" cy="39600"/>
            </a:xfrm>
            <a:custGeom>
              <a:avLst/>
              <a:gdLst/>
              <a:ahLst/>
              <a:rect l="l" t="t" r="r" b="b"/>
              <a:pathLst>
                <a:path w="407" h="720">
                  <a:moveTo>
                    <a:pt x="0" y="0"/>
                  </a:moveTo>
                  <a:lnTo>
                    <a:pt x="0" y="719"/>
                  </a:lnTo>
                  <a:lnTo>
                    <a:pt x="406" y="719"/>
                  </a:lnTo>
                  <a:lnTo>
                    <a:pt x="406" y="0"/>
                  </a:lnTo>
                  <a:close/>
                </a:path>
              </a:pathLst>
            </a:custGeom>
            <a:solidFill>
              <a:srgbClr val="87868a"/>
            </a:solidFill>
            <a:ln w="0">
              <a:noFill/>
            </a:ln>
          </p:spPr>
          <p:style>
            <a:lnRef idx="0"/>
            <a:fillRef idx="0"/>
            <a:effectRef idx="0"/>
            <a:fontRef idx="minor"/>
          </p:style>
        </p:sp>
        <p:sp>
          <p:nvSpPr>
            <p:cNvPr id="590" name="CustomShape 43"/>
            <p:cNvSpPr/>
            <p:nvPr/>
          </p:nvSpPr>
          <p:spPr>
            <a:xfrm>
              <a:off x="8166600" y="4871880"/>
              <a:ext cx="25560" cy="41400"/>
            </a:xfrm>
            <a:custGeom>
              <a:avLst/>
              <a:gdLst/>
              <a:ahLst/>
              <a:rect l="l" t="t" r="r" b="b"/>
              <a:pathLst>
                <a:path w="407" h="751">
                  <a:moveTo>
                    <a:pt x="0" y="1"/>
                  </a:moveTo>
                  <a:lnTo>
                    <a:pt x="0" y="751"/>
                  </a:lnTo>
                  <a:lnTo>
                    <a:pt x="406" y="751"/>
                  </a:lnTo>
                  <a:lnTo>
                    <a:pt x="406" y="1"/>
                  </a:lnTo>
                  <a:close/>
                </a:path>
              </a:pathLst>
            </a:custGeom>
            <a:solidFill>
              <a:srgbClr val="87868a"/>
            </a:solidFill>
            <a:ln w="0">
              <a:noFill/>
            </a:ln>
          </p:spPr>
          <p:style>
            <a:lnRef idx="0"/>
            <a:fillRef idx="0"/>
            <a:effectRef idx="0"/>
            <a:fontRef idx="minor"/>
          </p:style>
        </p:sp>
        <p:sp>
          <p:nvSpPr>
            <p:cNvPr id="591" name="CustomShape 44"/>
            <p:cNvSpPr/>
            <p:nvPr/>
          </p:nvSpPr>
          <p:spPr>
            <a:xfrm>
              <a:off x="8226720" y="4709880"/>
              <a:ext cx="28440" cy="39600"/>
            </a:xfrm>
            <a:custGeom>
              <a:avLst/>
              <a:gdLst/>
              <a:ahLst/>
              <a:rect l="l" t="t" r="r" b="b"/>
              <a:pathLst>
                <a:path w="439" h="720">
                  <a:moveTo>
                    <a:pt x="1" y="0"/>
                  </a:moveTo>
                  <a:lnTo>
                    <a:pt x="1" y="719"/>
                  </a:lnTo>
                  <a:lnTo>
                    <a:pt x="438" y="719"/>
                  </a:lnTo>
                  <a:lnTo>
                    <a:pt x="438" y="0"/>
                  </a:lnTo>
                  <a:close/>
                </a:path>
              </a:pathLst>
            </a:custGeom>
            <a:solidFill>
              <a:srgbClr val="87868a"/>
            </a:solidFill>
            <a:ln w="0">
              <a:noFill/>
            </a:ln>
          </p:spPr>
          <p:style>
            <a:lnRef idx="0"/>
            <a:fillRef idx="0"/>
            <a:effectRef idx="0"/>
            <a:fontRef idx="minor"/>
          </p:style>
        </p:sp>
        <p:sp>
          <p:nvSpPr>
            <p:cNvPr id="592" name="CustomShape 45"/>
            <p:cNvSpPr/>
            <p:nvPr/>
          </p:nvSpPr>
          <p:spPr>
            <a:xfrm>
              <a:off x="8226720" y="4763880"/>
              <a:ext cx="28440" cy="39600"/>
            </a:xfrm>
            <a:custGeom>
              <a:avLst/>
              <a:gdLst/>
              <a:ahLst/>
              <a:rect l="l" t="t" r="r" b="b"/>
              <a:pathLst>
                <a:path w="439" h="720">
                  <a:moveTo>
                    <a:pt x="1" y="1"/>
                  </a:moveTo>
                  <a:lnTo>
                    <a:pt x="1" y="720"/>
                  </a:lnTo>
                  <a:lnTo>
                    <a:pt x="438" y="720"/>
                  </a:lnTo>
                  <a:lnTo>
                    <a:pt x="438" y="1"/>
                  </a:lnTo>
                  <a:close/>
                </a:path>
              </a:pathLst>
            </a:custGeom>
            <a:solidFill>
              <a:srgbClr val="87868a"/>
            </a:solidFill>
            <a:ln w="0">
              <a:noFill/>
            </a:ln>
          </p:spPr>
          <p:style>
            <a:lnRef idx="0"/>
            <a:fillRef idx="0"/>
            <a:effectRef idx="0"/>
            <a:fontRef idx="minor"/>
          </p:style>
        </p:sp>
        <p:sp>
          <p:nvSpPr>
            <p:cNvPr id="593" name="CustomShape 46"/>
            <p:cNvSpPr/>
            <p:nvPr/>
          </p:nvSpPr>
          <p:spPr>
            <a:xfrm>
              <a:off x="8226720" y="4817880"/>
              <a:ext cx="28440" cy="39600"/>
            </a:xfrm>
            <a:custGeom>
              <a:avLst/>
              <a:gdLst/>
              <a:ahLst/>
              <a:rect l="l" t="t" r="r" b="b"/>
              <a:pathLst>
                <a:path w="439" h="720">
                  <a:moveTo>
                    <a:pt x="1" y="0"/>
                  </a:moveTo>
                  <a:lnTo>
                    <a:pt x="1" y="719"/>
                  </a:lnTo>
                  <a:lnTo>
                    <a:pt x="438" y="719"/>
                  </a:lnTo>
                  <a:lnTo>
                    <a:pt x="438" y="0"/>
                  </a:lnTo>
                  <a:close/>
                </a:path>
              </a:pathLst>
            </a:custGeom>
            <a:solidFill>
              <a:srgbClr val="87868a"/>
            </a:solidFill>
            <a:ln w="0">
              <a:noFill/>
            </a:ln>
          </p:spPr>
          <p:style>
            <a:lnRef idx="0"/>
            <a:fillRef idx="0"/>
            <a:effectRef idx="0"/>
            <a:fontRef idx="minor"/>
          </p:style>
        </p:sp>
        <p:sp>
          <p:nvSpPr>
            <p:cNvPr id="594" name="CustomShape 47"/>
            <p:cNvSpPr/>
            <p:nvPr/>
          </p:nvSpPr>
          <p:spPr>
            <a:xfrm>
              <a:off x="8226720" y="4871880"/>
              <a:ext cx="28440" cy="41400"/>
            </a:xfrm>
            <a:custGeom>
              <a:avLst/>
              <a:gdLst/>
              <a:ahLst/>
              <a:rect l="l" t="t" r="r" b="b"/>
              <a:pathLst>
                <a:path w="439" h="751">
                  <a:moveTo>
                    <a:pt x="1" y="1"/>
                  </a:moveTo>
                  <a:lnTo>
                    <a:pt x="1" y="751"/>
                  </a:lnTo>
                  <a:lnTo>
                    <a:pt x="438" y="751"/>
                  </a:lnTo>
                  <a:lnTo>
                    <a:pt x="438" y="1"/>
                  </a:lnTo>
                  <a:close/>
                </a:path>
              </a:pathLst>
            </a:custGeom>
            <a:solidFill>
              <a:srgbClr val="87868a"/>
            </a:solidFill>
            <a:ln w="0">
              <a:noFill/>
            </a:ln>
          </p:spPr>
          <p:style>
            <a:lnRef idx="0"/>
            <a:fillRef idx="0"/>
            <a:effectRef idx="0"/>
            <a:fontRef idx="minor"/>
          </p:style>
        </p:sp>
        <p:sp>
          <p:nvSpPr>
            <p:cNvPr id="595" name="CustomShape 48"/>
            <p:cNvSpPr/>
            <p:nvPr/>
          </p:nvSpPr>
          <p:spPr>
            <a:xfrm>
              <a:off x="6832080" y="3499920"/>
              <a:ext cx="1294200" cy="732240"/>
            </a:xfrm>
            <a:custGeom>
              <a:avLst/>
              <a:gdLst/>
              <a:ahLst/>
              <a:rect l="l" t="t" r="r" b="b"/>
              <a:pathLst>
                <a:path w="17692" h="12316">
                  <a:moveTo>
                    <a:pt x="2251" y="1"/>
                  </a:moveTo>
                  <a:lnTo>
                    <a:pt x="2001" y="32"/>
                  </a:lnTo>
                  <a:lnTo>
                    <a:pt x="1751" y="94"/>
                  </a:lnTo>
                  <a:lnTo>
                    <a:pt x="1532" y="219"/>
                  </a:lnTo>
                  <a:lnTo>
                    <a:pt x="1344" y="376"/>
                  </a:lnTo>
                  <a:lnTo>
                    <a:pt x="1157" y="532"/>
                  </a:lnTo>
                  <a:lnTo>
                    <a:pt x="1032" y="751"/>
                  </a:lnTo>
                  <a:lnTo>
                    <a:pt x="938" y="1001"/>
                  </a:lnTo>
                  <a:lnTo>
                    <a:pt x="875" y="1251"/>
                  </a:lnTo>
                  <a:lnTo>
                    <a:pt x="0" y="10816"/>
                  </a:lnTo>
                  <a:lnTo>
                    <a:pt x="0" y="11097"/>
                  </a:lnTo>
                  <a:lnTo>
                    <a:pt x="63" y="11378"/>
                  </a:lnTo>
                  <a:lnTo>
                    <a:pt x="157" y="11628"/>
                  </a:lnTo>
                  <a:lnTo>
                    <a:pt x="344" y="11878"/>
                  </a:lnTo>
                  <a:lnTo>
                    <a:pt x="532" y="12066"/>
                  </a:lnTo>
                  <a:lnTo>
                    <a:pt x="782" y="12191"/>
                  </a:lnTo>
                  <a:lnTo>
                    <a:pt x="1063" y="12285"/>
                  </a:lnTo>
                  <a:lnTo>
                    <a:pt x="1344" y="12316"/>
                  </a:lnTo>
                  <a:lnTo>
                    <a:pt x="16348" y="12316"/>
                  </a:lnTo>
                  <a:lnTo>
                    <a:pt x="16629" y="12285"/>
                  </a:lnTo>
                  <a:lnTo>
                    <a:pt x="16911" y="12191"/>
                  </a:lnTo>
                  <a:lnTo>
                    <a:pt x="17129" y="12066"/>
                  </a:lnTo>
                  <a:lnTo>
                    <a:pt x="17348" y="11878"/>
                  </a:lnTo>
                  <a:lnTo>
                    <a:pt x="17504" y="11628"/>
                  </a:lnTo>
                  <a:lnTo>
                    <a:pt x="17629" y="11378"/>
                  </a:lnTo>
                  <a:lnTo>
                    <a:pt x="17692" y="11097"/>
                  </a:lnTo>
                  <a:lnTo>
                    <a:pt x="17692" y="10816"/>
                  </a:lnTo>
                  <a:lnTo>
                    <a:pt x="16817" y="1251"/>
                  </a:lnTo>
                  <a:lnTo>
                    <a:pt x="16754" y="1001"/>
                  </a:lnTo>
                  <a:lnTo>
                    <a:pt x="16660" y="751"/>
                  </a:lnTo>
                  <a:lnTo>
                    <a:pt x="16535" y="532"/>
                  </a:lnTo>
                  <a:lnTo>
                    <a:pt x="16348" y="376"/>
                  </a:lnTo>
                  <a:lnTo>
                    <a:pt x="16160" y="219"/>
                  </a:lnTo>
                  <a:lnTo>
                    <a:pt x="15942" y="94"/>
                  </a:lnTo>
                  <a:lnTo>
                    <a:pt x="15691" y="32"/>
                  </a:lnTo>
                  <a:lnTo>
                    <a:pt x="15441" y="1"/>
                  </a:lnTo>
                  <a:close/>
                </a:path>
              </a:pathLst>
            </a:custGeom>
            <a:solidFill>
              <a:srgbClr val="0091ac"/>
            </a:solidFill>
            <a:ln w="0">
              <a:noFill/>
            </a:ln>
          </p:spPr>
          <p:style>
            <a:lnRef idx="0"/>
            <a:fillRef idx="0"/>
            <a:effectRef idx="0"/>
            <a:fontRef idx="minor"/>
          </p:style>
        </p:sp>
        <p:sp>
          <p:nvSpPr>
            <p:cNvPr id="596" name="CustomShape 49"/>
            <p:cNvSpPr/>
            <p:nvPr/>
          </p:nvSpPr>
          <p:spPr>
            <a:xfrm>
              <a:off x="6951600" y="3569040"/>
              <a:ext cx="1055880" cy="594000"/>
            </a:xfrm>
            <a:custGeom>
              <a:avLst/>
              <a:gdLst/>
              <a:ahLst/>
              <a:rect l="l" t="t" r="r" b="b"/>
              <a:pathLst>
                <a:path w="14442" h="10003">
                  <a:moveTo>
                    <a:pt x="1626" y="0"/>
                  </a:moveTo>
                  <a:lnTo>
                    <a:pt x="1470" y="31"/>
                  </a:lnTo>
                  <a:lnTo>
                    <a:pt x="1313" y="63"/>
                  </a:lnTo>
                  <a:lnTo>
                    <a:pt x="1188" y="125"/>
                  </a:lnTo>
                  <a:lnTo>
                    <a:pt x="1063" y="219"/>
                  </a:lnTo>
                  <a:lnTo>
                    <a:pt x="970" y="344"/>
                  </a:lnTo>
                  <a:lnTo>
                    <a:pt x="876" y="469"/>
                  </a:lnTo>
                  <a:lnTo>
                    <a:pt x="813" y="594"/>
                  </a:lnTo>
                  <a:lnTo>
                    <a:pt x="813" y="750"/>
                  </a:lnTo>
                  <a:lnTo>
                    <a:pt x="1" y="9096"/>
                  </a:lnTo>
                  <a:lnTo>
                    <a:pt x="1" y="9252"/>
                  </a:lnTo>
                  <a:lnTo>
                    <a:pt x="63" y="9440"/>
                  </a:lnTo>
                  <a:lnTo>
                    <a:pt x="126" y="9596"/>
                  </a:lnTo>
                  <a:lnTo>
                    <a:pt x="219" y="9721"/>
                  </a:lnTo>
                  <a:lnTo>
                    <a:pt x="345" y="9815"/>
                  </a:lnTo>
                  <a:lnTo>
                    <a:pt x="501" y="9909"/>
                  </a:lnTo>
                  <a:lnTo>
                    <a:pt x="657" y="9971"/>
                  </a:lnTo>
                  <a:lnTo>
                    <a:pt x="845" y="10002"/>
                  </a:lnTo>
                  <a:lnTo>
                    <a:pt x="13598" y="10002"/>
                  </a:lnTo>
                  <a:lnTo>
                    <a:pt x="13785" y="9971"/>
                  </a:lnTo>
                  <a:lnTo>
                    <a:pt x="13941" y="9909"/>
                  </a:lnTo>
                  <a:lnTo>
                    <a:pt x="14098" y="9815"/>
                  </a:lnTo>
                  <a:lnTo>
                    <a:pt x="14223" y="9721"/>
                  </a:lnTo>
                  <a:lnTo>
                    <a:pt x="14317" y="9596"/>
                  </a:lnTo>
                  <a:lnTo>
                    <a:pt x="14379" y="9440"/>
                  </a:lnTo>
                  <a:lnTo>
                    <a:pt x="14410" y="9252"/>
                  </a:lnTo>
                  <a:lnTo>
                    <a:pt x="14442" y="9096"/>
                  </a:lnTo>
                  <a:lnTo>
                    <a:pt x="13629" y="750"/>
                  </a:lnTo>
                  <a:lnTo>
                    <a:pt x="13598" y="594"/>
                  </a:lnTo>
                  <a:lnTo>
                    <a:pt x="13566" y="469"/>
                  </a:lnTo>
                  <a:lnTo>
                    <a:pt x="13473" y="344"/>
                  </a:lnTo>
                  <a:lnTo>
                    <a:pt x="13379" y="219"/>
                  </a:lnTo>
                  <a:lnTo>
                    <a:pt x="13254" y="125"/>
                  </a:lnTo>
                  <a:lnTo>
                    <a:pt x="13129" y="63"/>
                  </a:lnTo>
                  <a:lnTo>
                    <a:pt x="12972" y="31"/>
                  </a:lnTo>
                  <a:lnTo>
                    <a:pt x="12816" y="0"/>
                  </a:lnTo>
                  <a:close/>
                </a:path>
              </a:pathLst>
            </a:custGeom>
            <a:solidFill>
              <a:srgbClr val="03b5df"/>
            </a:solidFill>
            <a:ln w="0">
              <a:noFill/>
            </a:ln>
          </p:spPr>
          <p:style>
            <a:lnRef idx="0"/>
            <a:fillRef idx="0"/>
            <a:effectRef idx="0"/>
            <a:fontRef idx="minor"/>
          </p:style>
        </p:sp>
        <p:sp>
          <p:nvSpPr>
            <p:cNvPr id="597" name="CustomShape 50"/>
            <p:cNvSpPr/>
            <p:nvPr/>
          </p:nvSpPr>
          <p:spPr>
            <a:xfrm>
              <a:off x="7355160" y="3634200"/>
              <a:ext cx="227880" cy="82800"/>
            </a:xfrm>
            <a:custGeom>
              <a:avLst/>
              <a:gdLst/>
              <a:ahLst/>
              <a:rect l="l" t="t" r="r" b="b"/>
              <a:pathLst>
                <a:path w="3158" h="1438">
                  <a:moveTo>
                    <a:pt x="470" y="0"/>
                  </a:moveTo>
                  <a:lnTo>
                    <a:pt x="282" y="31"/>
                  </a:lnTo>
                  <a:lnTo>
                    <a:pt x="157" y="125"/>
                  </a:lnTo>
                  <a:lnTo>
                    <a:pt x="32" y="281"/>
                  </a:lnTo>
                  <a:lnTo>
                    <a:pt x="1" y="469"/>
                  </a:lnTo>
                  <a:lnTo>
                    <a:pt x="1" y="969"/>
                  </a:lnTo>
                  <a:lnTo>
                    <a:pt x="32" y="1157"/>
                  </a:lnTo>
                  <a:lnTo>
                    <a:pt x="157" y="1282"/>
                  </a:lnTo>
                  <a:lnTo>
                    <a:pt x="282" y="1407"/>
                  </a:lnTo>
                  <a:lnTo>
                    <a:pt x="470" y="1438"/>
                  </a:lnTo>
                  <a:lnTo>
                    <a:pt x="2689" y="1438"/>
                  </a:lnTo>
                  <a:lnTo>
                    <a:pt x="2877" y="1407"/>
                  </a:lnTo>
                  <a:lnTo>
                    <a:pt x="3033" y="1282"/>
                  </a:lnTo>
                  <a:lnTo>
                    <a:pt x="3127" y="1157"/>
                  </a:lnTo>
                  <a:lnTo>
                    <a:pt x="3158" y="969"/>
                  </a:lnTo>
                  <a:lnTo>
                    <a:pt x="3158" y="469"/>
                  </a:lnTo>
                  <a:lnTo>
                    <a:pt x="3127" y="281"/>
                  </a:lnTo>
                  <a:lnTo>
                    <a:pt x="3033" y="125"/>
                  </a:lnTo>
                  <a:lnTo>
                    <a:pt x="2877" y="31"/>
                  </a:lnTo>
                  <a:lnTo>
                    <a:pt x="2689" y="0"/>
                  </a:lnTo>
                  <a:close/>
                </a:path>
              </a:pathLst>
            </a:custGeom>
            <a:solidFill>
              <a:srgbClr val="03c8df"/>
            </a:solidFill>
            <a:ln w="0">
              <a:noFill/>
            </a:ln>
          </p:spPr>
          <p:style>
            <a:lnRef idx="0"/>
            <a:fillRef idx="0"/>
            <a:effectRef idx="0"/>
            <a:fontRef idx="minor"/>
          </p:style>
        </p:sp>
        <p:sp>
          <p:nvSpPr>
            <p:cNvPr id="598" name="CustomShape 51"/>
            <p:cNvSpPr/>
            <p:nvPr/>
          </p:nvSpPr>
          <p:spPr>
            <a:xfrm>
              <a:off x="7455600" y="3569040"/>
              <a:ext cx="23400" cy="79200"/>
            </a:xfrm>
            <a:custGeom>
              <a:avLst/>
              <a:gdLst/>
              <a:ahLst/>
              <a:rect l="l" t="t" r="r" b="b"/>
              <a:pathLst>
                <a:path w="376" h="1376">
                  <a:moveTo>
                    <a:pt x="0" y="0"/>
                  </a:moveTo>
                  <a:lnTo>
                    <a:pt x="0" y="1375"/>
                  </a:lnTo>
                  <a:lnTo>
                    <a:pt x="375" y="1375"/>
                  </a:lnTo>
                  <a:lnTo>
                    <a:pt x="375" y="0"/>
                  </a:lnTo>
                  <a:close/>
                </a:path>
              </a:pathLst>
            </a:custGeom>
            <a:solidFill>
              <a:srgbClr val="03c8df"/>
            </a:solidFill>
            <a:ln w="0">
              <a:noFill/>
            </a:ln>
          </p:spPr>
          <p:style>
            <a:lnRef idx="0"/>
            <a:fillRef idx="0"/>
            <a:effectRef idx="0"/>
            <a:fontRef idx="minor"/>
          </p:style>
        </p:sp>
        <p:sp>
          <p:nvSpPr>
            <p:cNvPr id="599" name="CustomShape 52"/>
            <p:cNvSpPr/>
            <p:nvPr/>
          </p:nvSpPr>
          <p:spPr>
            <a:xfrm>
              <a:off x="7050240" y="3793320"/>
              <a:ext cx="365400" cy="229680"/>
            </a:xfrm>
            <a:custGeom>
              <a:avLst/>
              <a:gdLst/>
              <a:ahLst/>
              <a:rect l="l" t="t" r="r" b="b"/>
              <a:pathLst>
                <a:path w="5034" h="3909">
                  <a:moveTo>
                    <a:pt x="1345" y="1"/>
                  </a:moveTo>
                  <a:lnTo>
                    <a:pt x="1063" y="32"/>
                  </a:lnTo>
                  <a:lnTo>
                    <a:pt x="813" y="126"/>
                  </a:lnTo>
                  <a:lnTo>
                    <a:pt x="595" y="220"/>
                  </a:lnTo>
                  <a:lnTo>
                    <a:pt x="407" y="407"/>
                  </a:lnTo>
                  <a:lnTo>
                    <a:pt x="251" y="595"/>
                  </a:lnTo>
                  <a:lnTo>
                    <a:pt x="126" y="814"/>
                  </a:lnTo>
                  <a:lnTo>
                    <a:pt x="32" y="1064"/>
                  </a:lnTo>
                  <a:lnTo>
                    <a:pt x="1" y="1314"/>
                  </a:lnTo>
                  <a:lnTo>
                    <a:pt x="1" y="3908"/>
                  </a:lnTo>
                  <a:lnTo>
                    <a:pt x="5033" y="3908"/>
                  </a:lnTo>
                  <a:lnTo>
                    <a:pt x="5033" y="1314"/>
                  </a:lnTo>
                  <a:lnTo>
                    <a:pt x="5002" y="1064"/>
                  </a:lnTo>
                  <a:lnTo>
                    <a:pt x="4939" y="814"/>
                  </a:lnTo>
                  <a:lnTo>
                    <a:pt x="4814" y="595"/>
                  </a:lnTo>
                  <a:lnTo>
                    <a:pt x="4658" y="407"/>
                  </a:lnTo>
                  <a:lnTo>
                    <a:pt x="4471" y="220"/>
                  </a:lnTo>
                  <a:lnTo>
                    <a:pt x="4220" y="126"/>
                  </a:lnTo>
                  <a:lnTo>
                    <a:pt x="4002" y="32"/>
                  </a:lnTo>
                  <a:lnTo>
                    <a:pt x="3720" y="1"/>
                  </a:lnTo>
                  <a:close/>
                </a:path>
              </a:pathLst>
            </a:custGeom>
            <a:solidFill>
              <a:srgbClr val="03c8df"/>
            </a:solidFill>
            <a:ln w="0">
              <a:noFill/>
            </a:ln>
          </p:spPr>
          <p:style>
            <a:lnRef idx="0"/>
            <a:fillRef idx="0"/>
            <a:effectRef idx="0"/>
            <a:fontRef idx="minor"/>
          </p:style>
        </p:sp>
        <p:sp>
          <p:nvSpPr>
            <p:cNvPr id="600" name="CustomShape 53"/>
            <p:cNvSpPr/>
            <p:nvPr/>
          </p:nvSpPr>
          <p:spPr>
            <a:xfrm>
              <a:off x="7529040" y="3793320"/>
              <a:ext cx="365760" cy="229680"/>
            </a:xfrm>
            <a:custGeom>
              <a:avLst/>
              <a:gdLst/>
              <a:ahLst/>
              <a:rect l="l" t="t" r="r" b="b"/>
              <a:pathLst>
                <a:path w="5033" h="3909">
                  <a:moveTo>
                    <a:pt x="1313" y="1"/>
                  </a:moveTo>
                  <a:lnTo>
                    <a:pt x="1032" y="32"/>
                  </a:lnTo>
                  <a:lnTo>
                    <a:pt x="813" y="126"/>
                  </a:lnTo>
                  <a:lnTo>
                    <a:pt x="563" y="220"/>
                  </a:lnTo>
                  <a:lnTo>
                    <a:pt x="376" y="407"/>
                  </a:lnTo>
                  <a:lnTo>
                    <a:pt x="219" y="595"/>
                  </a:lnTo>
                  <a:lnTo>
                    <a:pt x="94" y="814"/>
                  </a:lnTo>
                  <a:lnTo>
                    <a:pt x="32" y="1064"/>
                  </a:lnTo>
                  <a:lnTo>
                    <a:pt x="1" y="1314"/>
                  </a:lnTo>
                  <a:lnTo>
                    <a:pt x="1" y="3908"/>
                  </a:lnTo>
                  <a:lnTo>
                    <a:pt x="5033" y="3908"/>
                  </a:lnTo>
                  <a:lnTo>
                    <a:pt x="5033" y="1314"/>
                  </a:lnTo>
                  <a:lnTo>
                    <a:pt x="5002" y="1064"/>
                  </a:lnTo>
                  <a:lnTo>
                    <a:pt x="4908" y="814"/>
                  </a:lnTo>
                  <a:lnTo>
                    <a:pt x="4783" y="595"/>
                  </a:lnTo>
                  <a:lnTo>
                    <a:pt x="4627" y="407"/>
                  </a:lnTo>
                  <a:lnTo>
                    <a:pt x="4439" y="220"/>
                  </a:lnTo>
                  <a:lnTo>
                    <a:pt x="4220" y="126"/>
                  </a:lnTo>
                  <a:lnTo>
                    <a:pt x="3970" y="32"/>
                  </a:lnTo>
                  <a:lnTo>
                    <a:pt x="3689" y="1"/>
                  </a:lnTo>
                  <a:close/>
                </a:path>
              </a:pathLst>
            </a:custGeom>
            <a:solidFill>
              <a:srgbClr val="03c8df"/>
            </a:solidFill>
            <a:ln w="0">
              <a:noFill/>
            </a:ln>
          </p:spPr>
          <p:style>
            <a:lnRef idx="0"/>
            <a:fillRef idx="0"/>
            <a:effectRef idx="0"/>
            <a:fontRef idx="minor"/>
          </p:style>
        </p:sp>
        <p:sp>
          <p:nvSpPr>
            <p:cNvPr id="601" name="CustomShape 54"/>
            <p:cNvSpPr/>
            <p:nvPr/>
          </p:nvSpPr>
          <p:spPr>
            <a:xfrm>
              <a:off x="7570440" y="3910680"/>
              <a:ext cx="280440" cy="228240"/>
            </a:xfrm>
            <a:custGeom>
              <a:avLst/>
              <a:gdLst/>
              <a:ahLst/>
              <a:rect l="l" t="t" r="r" b="b"/>
              <a:pathLst>
                <a:path w="3877" h="3877">
                  <a:moveTo>
                    <a:pt x="1938" y="438"/>
                  </a:moveTo>
                  <a:lnTo>
                    <a:pt x="2251" y="469"/>
                  </a:lnTo>
                  <a:lnTo>
                    <a:pt x="2532" y="532"/>
                  </a:lnTo>
                  <a:lnTo>
                    <a:pt x="2782" y="688"/>
                  </a:lnTo>
                  <a:lnTo>
                    <a:pt x="3032" y="875"/>
                  </a:lnTo>
                  <a:lnTo>
                    <a:pt x="3220" y="1094"/>
                  </a:lnTo>
                  <a:lnTo>
                    <a:pt x="3345" y="1344"/>
                  </a:lnTo>
                  <a:lnTo>
                    <a:pt x="3438" y="1657"/>
                  </a:lnTo>
                  <a:lnTo>
                    <a:pt x="3470" y="1938"/>
                  </a:lnTo>
                  <a:lnTo>
                    <a:pt x="3438" y="2251"/>
                  </a:lnTo>
                  <a:lnTo>
                    <a:pt x="3345" y="2532"/>
                  </a:lnTo>
                  <a:lnTo>
                    <a:pt x="3220" y="2813"/>
                  </a:lnTo>
                  <a:lnTo>
                    <a:pt x="3032" y="3032"/>
                  </a:lnTo>
                  <a:lnTo>
                    <a:pt x="2782" y="3220"/>
                  </a:lnTo>
                  <a:lnTo>
                    <a:pt x="2532" y="3345"/>
                  </a:lnTo>
                  <a:lnTo>
                    <a:pt x="2251" y="3439"/>
                  </a:lnTo>
                  <a:lnTo>
                    <a:pt x="1938" y="3470"/>
                  </a:lnTo>
                  <a:lnTo>
                    <a:pt x="1626" y="3439"/>
                  </a:lnTo>
                  <a:lnTo>
                    <a:pt x="1344" y="3345"/>
                  </a:lnTo>
                  <a:lnTo>
                    <a:pt x="1094" y="3220"/>
                  </a:lnTo>
                  <a:lnTo>
                    <a:pt x="875" y="3032"/>
                  </a:lnTo>
                  <a:lnTo>
                    <a:pt x="688" y="2813"/>
                  </a:lnTo>
                  <a:lnTo>
                    <a:pt x="532" y="2532"/>
                  </a:lnTo>
                  <a:lnTo>
                    <a:pt x="438" y="2251"/>
                  </a:lnTo>
                  <a:lnTo>
                    <a:pt x="407" y="1938"/>
                  </a:lnTo>
                  <a:lnTo>
                    <a:pt x="438" y="1657"/>
                  </a:lnTo>
                  <a:lnTo>
                    <a:pt x="532" y="1344"/>
                  </a:lnTo>
                  <a:lnTo>
                    <a:pt x="688" y="1094"/>
                  </a:lnTo>
                  <a:lnTo>
                    <a:pt x="875" y="875"/>
                  </a:lnTo>
                  <a:lnTo>
                    <a:pt x="1094" y="688"/>
                  </a:lnTo>
                  <a:lnTo>
                    <a:pt x="1344" y="532"/>
                  </a:lnTo>
                  <a:lnTo>
                    <a:pt x="1626" y="469"/>
                  </a:lnTo>
                  <a:lnTo>
                    <a:pt x="1938" y="438"/>
                  </a:lnTo>
                  <a:close/>
                  <a:moveTo>
                    <a:pt x="1938" y="0"/>
                  </a:moveTo>
                  <a:lnTo>
                    <a:pt x="1751" y="31"/>
                  </a:lnTo>
                  <a:lnTo>
                    <a:pt x="1563" y="63"/>
                  </a:lnTo>
                  <a:lnTo>
                    <a:pt x="1375" y="94"/>
                  </a:lnTo>
                  <a:lnTo>
                    <a:pt x="1188" y="156"/>
                  </a:lnTo>
                  <a:lnTo>
                    <a:pt x="844" y="344"/>
                  </a:lnTo>
                  <a:lnTo>
                    <a:pt x="563" y="594"/>
                  </a:lnTo>
                  <a:lnTo>
                    <a:pt x="344" y="875"/>
                  </a:lnTo>
                  <a:lnTo>
                    <a:pt x="156" y="1188"/>
                  </a:lnTo>
                  <a:lnTo>
                    <a:pt x="94" y="1376"/>
                  </a:lnTo>
                  <a:lnTo>
                    <a:pt x="31" y="1563"/>
                  </a:lnTo>
                  <a:lnTo>
                    <a:pt x="0" y="1751"/>
                  </a:lnTo>
                  <a:lnTo>
                    <a:pt x="0" y="1938"/>
                  </a:lnTo>
                  <a:lnTo>
                    <a:pt x="0" y="2157"/>
                  </a:lnTo>
                  <a:lnTo>
                    <a:pt x="31" y="2345"/>
                  </a:lnTo>
                  <a:lnTo>
                    <a:pt x="94" y="2532"/>
                  </a:lnTo>
                  <a:lnTo>
                    <a:pt x="156" y="2720"/>
                  </a:lnTo>
                  <a:lnTo>
                    <a:pt x="344" y="3032"/>
                  </a:lnTo>
                  <a:lnTo>
                    <a:pt x="563" y="3313"/>
                  </a:lnTo>
                  <a:lnTo>
                    <a:pt x="844" y="3564"/>
                  </a:lnTo>
                  <a:lnTo>
                    <a:pt x="1188" y="3751"/>
                  </a:lnTo>
                  <a:lnTo>
                    <a:pt x="1375" y="3814"/>
                  </a:lnTo>
                  <a:lnTo>
                    <a:pt x="1563" y="3845"/>
                  </a:lnTo>
                  <a:lnTo>
                    <a:pt x="1751" y="3876"/>
                  </a:lnTo>
                  <a:lnTo>
                    <a:pt x="2126" y="3876"/>
                  </a:lnTo>
                  <a:lnTo>
                    <a:pt x="2344" y="3845"/>
                  </a:lnTo>
                  <a:lnTo>
                    <a:pt x="2532" y="3814"/>
                  </a:lnTo>
                  <a:lnTo>
                    <a:pt x="2688" y="3751"/>
                  </a:lnTo>
                  <a:lnTo>
                    <a:pt x="3032" y="3564"/>
                  </a:lnTo>
                  <a:lnTo>
                    <a:pt x="3313" y="3313"/>
                  </a:lnTo>
                  <a:lnTo>
                    <a:pt x="3564" y="3032"/>
                  </a:lnTo>
                  <a:lnTo>
                    <a:pt x="3720" y="2720"/>
                  </a:lnTo>
                  <a:lnTo>
                    <a:pt x="3782" y="2532"/>
                  </a:lnTo>
                  <a:lnTo>
                    <a:pt x="3845" y="2345"/>
                  </a:lnTo>
                  <a:lnTo>
                    <a:pt x="3876" y="2157"/>
                  </a:lnTo>
                  <a:lnTo>
                    <a:pt x="3876" y="1938"/>
                  </a:lnTo>
                  <a:lnTo>
                    <a:pt x="3876" y="1751"/>
                  </a:lnTo>
                  <a:lnTo>
                    <a:pt x="3845" y="1563"/>
                  </a:lnTo>
                  <a:lnTo>
                    <a:pt x="3782" y="1376"/>
                  </a:lnTo>
                  <a:lnTo>
                    <a:pt x="3720" y="1188"/>
                  </a:lnTo>
                  <a:lnTo>
                    <a:pt x="3564" y="875"/>
                  </a:lnTo>
                  <a:lnTo>
                    <a:pt x="3313" y="594"/>
                  </a:lnTo>
                  <a:lnTo>
                    <a:pt x="3032" y="344"/>
                  </a:lnTo>
                  <a:lnTo>
                    <a:pt x="2688" y="156"/>
                  </a:lnTo>
                  <a:lnTo>
                    <a:pt x="2532" y="94"/>
                  </a:lnTo>
                  <a:lnTo>
                    <a:pt x="2344" y="63"/>
                  </a:lnTo>
                  <a:lnTo>
                    <a:pt x="2126" y="31"/>
                  </a:lnTo>
                  <a:lnTo>
                    <a:pt x="1938" y="0"/>
                  </a:lnTo>
                  <a:close/>
                </a:path>
              </a:pathLst>
            </a:custGeom>
            <a:solidFill>
              <a:srgbClr val="03c8df"/>
            </a:solidFill>
            <a:ln w="0">
              <a:noFill/>
            </a:ln>
          </p:spPr>
          <p:style>
            <a:lnRef idx="0"/>
            <a:fillRef idx="0"/>
            <a:effectRef idx="0"/>
            <a:fontRef idx="minor"/>
          </p:style>
        </p:sp>
        <p:sp>
          <p:nvSpPr>
            <p:cNvPr id="602" name="CustomShape 55"/>
            <p:cNvSpPr/>
            <p:nvPr/>
          </p:nvSpPr>
          <p:spPr>
            <a:xfrm>
              <a:off x="6963120" y="3429000"/>
              <a:ext cx="1007280" cy="39600"/>
            </a:xfrm>
            <a:custGeom>
              <a:avLst/>
              <a:gdLst/>
              <a:ahLst/>
              <a:rect l="l" t="t" r="r" b="b"/>
              <a:pathLst>
                <a:path w="13786" h="720">
                  <a:moveTo>
                    <a:pt x="345" y="1"/>
                  </a:moveTo>
                  <a:lnTo>
                    <a:pt x="220" y="32"/>
                  </a:lnTo>
                  <a:lnTo>
                    <a:pt x="126" y="95"/>
                  </a:lnTo>
                  <a:lnTo>
                    <a:pt x="32" y="220"/>
                  </a:lnTo>
                  <a:lnTo>
                    <a:pt x="1" y="345"/>
                  </a:lnTo>
                  <a:lnTo>
                    <a:pt x="1" y="376"/>
                  </a:lnTo>
                  <a:lnTo>
                    <a:pt x="32" y="501"/>
                  </a:lnTo>
                  <a:lnTo>
                    <a:pt x="126" y="595"/>
                  </a:lnTo>
                  <a:lnTo>
                    <a:pt x="220" y="688"/>
                  </a:lnTo>
                  <a:lnTo>
                    <a:pt x="345" y="720"/>
                  </a:lnTo>
                  <a:lnTo>
                    <a:pt x="13442" y="720"/>
                  </a:lnTo>
                  <a:lnTo>
                    <a:pt x="13567" y="688"/>
                  </a:lnTo>
                  <a:lnTo>
                    <a:pt x="13692" y="595"/>
                  </a:lnTo>
                  <a:lnTo>
                    <a:pt x="13754" y="501"/>
                  </a:lnTo>
                  <a:lnTo>
                    <a:pt x="13785" y="376"/>
                  </a:lnTo>
                  <a:lnTo>
                    <a:pt x="13785" y="345"/>
                  </a:lnTo>
                  <a:lnTo>
                    <a:pt x="13754" y="220"/>
                  </a:lnTo>
                  <a:lnTo>
                    <a:pt x="13692" y="95"/>
                  </a:lnTo>
                  <a:lnTo>
                    <a:pt x="13567" y="32"/>
                  </a:lnTo>
                  <a:lnTo>
                    <a:pt x="13442" y="1"/>
                  </a:lnTo>
                  <a:close/>
                </a:path>
              </a:pathLst>
            </a:custGeom>
            <a:solidFill>
              <a:srgbClr val="aeadb3"/>
            </a:solidFill>
            <a:ln w="0">
              <a:noFill/>
            </a:ln>
          </p:spPr>
          <p:style>
            <a:lnRef idx="0"/>
            <a:fillRef idx="0"/>
            <a:effectRef idx="0"/>
            <a:fontRef idx="minor"/>
          </p:style>
        </p:sp>
        <p:sp>
          <p:nvSpPr>
            <p:cNvPr id="603" name="CustomShape 56"/>
            <p:cNvSpPr/>
            <p:nvPr/>
          </p:nvSpPr>
          <p:spPr>
            <a:xfrm>
              <a:off x="7066440" y="3471840"/>
              <a:ext cx="101520" cy="24480"/>
            </a:xfrm>
            <a:custGeom>
              <a:avLst/>
              <a:gdLst/>
              <a:ahLst/>
              <a:rect l="l" t="t" r="r" b="b"/>
              <a:pathLst>
                <a:path w="1439" h="470">
                  <a:moveTo>
                    <a:pt x="1" y="1"/>
                  </a:moveTo>
                  <a:lnTo>
                    <a:pt x="1" y="470"/>
                  </a:lnTo>
                  <a:lnTo>
                    <a:pt x="1438" y="470"/>
                  </a:lnTo>
                  <a:lnTo>
                    <a:pt x="1438" y="1"/>
                  </a:lnTo>
                  <a:close/>
                </a:path>
              </a:pathLst>
            </a:custGeom>
            <a:solidFill>
              <a:srgbClr val="87868a"/>
            </a:solidFill>
            <a:ln w="0">
              <a:noFill/>
            </a:ln>
          </p:spPr>
          <p:style>
            <a:lnRef idx="0"/>
            <a:fillRef idx="0"/>
            <a:effectRef idx="0"/>
            <a:fontRef idx="minor"/>
          </p:style>
        </p:sp>
        <p:sp>
          <p:nvSpPr>
            <p:cNvPr id="604" name="CustomShape 57"/>
            <p:cNvSpPr/>
            <p:nvPr/>
          </p:nvSpPr>
          <p:spPr>
            <a:xfrm>
              <a:off x="7769880" y="3471840"/>
              <a:ext cx="99720" cy="24480"/>
            </a:xfrm>
            <a:custGeom>
              <a:avLst/>
              <a:gdLst/>
              <a:ahLst/>
              <a:rect l="l" t="t" r="r" b="b"/>
              <a:pathLst>
                <a:path w="1408" h="470">
                  <a:moveTo>
                    <a:pt x="1" y="1"/>
                  </a:moveTo>
                  <a:lnTo>
                    <a:pt x="1" y="470"/>
                  </a:lnTo>
                  <a:lnTo>
                    <a:pt x="1407" y="470"/>
                  </a:lnTo>
                  <a:lnTo>
                    <a:pt x="1407" y="1"/>
                  </a:lnTo>
                  <a:close/>
                </a:path>
              </a:pathLst>
            </a:custGeom>
            <a:solidFill>
              <a:srgbClr val="87868a"/>
            </a:solidFill>
            <a:ln w="0">
              <a:noFill/>
            </a:ln>
          </p:spPr>
          <p:style>
            <a:lnRef idx="0"/>
            <a:fillRef idx="0"/>
            <a:effectRef idx="0"/>
            <a:fontRef idx="minor"/>
          </p:style>
        </p:sp>
        <p:sp>
          <p:nvSpPr>
            <p:cNvPr id="605" name="CustomShape 58"/>
            <p:cNvSpPr/>
            <p:nvPr/>
          </p:nvSpPr>
          <p:spPr>
            <a:xfrm>
              <a:off x="7050240" y="3953880"/>
              <a:ext cx="550800" cy="86040"/>
            </a:xfrm>
            <a:custGeom>
              <a:avLst/>
              <a:gdLst/>
              <a:ahLst/>
              <a:rect l="l" t="t" r="r" b="b"/>
              <a:pathLst>
                <a:path w="7566" h="1501">
                  <a:moveTo>
                    <a:pt x="32" y="0"/>
                  </a:moveTo>
                  <a:lnTo>
                    <a:pt x="1" y="250"/>
                  </a:lnTo>
                  <a:lnTo>
                    <a:pt x="7503" y="1500"/>
                  </a:lnTo>
                  <a:lnTo>
                    <a:pt x="7565" y="1219"/>
                  </a:lnTo>
                  <a:lnTo>
                    <a:pt x="32" y="0"/>
                  </a:lnTo>
                  <a:close/>
                </a:path>
              </a:pathLst>
            </a:custGeom>
            <a:solidFill>
              <a:srgbClr val="87868a"/>
            </a:solidFill>
            <a:ln w="0">
              <a:noFill/>
            </a:ln>
          </p:spPr>
          <p:style>
            <a:lnRef idx="0"/>
            <a:fillRef idx="0"/>
            <a:effectRef idx="0"/>
            <a:fontRef idx="minor"/>
          </p:style>
        </p:sp>
        <p:sp>
          <p:nvSpPr>
            <p:cNvPr id="606" name="CustomShape 59"/>
            <p:cNvSpPr/>
            <p:nvPr/>
          </p:nvSpPr>
          <p:spPr>
            <a:xfrm>
              <a:off x="7309080" y="3953880"/>
              <a:ext cx="551160" cy="86040"/>
            </a:xfrm>
            <a:custGeom>
              <a:avLst/>
              <a:gdLst/>
              <a:ahLst/>
              <a:rect l="l" t="t" r="r" b="b"/>
              <a:pathLst>
                <a:path w="7566" h="1501">
                  <a:moveTo>
                    <a:pt x="63" y="0"/>
                  </a:moveTo>
                  <a:lnTo>
                    <a:pt x="1" y="250"/>
                  </a:lnTo>
                  <a:lnTo>
                    <a:pt x="7534" y="1500"/>
                  </a:lnTo>
                  <a:lnTo>
                    <a:pt x="7565" y="1219"/>
                  </a:lnTo>
                  <a:lnTo>
                    <a:pt x="63" y="0"/>
                  </a:lnTo>
                  <a:close/>
                </a:path>
              </a:pathLst>
            </a:custGeom>
            <a:solidFill>
              <a:srgbClr val="87868a"/>
            </a:solidFill>
            <a:ln w="0">
              <a:noFill/>
            </a:ln>
          </p:spPr>
          <p:style>
            <a:lnRef idx="0"/>
            <a:fillRef idx="0"/>
            <a:effectRef idx="0"/>
            <a:fontRef idx="minor"/>
          </p:style>
        </p:sp>
        <p:sp>
          <p:nvSpPr>
            <p:cNvPr id="607" name="CustomShape 60"/>
            <p:cNvSpPr/>
            <p:nvPr/>
          </p:nvSpPr>
          <p:spPr>
            <a:xfrm>
              <a:off x="7192440" y="3931200"/>
              <a:ext cx="433800" cy="74880"/>
            </a:xfrm>
            <a:custGeom>
              <a:avLst/>
              <a:gdLst/>
              <a:ahLst/>
              <a:rect l="l" t="t" r="r" b="b"/>
              <a:pathLst>
                <a:path w="5971" h="1313">
                  <a:moveTo>
                    <a:pt x="157" y="0"/>
                  </a:moveTo>
                  <a:lnTo>
                    <a:pt x="94" y="31"/>
                  </a:lnTo>
                  <a:lnTo>
                    <a:pt x="32" y="94"/>
                  </a:lnTo>
                  <a:lnTo>
                    <a:pt x="1" y="156"/>
                  </a:lnTo>
                  <a:lnTo>
                    <a:pt x="1" y="250"/>
                  </a:lnTo>
                  <a:lnTo>
                    <a:pt x="32" y="313"/>
                  </a:lnTo>
                  <a:lnTo>
                    <a:pt x="94" y="375"/>
                  </a:lnTo>
                  <a:lnTo>
                    <a:pt x="188" y="406"/>
                  </a:lnTo>
                  <a:lnTo>
                    <a:pt x="5721" y="1313"/>
                  </a:lnTo>
                  <a:lnTo>
                    <a:pt x="5846" y="1313"/>
                  </a:lnTo>
                  <a:lnTo>
                    <a:pt x="5908" y="1282"/>
                  </a:lnTo>
                  <a:lnTo>
                    <a:pt x="5940" y="1219"/>
                  </a:lnTo>
                  <a:lnTo>
                    <a:pt x="5971" y="1157"/>
                  </a:lnTo>
                  <a:lnTo>
                    <a:pt x="5971" y="1063"/>
                  </a:lnTo>
                  <a:lnTo>
                    <a:pt x="5940" y="1000"/>
                  </a:lnTo>
                  <a:lnTo>
                    <a:pt x="5877" y="938"/>
                  </a:lnTo>
                  <a:lnTo>
                    <a:pt x="5783" y="906"/>
                  </a:lnTo>
                  <a:lnTo>
                    <a:pt x="251" y="0"/>
                  </a:lnTo>
                  <a:close/>
                </a:path>
              </a:pathLst>
            </a:custGeom>
            <a:solidFill>
              <a:srgbClr val="87868a"/>
            </a:solidFill>
            <a:ln w="0">
              <a:noFill/>
            </a:ln>
          </p:spPr>
          <p:style>
            <a:lnRef idx="0"/>
            <a:fillRef idx="0"/>
            <a:effectRef idx="0"/>
            <a:fontRef idx="minor"/>
          </p:style>
        </p:sp>
        <p:sp>
          <p:nvSpPr>
            <p:cNvPr id="608" name="CustomShape 61"/>
            <p:cNvSpPr/>
            <p:nvPr/>
          </p:nvSpPr>
          <p:spPr>
            <a:xfrm>
              <a:off x="7000200" y="3949560"/>
              <a:ext cx="433800" cy="75240"/>
            </a:xfrm>
            <a:custGeom>
              <a:avLst/>
              <a:gdLst/>
              <a:ahLst/>
              <a:rect l="l" t="t" r="r" b="b"/>
              <a:pathLst>
                <a:path w="5971" h="1314">
                  <a:moveTo>
                    <a:pt x="156" y="1"/>
                  </a:moveTo>
                  <a:lnTo>
                    <a:pt x="94" y="32"/>
                  </a:lnTo>
                  <a:lnTo>
                    <a:pt x="31" y="94"/>
                  </a:lnTo>
                  <a:lnTo>
                    <a:pt x="0" y="157"/>
                  </a:lnTo>
                  <a:lnTo>
                    <a:pt x="0" y="251"/>
                  </a:lnTo>
                  <a:lnTo>
                    <a:pt x="31" y="313"/>
                  </a:lnTo>
                  <a:lnTo>
                    <a:pt x="94" y="376"/>
                  </a:lnTo>
                  <a:lnTo>
                    <a:pt x="156" y="407"/>
                  </a:lnTo>
                  <a:lnTo>
                    <a:pt x="5720" y="1313"/>
                  </a:lnTo>
                  <a:lnTo>
                    <a:pt x="5751" y="1313"/>
                  </a:lnTo>
                  <a:lnTo>
                    <a:pt x="5814" y="1282"/>
                  </a:lnTo>
                  <a:lnTo>
                    <a:pt x="5876" y="1251"/>
                  </a:lnTo>
                  <a:lnTo>
                    <a:pt x="5939" y="1220"/>
                  </a:lnTo>
                  <a:lnTo>
                    <a:pt x="5970" y="1126"/>
                  </a:lnTo>
                  <a:lnTo>
                    <a:pt x="5970" y="1063"/>
                  </a:lnTo>
                  <a:lnTo>
                    <a:pt x="5939" y="970"/>
                  </a:lnTo>
                  <a:lnTo>
                    <a:pt x="5876" y="938"/>
                  </a:lnTo>
                  <a:lnTo>
                    <a:pt x="5783" y="907"/>
                  </a:lnTo>
                  <a:lnTo>
                    <a:pt x="250" y="1"/>
                  </a:lnTo>
                  <a:close/>
                </a:path>
              </a:pathLst>
            </a:custGeom>
            <a:solidFill>
              <a:srgbClr val="87868a"/>
            </a:solidFill>
            <a:ln w="0">
              <a:noFill/>
            </a:ln>
          </p:spPr>
          <p:style>
            <a:lnRef idx="0"/>
            <a:fillRef idx="0"/>
            <a:effectRef idx="0"/>
            <a:fontRef idx="minor"/>
          </p:style>
        </p:sp>
        <p:sp>
          <p:nvSpPr>
            <p:cNvPr id="609" name="CustomShape 62"/>
            <p:cNvSpPr/>
            <p:nvPr/>
          </p:nvSpPr>
          <p:spPr>
            <a:xfrm>
              <a:off x="6602760" y="4026600"/>
              <a:ext cx="1759680" cy="586800"/>
            </a:xfrm>
            <a:custGeom>
              <a:avLst/>
              <a:gdLst/>
              <a:ahLst/>
              <a:rect l="l" t="t" r="r" b="b"/>
              <a:pathLst>
                <a:path w="24038" h="9878">
                  <a:moveTo>
                    <a:pt x="1970" y="0"/>
                  </a:moveTo>
                  <a:lnTo>
                    <a:pt x="1751" y="31"/>
                  </a:lnTo>
                  <a:lnTo>
                    <a:pt x="1563" y="63"/>
                  </a:lnTo>
                  <a:lnTo>
                    <a:pt x="1376" y="94"/>
                  </a:lnTo>
                  <a:lnTo>
                    <a:pt x="1188" y="156"/>
                  </a:lnTo>
                  <a:lnTo>
                    <a:pt x="876" y="344"/>
                  </a:lnTo>
                  <a:lnTo>
                    <a:pt x="594" y="594"/>
                  </a:lnTo>
                  <a:lnTo>
                    <a:pt x="344" y="875"/>
                  </a:lnTo>
                  <a:lnTo>
                    <a:pt x="157" y="1219"/>
                  </a:lnTo>
                  <a:lnTo>
                    <a:pt x="94" y="1375"/>
                  </a:lnTo>
                  <a:lnTo>
                    <a:pt x="63" y="1563"/>
                  </a:lnTo>
                  <a:lnTo>
                    <a:pt x="32" y="1751"/>
                  </a:lnTo>
                  <a:lnTo>
                    <a:pt x="1" y="1969"/>
                  </a:lnTo>
                  <a:lnTo>
                    <a:pt x="1" y="7940"/>
                  </a:lnTo>
                  <a:lnTo>
                    <a:pt x="32" y="8127"/>
                  </a:lnTo>
                  <a:lnTo>
                    <a:pt x="63" y="8315"/>
                  </a:lnTo>
                  <a:lnTo>
                    <a:pt x="94" y="8502"/>
                  </a:lnTo>
                  <a:lnTo>
                    <a:pt x="157" y="8690"/>
                  </a:lnTo>
                  <a:lnTo>
                    <a:pt x="344" y="9034"/>
                  </a:lnTo>
                  <a:lnTo>
                    <a:pt x="594" y="9315"/>
                  </a:lnTo>
                  <a:lnTo>
                    <a:pt x="876" y="9565"/>
                  </a:lnTo>
                  <a:lnTo>
                    <a:pt x="1188" y="9721"/>
                  </a:lnTo>
                  <a:lnTo>
                    <a:pt x="1376" y="9784"/>
                  </a:lnTo>
                  <a:lnTo>
                    <a:pt x="1563" y="9846"/>
                  </a:lnTo>
                  <a:lnTo>
                    <a:pt x="1751" y="9878"/>
                  </a:lnTo>
                  <a:lnTo>
                    <a:pt x="22287" y="9878"/>
                  </a:lnTo>
                  <a:lnTo>
                    <a:pt x="22506" y="9846"/>
                  </a:lnTo>
                  <a:lnTo>
                    <a:pt x="22693" y="9784"/>
                  </a:lnTo>
                  <a:lnTo>
                    <a:pt x="22850" y="9721"/>
                  </a:lnTo>
                  <a:lnTo>
                    <a:pt x="23194" y="9565"/>
                  </a:lnTo>
                  <a:lnTo>
                    <a:pt x="23475" y="9315"/>
                  </a:lnTo>
                  <a:lnTo>
                    <a:pt x="23725" y="9034"/>
                  </a:lnTo>
                  <a:lnTo>
                    <a:pt x="23881" y="8690"/>
                  </a:lnTo>
                  <a:lnTo>
                    <a:pt x="23975" y="8502"/>
                  </a:lnTo>
                  <a:lnTo>
                    <a:pt x="24006" y="8315"/>
                  </a:lnTo>
                  <a:lnTo>
                    <a:pt x="24037" y="8127"/>
                  </a:lnTo>
                  <a:lnTo>
                    <a:pt x="24037" y="7940"/>
                  </a:lnTo>
                  <a:lnTo>
                    <a:pt x="24037" y="1969"/>
                  </a:lnTo>
                  <a:lnTo>
                    <a:pt x="24037" y="1751"/>
                  </a:lnTo>
                  <a:lnTo>
                    <a:pt x="24006" y="1563"/>
                  </a:lnTo>
                  <a:lnTo>
                    <a:pt x="23975" y="1375"/>
                  </a:lnTo>
                  <a:lnTo>
                    <a:pt x="23881" y="1219"/>
                  </a:lnTo>
                  <a:lnTo>
                    <a:pt x="23725" y="875"/>
                  </a:lnTo>
                  <a:lnTo>
                    <a:pt x="23475" y="594"/>
                  </a:lnTo>
                  <a:lnTo>
                    <a:pt x="23194" y="344"/>
                  </a:lnTo>
                  <a:lnTo>
                    <a:pt x="22850" y="156"/>
                  </a:lnTo>
                  <a:lnTo>
                    <a:pt x="22693" y="94"/>
                  </a:lnTo>
                  <a:lnTo>
                    <a:pt x="22506" y="63"/>
                  </a:lnTo>
                  <a:lnTo>
                    <a:pt x="22287" y="31"/>
                  </a:lnTo>
                  <a:lnTo>
                    <a:pt x="22100" y="0"/>
                  </a:lnTo>
                  <a:close/>
                </a:path>
              </a:pathLst>
            </a:custGeom>
            <a:solidFill>
              <a:srgbClr val="0091ac"/>
            </a:solidFill>
            <a:ln w="0">
              <a:noFill/>
            </a:ln>
          </p:spPr>
          <p:style>
            <a:lnRef idx="0"/>
            <a:fillRef idx="0"/>
            <a:effectRef idx="0"/>
            <a:fontRef idx="minor"/>
          </p:style>
        </p:sp>
        <p:sp>
          <p:nvSpPr>
            <p:cNvPr id="610" name="CustomShape 63"/>
            <p:cNvSpPr/>
            <p:nvPr/>
          </p:nvSpPr>
          <p:spPr>
            <a:xfrm>
              <a:off x="6502320" y="4416480"/>
              <a:ext cx="1954440" cy="280440"/>
            </a:xfrm>
            <a:custGeom>
              <a:avLst/>
              <a:gdLst/>
              <a:ahLst/>
              <a:rect l="l" t="t" r="r" b="b"/>
              <a:pathLst>
                <a:path w="26695" h="4753">
                  <a:moveTo>
                    <a:pt x="813" y="1"/>
                  </a:moveTo>
                  <a:lnTo>
                    <a:pt x="625" y="63"/>
                  </a:lnTo>
                  <a:lnTo>
                    <a:pt x="438" y="157"/>
                  </a:lnTo>
                  <a:lnTo>
                    <a:pt x="282" y="282"/>
                  </a:lnTo>
                  <a:lnTo>
                    <a:pt x="157" y="439"/>
                  </a:lnTo>
                  <a:lnTo>
                    <a:pt x="63" y="626"/>
                  </a:lnTo>
                  <a:lnTo>
                    <a:pt x="0" y="814"/>
                  </a:lnTo>
                  <a:lnTo>
                    <a:pt x="0" y="1032"/>
                  </a:lnTo>
                  <a:lnTo>
                    <a:pt x="0" y="3721"/>
                  </a:lnTo>
                  <a:lnTo>
                    <a:pt x="0" y="3939"/>
                  </a:lnTo>
                  <a:lnTo>
                    <a:pt x="63" y="4127"/>
                  </a:lnTo>
                  <a:lnTo>
                    <a:pt x="157" y="4283"/>
                  </a:lnTo>
                  <a:lnTo>
                    <a:pt x="282" y="4440"/>
                  </a:lnTo>
                  <a:lnTo>
                    <a:pt x="438" y="4565"/>
                  </a:lnTo>
                  <a:lnTo>
                    <a:pt x="625" y="4658"/>
                  </a:lnTo>
                  <a:lnTo>
                    <a:pt x="813" y="4721"/>
                  </a:lnTo>
                  <a:lnTo>
                    <a:pt x="1032" y="4752"/>
                  </a:lnTo>
                  <a:lnTo>
                    <a:pt x="25663" y="4752"/>
                  </a:lnTo>
                  <a:lnTo>
                    <a:pt x="25881" y="4721"/>
                  </a:lnTo>
                  <a:lnTo>
                    <a:pt x="26069" y="4658"/>
                  </a:lnTo>
                  <a:lnTo>
                    <a:pt x="26256" y="4565"/>
                  </a:lnTo>
                  <a:lnTo>
                    <a:pt x="26413" y="4440"/>
                  </a:lnTo>
                  <a:lnTo>
                    <a:pt x="26538" y="4283"/>
                  </a:lnTo>
                  <a:lnTo>
                    <a:pt x="26632" y="4127"/>
                  </a:lnTo>
                  <a:lnTo>
                    <a:pt x="26694" y="3939"/>
                  </a:lnTo>
                  <a:lnTo>
                    <a:pt x="26694" y="3721"/>
                  </a:lnTo>
                  <a:lnTo>
                    <a:pt x="26694" y="1032"/>
                  </a:lnTo>
                  <a:lnTo>
                    <a:pt x="26694" y="814"/>
                  </a:lnTo>
                  <a:lnTo>
                    <a:pt x="26632" y="626"/>
                  </a:lnTo>
                  <a:lnTo>
                    <a:pt x="26538" y="439"/>
                  </a:lnTo>
                  <a:lnTo>
                    <a:pt x="26413" y="282"/>
                  </a:lnTo>
                  <a:lnTo>
                    <a:pt x="26256" y="157"/>
                  </a:lnTo>
                  <a:lnTo>
                    <a:pt x="26069" y="63"/>
                  </a:lnTo>
                  <a:lnTo>
                    <a:pt x="25881" y="1"/>
                  </a:lnTo>
                  <a:close/>
                </a:path>
              </a:pathLst>
            </a:custGeom>
            <a:solidFill>
              <a:srgbClr val="aeadb3"/>
            </a:solidFill>
            <a:ln w="0">
              <a:noFill/>
            </a:ln>
          </p:spPr>
          <p:style>
            <a:lnRef idx="0"/>
            <a:fillRef idx="0"/>
            <a:effectRef idx="0"/>
            <a:fontRef idx="minor"/>
          </p:style>
        </p:sp>
        <p:sp>
          <p:nvSpPr>
            <p:cNvPr id="611" name="CustomShape 64"/>
            <p:cNvSpPr/>
            <p:nvPr/>
          </p:nvSpPr>
          <p:spPr>
            <a:xfrm>
              <a:off x="6728760" y="4134960"/>
              <a:ext cx="227880" cy="183240"/>
            </a:xfrm>
            <a:custGeom>
              <a:avLst/>
              <a:gdLst/>
              <a:ahLst/>
              <a:rect l="l" t="t" r="r" b="b"/>
              <a:pathLst>
                <a:path w="3158" h="3126">
                  <a:moveTo>
                    <a:pt x="1564" y="0"/>
                  </a:moveTo>
                  <a:lnTo>
                    <a:pt x="1251" y="31"/>
                  </a:lnTo>
                  <a:lnTo>
                    <a:pt x="970" y="125"/>
                  </a:lnTo>
                  <a:lnTo>
                    <a:pt x="688" y="281"/>
                  </a:lnTo>
                  <a:lnTo>
                    <a:pt x="470" y="469"/>
                  </a:lnTo>
                  <a:lnTo>
                    <a:pt x="282" y="688"/>
                  </a:lnTo>
                  <a:lnTo>
                    <a:pt x="126" y="969"/>
                  </a:lnTo>
                  <a:lnTo>
                    <a:pt x="32" y="1250"/>
                  </a:lnTo>
                  <a:lnTo>
                    <a:pt x="1" y="1563"/>
                  </a:lnTo>
                  <a:lnTo>
                    <a:pt x="32" y="1876"/>
                  </a:lnTo>
                  <a:lnTo>
                    <a:pt x="126" y="2188"/>
                  </a:lnTo>
                  <a:lnTo>
                    <a:pt x="282" y="2438"/>
                  </a:lnTo>
                  <a:lnTo>
                    <a:pt x="470" y="2688"/>
                  </a:lnTo>
                  <a:lnTo>
                    <a:pt x="688" y="2876"/>
                  </a:lnTo>
                  <a:lnTo>
                    <a:pt x="970" y="3001"/>
                  </a:lnTo>
                  <a:lnTo>
                    <a:pt x="1251" y="3095"/>
                  </a:lnTo>
                  <a:lnTo>
                    <a:pt x="1564" y="3126"/>
                  </a:lnTo>
                  <a:lnTo>
                    <a:pt x="1876" y="3095"/>
                  </a:lnTo>
                  <a:lnTo>
                    <a:pt x="2189" y="3001"/>
                  </a:lnTo>
                  <a:lnTo>
                    <a:pt x="2439" y="2876"/>
                  </a:lnTo>
                  <a:lnTo>
                    <a:pt x="2689" y="2688"/>
                  </a:lnTo>
                  <a:lnTo>
                    <a:pt x="2876" y="2438"/>
                  </a:lnTo>
                  <a:lnTo>
                    <a:pt x="3033" y="2188"/>
                  </a:lnTo>
                  <a:lnTo>
                    <a:pt x="3095" y="1876"/>
                  </a:lnTo>
                  <a:lnTo>
                    <a:pt x="3158" y="1563"/>
                  </a:lnTo>
                  <a:lnTo>
                    <a:pt x="3095" y="1250"/>
                  </a:lnTo>
                  <a:lnTo>
                    <a:pt x="3033" y="969"/>
                  </a:lnTo>
                  <a:lnTo>
                    <a:pt x="2876" y="688"/>
                  </a:lnTo>
                  <a:lnTo>
                    <a:pt x="2689" y="469"/>
                  </a:lnTo>
                  <a:lnTo>
                    <a:pt x="2439" y="281"/>
                  </a:lnTo>
                  <a:lnTo>
                    <a:pt x="2189" y="125"/>
                  </a:lnTo>
                  <a:lnTo>
                    <a:pt x="1876" y="31"/>
                  </a:lnTo>
                  <a:lnTo>
                    <a:pt x="1564" y="0"/>
                  </a:lnTo>
                  <a:close/>
                </a:path>
              </a:pathLst>
            </a:custGeom>
            <a:solidFill>
              <a:srgbClr val="f3ea00"/>
            </a:solidFill>
            <a:ln w="0">
              <a:noFill/>
            </a:ln>
          </p:spPr>
          <p:style>
            <a:lnRef idx="0"/>
            <a:fillRef idx="0"/>
            <a:effectRef idx="0"/>
            <a:fontRef idx="minor"/>
          </p:style>
        </p:sp>
        <p:sp>
          <p:nvSpPr>
            <p:cNvPr id="612" name="CustomShape 65"/>
            <p:cNvSpPr/>
            <p:nvPr/>
          </p:nvSpPr>
          <p:spPr>
            <a:xfrm>
              <a:off x="6765480" y="4151520"/>
              <a:ext cx="106200" cy="87840"/>
            </a:xfrm>
            <a:custGeom>
              <a:avLst/>
              <a:gdLst/>
              <a:ahLst/>
              <a:rect l="l" t="t" r="r" b="b"/>
              <a:pathLst>
                <a:path w="1502" h="1533">
                  <a:moveTo>
                    <a:pt x="751" y="0"/>
                  </a:moveTo>
                  <a:lnTo>
                    <a:pt x="595" y="32"/>
                  </a:lnTo>
                  <a:lnTo>
                    <a:pt x="438" y="63"/>
                  </a:lnTo>
                  <a:lnTo>
                    <a:pt x="313" y="125"/>
                  </a:lnTo>
                  <a:lnTo>
                    <a:pt x="220" y="219"/>
                  </a:lnTo>
                  <a:lnTo>
                    <a:pt x="126" y="344"/>
                  </a:lnTo>
                  <a:lnTo>
                    <a:pt x="32" y="469"/>
                  </a:lnTo>
                  <a:lnTo>
                    <a:pt x="1" y="626"/>
                  </a:lnTo>
                  <a:lnTo>
                    <a:pt x="1" y="751"/>
                  </a:lnTo>
                  <a:lnTo>
                    <a:pt x="1" y="907"/>
                  </a:lnTo>
                  <a:lnTo>
                    <a:pt x="32" y="1063"/>
                  </a:lnTo>
                  <a:lnTo>
                    <a:pt x="126" y="1188"/>
                  </a:lnTo>
                  <a:lnTo>
                    <a:pt x="220" y="1313"/>
                  </a:lnTo>
                  <a:lnTo>
                    <a:pt x="313" y="1376"/>
                  </a:lnTo>
                  <a:lnTo>
                    <a:pt x="438" y="1470"/>
                  </a:lnTo>
                  <a:lnTo>
                    <a:pt x="595" y="1501"/>
                  </a:lnTo>
                  <a:lnTo>
                    <a:pt x="751" y="1532"/>
                  </a:lnTo>
                  <a:lnTo>
                    <a:pt x="907" y="1501"/>
                  </a:lnTo>
                  <a:lnTo>
                    <a:pt x="1032" y="1470"/>
                  </a:lnTo>
                  <a:lnTo>
                    <a:pt x="1157" y="1376"/>
                  </a:lnTo>
                  <a:lnTo>
                    <a:pt x="1282" y="1313"/>
                  </a:lnTo>
                  <a:lnTo>
                    <a:pt x="1376" y="1188"/>
                  </a:lnTo>
                  <a:lnTo>
                    <a:pt x="1439" y="1063"/>
                  </a:lnTo>
                  <a:lnTo>
                    <a:pt x="1470" y="907"/>
                  </a:lnTo>
                  <a:lnTo>
                    <a:pt x="1501" y="751"/>
                  </a:lnTo>
                  <a:lnTo>
                    <a:pt x="1470" y="626"/>
                  </a:lnTo>
                  <a:lnTo>
                    <a:pt x="1439" y="469"/>
                  </a:lnTo>
                  <a:lnTo>
                    <a:pt x="1376" y="344"/>
                  </a:lnTo>
                  <a:lnTo>
                    <a:pt x="1282" y="219"/>
                  </a:lnTo>
                  <a:lnTo>
                    <a:pt x="1157" y="125"/>
                  </a:lnTo>
                  <a:lnTo>
                    <a:pt x="1032" y="63"/>
                  </a:lnTo>
                  <a:lnTo>
                    <a:pt x="907" y="32"/>
                  </a:lnTo>
                  <a:lnTo>
                    <a:pt x="751" y="0"/>
                  </a:lnTo>
                  <a:close/>
                </a:path>
              </a:pathLst>
            </a:custGeom>
            <a:solidFill>
              <a:srgbClr val="ffffff"/>
            </a:solidFill>
            <a:ln w="0">
              <a:noFill/>
            </a:ln>
          </p:spPr>
          <p:style>
            <a:lnRef idx="0"/>
            <a:fillRef idx="0"/>
            <a:effectRef idx="0"/>
            <a:fontRef idx="minor"/>
          </p:style>
        </p:sp>
        <p:sp>
          <p:nvSpPr>
            <p:cNvPr id="613" name="CustomShape 66"/>
            <p:cNvSpPr/>
            <p:nvPr/>
          </p:nvSpPr>
          <p:spPr>
            <a:xfrm>
              <a:off x="8010720" y="4134960"/>
              <a:ext cx="225360" cy="183240"/>
            </a:xfrm>
            <a:custGeom>
              <a:avLst/>
              <a:gdLst/>
              <a:ahLst/>
              <a:rect l="l" t="t" r="r" b="b"/>
              <a:pathLst>
                <a:path w="3127" h="3126">
                  <a:moveTo>
                    <a:pt x="1563" y="0"/>
                  </a:moveTo>
                  <a:lnTo>
                    <a:pt x="1251" y="31"/>
                  </a:lnTo>
                  <a:lnTo>
                    <a:pt x="938" y="125"/>
                  </a:lnTo>
                  <a:lnTo>
                    <a:pt x="688" y="281"/>
                  </a:lnTo>
                  <a:lnTo>
                    <a:pt x="438" y="469"/>
                  </a:lnTo>
                  <a:lnTo>
                    <a:pt x="251" y="688"/>
                  </a:lnTo>
                  <a:lnTo>
                    <a:pt x="126" y="969"/>
                  </a:lnTo>
                  <a:lnTo>
                    <a:pt x="32" y="1250"/>
                  </a:lnTo>
                  <a:lnTo>
                    <a:pt x="1" y="1563"/>
                  </a:lnTo>
                  <a:lnTo>
                    <a:pt x="32" y="1876"/>
                  </a:lnTo>
                  <a:lnTo>
                    <a:pt x="126" y="2188"/>
                  </a:lnTo>
                  <a:lnTo>
                    <a:pt x="251" y="2438"/>
                  </a:lnTo>
                  <a:lnTo>
                    <a:pt x="438" y="2688"/>
                  </a:lnTo>
                  <a:lnTo>
                    <a:pt x="688" y="2876"/>
                  </a:lnTo>
                  <a:lnTo>
                    <a:pt x="938" y="3001"/>
                  </a:lnTo>
                  <a:lnTo>
                    <a:pt x="1251" y="3095"/>
                  </a:lnTo>
                  <a:lnTo>
                    <a:pt x="1563" y="3126"/>
                  </a:lnTo>
                  <a:lnTo>
                    <a:pt x="1876" y="3095"/>
                  </a:lnTo>
                  <a:lnTo>
                    <a:pt x="2157" y="3001"/>
                  </a:lnTo>
                  <a:lnTo>
                    <a:pt x="2439" y="2876"/>
                  </a:lnTo>
                  <a:lnTo>
                    <a:pt x="2657" y="2688"/>
                  </a:lnTo>
                  <a:lnTo>
                    <a:pt x="2845" y="2438"/>
                  </a:lnTo>
                  <a:lnTo>
                    <a:pt x="3001" y="2188"/>
                  </a:lnTo>
                  <a:lnTo>
                    <a:pt x="3095" y="1876"/>
                  </a:lnTo>
                  <a:lnTo>
                    <a:pt x="3126" y="1563"/>
                  </a:lnTo>
                  <a:lnTo>
                    <a:pt x="3095" y="1250"/>
                  </a:lnTo>
                  <a:lnTo>
                    <a:pt x="3001" y="969"/>
                  </a:lnTo>
                  <a:lnTo>
                    <a:pt x="2845" y="688"/>
                  </a:lnTo>
                  <a:lnTo>
                    <a:pt x="2657" y="469"/>
                  </a:lnTo>
                  <a:lnTo>
                    <a:pt x="2439" y="281"/>
                  </a:lnTo>
                  <a:lnTo>
                    <a:pt x="2157" y="125"/>
                  </a:lnTo>
                  <a:lnTo>
                    <a:pt x="1876" y="31"/>
                  </a:lnTo>
                  <a:lnTo>
                    <a:pt x="1563" y="0"/>
                  </a:lnTo>
                  <a:close/>
                </a:path>
              </a:pathLst>
            </a:custGeom>
            <a:solidFill>
              <a:srgbClr val="f3ea00"/>
            </a:solidFill>
            <a:ln w="0">
              <a:noFill/>
            </a:ln>
          </p:spPr>
          <p:style>
            <a:lnRef idx="0"/>
            <a:fillRef idx="0"/>
            <a:effectRef idx="0"/>
            <a:fontRef idx="minor"/>
          </p:style>
        </p:sp>
        <p:sp>
          <p:nvSpPr>
            <p:cNvPr id="614" name="CustomShape 67"/>
            <p:cNvSpPr/>
            <p:nvPr/>
          </p:nvSpPr>
          <p:spPr>
            <a:xfrm>
              <a:off x="8045280" y="4151520"/>
              <a:ext cx="106560" cy="87840"/>
            </a:xfrm>
            <a:custGeom>
              <a:avLst/>
              <a:gdLst/>
              <a:ahLst/>
              <a:rect l="l" t="t" r="r" b="b"/>
              <a:pathLst>
                <a:path w="1501" h="1533">
                  <a:moveTo>
                    <a:pt x="751" y="0"/>
                  </a:moveTo>
                  <a:lnTo>
                    <a:pt x="594" y="32"/>
                  </a:lnTo>
                  <a:lnTo>
                    <a:pt x="469" y="63"/>
                  </a:lnTo>
                  <a:lnTo>
                    <a:pt x="344" y="125"/>
                  </a:lnTo>
                  <a:lnTo>
                    <a:pt x="219" y="219"/>
                  </a:lnTo>
                  <a:lnTo>
                    <a:pt x="125" y="344"/>
                  </a:lnTo>
                  <a:lnTo>
                    <a:pt x="63" y="469"/>
                  </a:lnTo>
                  <a:lnTo>
                    <a:pt x="0" y="626"/>
                  </a:lnTo>
                  <a:lnTo>
                    <a:pt x="0" y="751"/>
                  </a:lnTo>
                  <a:lnTo>
                    <a:pt x="0" y="907"/>
                  </a:lnTo>
                  <a:lnTo>
                    <a:pt x="63" y="1063"/>
                  </a:lnTo>
                  <a:lnTo>
                    <a:pt x="125" y="1188"/>
                  </a:lnTo>
                  <a:lnTo>
                    <a:pt x="219" y="1313"/>
                  </a:lnTo>
                  <a:lnTo>
                    <a:pt x="344" y="1376"/>
                  </a:lnTo>
                  <a:lnTo>
                    <a:pt x="469" y="1470"/>
                  </a:lnTo>
                  <a:lnTo>
                    <a:pt x="594" y="1501"/>
                  </a:lnTo>
                  <a:lnTo>
                    <a:pt x="751" y="1532"/>
                  </a:lnTo>
                  <a:lnTo>
                    <a:pt x="907" y="1501"/>
                  </a:lnTo>
                  <a:lnTo>
                    <a:pt x="1032" y="1470"/>
                  </a:lnTo>
                  <a:lnTo>
                    <a:pt x="1188" y="1376"/>
                  </a:lnTo>
                  <a:lnTo>
                    <a:pt x="1282" y="1313"/>
                  </a:lnTo>
                  <a:lnTo>
                    <a:pt x="1376" y="1188"/>
                  </a:lnTo>
                  <a:lnTo>
                    <a:pt x="1438" y="1063"/>
                  </a:lnTo>
                  <a:lnTo>
                    <a:pt x="1501" y="907"/>
                  </a:lnTo>
                  <a:lnTo>
                    <a:pt x="1501" y="751"/>
                  </a:lnTo>
                  <a:lnTo>
                    <a:pt x="1501" y="626"/>
                  </a:lnTo>
                  <a:lnTo>
                    <a:pt x="1438" y="469"/>
                  </a:lnTo>
                  <a:lnTo>
                    <a:pt x="1376" y="344"/>
                  </a:lnTo>
                  <a:lnTo>
                    <a:pt x="1282" y="219"/>
                  </a:lnTo>
                  <a:lnTo>
                    <a:pt x="1188" y="125"/>
                  </a:lnTo>
                  <a:lnTo>
                    <a:pt x="1032" y="63"/>
                  </a:lnTo>
                  <a:lnTo>
                    <a:pt x="907" y="32"/>
                  </a:lnTo>
                  <a:lnTo>
                    <a:pt x="751" y="0"/>
                  </a:lnTo>
                  <a:close/>
                </a:path>
              </a:pathLst>
            </a:custGeom>
            <a:solidFill>
              <a:srgbClr val="ffffff"/>
            </a:solidFill>
            <a:ln w="0">
              <a:noFill/>
            </a:ln>
          </p:spPr>
          <p:style>
            <a:lnRef idx="0"/>
            <a:fillRef idx="0"/>
            <a:effectRef idx="0"/>
            <a:fontRef idx="minor"/>
          </p:style>
        </p:sp>
        <p:sp>
          <p:nvSpPr>
            <p:cNvPr id="615" name="CustomShape 68"/>
            <p:cNvSpPr/>
            <p:nvPr/>
          </p:nvSpPr>
          <p:spPr>
            <a:xfrm>
              <a:off x="7013520" y="4174200"/>
              <a:ext cx="902160" cy="239040"/>
            </a:xfrm>
            <a:custGeom>
              <a:avLst/>
              <a:gdLst/>
              <a:ahLst/>
              <a:rect l="l" t="t" r="r" b="b"/>
              <a:pathLst>
                <a:path w="12348" h="4064">
                  <a:moveTo>
                    <a:pt x="407" y="1"/>
                  </a:moveTo>
                  <a:lnTo>
                    <a:pt x="313" y="32"/>
                  </a:lnTo>
                  <a:lnTo>
                    <a:pt x="157" y="126"/>
                  </a:lnTo>
                  <a:lnTo>
                    <a:pt x="63" y="282"/>
                  </a:lnTo>
                  <a:lnTo>
                    <a:pt x="32" y="376"/>
                  </a:lnTo>
                  <a:lnTo>
                    <a:pt x="1" y="469"/>
                  </a:lnTo>
                  <a:lnTo>
                    <a:pt x="1" y="4064"/>
                  </a:lnTo>
                  <a:lnTo>
                    <a:pt x="12347" y="4064"/>
                  </a:lnTo>
                  <a:lnTo>
                    <a:pt x="12347" y="469"/>
                  </a:lnTo>
                  <a:lnTo>
                    <a:pt x="12347" y="376"/>
                  </a:lnTo>
                  <a:lnTo>
                    <a:pt x="12316" y="282"/>
                  </a:lnTo>
                  <a:lnTo>
                    <a:pt x="12222" y="126"/>
                  </a:lnTo>
                  <a:lnTo>
                    <a:pt x="12066" y="32"/>
                  </a:lnTo>
                  <a:lnTo>
                    <a:pt x="11972" y="1"/>
                  </a:lnTo>
                  <a:close/>
                </a:path>
              </a:pathLst>
            </a:custGeom>
            <a:solidFill>
              <a:srgbClr val="d8d9dd"/>
            </a:solidFill>
            <a:ln w="0">
              <a:noFill/>
            </a:ln>
          </p:spPr>
          <p:style>
            <a:lnRef idx="0"/>
            <a:fillRef idx="0"/>
            <a:effectRef idx="0"/>
            <a:fontRef idx="minor"/>
          </p:style>
        </p:sp>
        <p:sp>
          <p:nvSpPr>
            <p:cNvPr id="616" name="CustomShape 69"/>
            <p:cNvSpPr/>
            <p:nvPr/>
          </p:nvSpPr>
          <p:spPr>
            <a:xfrm>
              <a:off x="7013520" y="4174200"/>
              <a:ext cx="902160" cy="43200"/>
            </a:xfrm>
            <a:custGeom>
              <a:avLst/>
              <a:gdLst/>
              <a:ahLst/>
              <a:rect l="l" t="t" r="r" b="b"/>
              <a:pathLst>
                <a:path w="12348" h="782">
                  <a:moveTo>
                    <a:pt x="438" y="1"/>
                  </a:moveTo>
                  <a:lnTo>
                    <a:pt x="282" y="32"/>
                  </a:lnTo>
                  <a:lnTo>
                    <a:pt x="126" y="126"/>
                  </a:lnTo>
                  <a:lnTo>
                    <a:pt x="63" y="251"/>
                  </a:lnTo>
                  <a:lnTo>
                    <a:pt x="1" y="407"/>
                  </a:lnTo>
                  <a:lnTo>
                    <a:pt x="1" y="782"/>
                  </a:lnTo>
                  <a:lnTo>
                    <a:pt x="12347" y="782"/>
                  </a:lnTo>
                  <a:lnTo>
                    <a:pt x="12347" y="407"/>
                  </a:lnTo>
                  <a:lnTo>
                    <a:pt x="12316" y="251"/>
                  </a:lnTo>
                  <a:lnTo>
                    <a:pt x="12222" y="126"/>
                  </a:lnTo>
                  <a:lnTo>
                    <a:pt x="12097" y="32"/>
                  </a:lnTo>
                  <a:lnTo>
                    <a:pt x="11941" y="1"/>
                  </a:lnTo>
                  <a:close/>
                </a:path>
              </a:pathLst>
            </a:custGeom>
            <a:solidFill>
              <a:srgbClr val="aeadb3"/>
            </a:solidFill>
            <a:ln w="0">
              <a:noFill/>
            </a:ln>
          </p:spPr>
          <p:style>
            <a:lnRef idx="0"/>
            <a:fillRef idx="0"/>
            <a:effectRef idx="0"/>
            <a:fontRef idx="minor"/>
          </p:style>
        </p:sp>
        <p:sp>
          <p:nvSpPr>
            <p:cNvPr id="617" name="CustomShape 70"/>
            <p:cNvSpPr/>
            <p:nvPr/>
          </p:nvSpPr>
          <p:spPr>
            <a:xfrm>
              <a:off x="7013520" y="4235400"/>
              <a:ext cx="902160" cy="45000"/>
            </a:xfrm>
            <a:custGeom>
              <a:avLst/>
              <a:gdLst/>
              <a:ahLst/>
              <a:rect l="l" t="t" r="r" b="b"/>
              <a:pathLst>
                <a:path w="12348" h="814">
                  <a:moveTo>
                    <a:pt x="1" y="1"/>
                  </a:moveTo>
                  <a:lnTo>
                    <a:pt x="1" y="814"/>
                  </a:lnTo>
                  <a:lnTo>
                    <a:pt x="12347" y="814"/>
                  </a:lnTo>
                  <a:lnTo>
                    <a:pt x="12347" y="1"/>
                  </a:lnTo>
                  <a:close/>
                </a:path>
              </a:pathLst>
            </a:custGeom>
            <a:solidFill>
              <a:srgbClr val="aeadb3"/>
            </a:solidFill>
            <a:ln w="0">
              <a:noFill/>
            </a:ln>
          </p:spPr>
          <p:style>
            <a:lnRef idx="0"/>
            <a:fillRef idx="0"/>
            <a:effectRef idx="0"/>
            <a:fontRef idx="minor"/>
          </p:style>
        </p:sp>
        <p:sp>
          <p:nvSpPr>
            <p:cNvPr id="618" name="CustomShape 71"/>
            <p:cNvSpPr/>
            <p:nvPr/>
          </p:nvSpPr>
          <p:spPr>
            <a:xfrm>
              <a:off x="7013520" y="4296960"/>
              <a:ext cx="902160" cy="45000"/>
            </a:xfrm>
            <a:custGeom>
              <a:avLst/>
              <a:gdLst/>
              <a:ahLst/>
              <a:rect l="l" t="t" r="r" b="b"/>
              <a:pathLst>
                <a:path w="12348" h="814">
                  <a:moveTo>
                    <a:pt x="1" y="0"/>
                  </a:moveTo>
                  <a:lnTo>
                    <a:pt x="1" y="813"/>
                  </a:lnTo>
                  <a:lnTo>
                    <a:pt x="12347" y="813"/>
                  </a:lnTo>
                  <a:lnTo>
                    <a:pt x="12347" y="0"/>
                  </a:lnTo>
                  <a:close/>
                </a:path>
              </a:pathLst>
            </a:custGeom>
            <a:solidFill>
              <a:srgbClr val="aeadb3"/>
            </a:solidFill>
            <a:ln w="0">
              <a:noFill/>
            </a:ln>
          </p:spPr>
          <p:style>
            <a:lnRef idx="0"/>
            <a:fillRef idx="0"/>
            <a:effectRef idx="0"/>
            <a:fontRef idx="minor"/>
          </p:style>
        </p:sp>
        <p:sp>
          <p:nvSpPr>
            <p:cNvPr id="619" name="CustomShape 72"/>
            <p:cNvSpPr/>
            <p:nvPr/>
          </p:nvSpPr>
          <p:spPr>
            <a:xfrm>
              <a:off x="7013520" y="4360680"/>
              <a:ext cx="902160" cy="45000"/>
            </a:xfrm>
            <a:custGeom>
              <a:avLst/>
              <a:gdLst/>
              <a:ahLst/>
              <a:rect l="l" t="t" r="r" b="b"/>
              <a:pathLst>
                <a:path w="12348" h="813">
                  <a:moveTo>
                    <a:pt x="1" y="0"/>
                  </a:moveTo>
                  <a:lnTo>
                    <a:pt x="1" y="813"/>
                  </a:lnTo>
                  <a:lnTo>
                    <a:pt x="12347" y="813"/>
                  </a:lnTo>
                  <a:lnTo>
                    <a:pt x="12347" y="0"/>
                  </a:lnTo>
                  <a:close/>
                </a:path>
              </a:pathLst>
            </a:custGeom>
            <a:solidFill>
              <a:srgbClr val="aeadb3"/>
            </a:solidFill>
            <a:ln w="0">
              <a:noFill/>
            </a:ln>
          </p:spPr>
          <p:style>
            <a:lnRef idx="0"/>
            <a:fillRef idx="0"/>
            <a:effectRef idx="0"/>
            <a:fontRef idx="minor"/>
          </p:style>
        </p:sp>
        <p:sp>
          <p:nvSpPr>
            <p:cNvPr id="620" name="CustomShape 73"/>
            <p:cNvSpPr/>
            <p:nvPr/>
          </p:nvSpPr>
          <p:spPr>
            <a:xfrm>
              <a:off x="6907680" y="4032000"/>
              <a:ext cx="599040" cy="119880"/>
            </a:xfrm>
            <a:custGeom>
              <a:avLst/>
              <a:gdLst/>
              <a:ahLst/>
              <a:rect l="l" t="t" r="r" b="b"/>
              <a:pathLst>
                <a:path w="8222" h="2064">
                  <a:moveTo>
                    <a:pt x="63" y="1"/>
                  </a:moveTo>
                  <a:lnTo>
                    <a:pt x="32" y="32"/>
                  </a:lnTo>
                  <a:lnTo>
                    <a:pt x="1" y="95"/>
                  </a:lnTo>
                  <a:lnTo>
                    <a:pt x="1" y="157"/>
                  </a:lnTo>
                  <a:lnTo>
                    <a:pt x="32" y="188"/>
                  </a:lnTo>
                  <a:lnTo>
                    <a:pt x="95" y="314"/>
                  </a:lnTo>
                  <a:lnTo>
                    <a:pt x="251" y="532"/>
                  </a:lnTo>
                  <a:lnTo>
                    <a:pt x="470" y="814"/>
                  </a:lnTo>
                  <a:lnTo>
                    <a:pt x="813" y="1157"/>
                  </a:lnTo>
                  <a:lnTo>
                    <a:pt x="1032" y="1345"/>
                  </a:lnTo>
                  <a:lnTo>
                    <a:pt x="1251" y="1501"/>
                  </a:lnTo>
                  <a:lnTo>
                    <a:pt x="1532" y="1658"/>
                  </a:lnTo>
                  <a:lnTo>
                    <a:pt x="1814" y="1783"/>
                  </a:lnTo>
                  <a:lnTo>
                    <a:pt x="2095" y="1908"/>
                  </a:lnTo>
                  <a:lnTo>
                    <a:pt x="2439" y="2001"/>
                  </a:lnTo>
                  <a:lnTo>
                    <a:pt x="2814" y="2064"/>
                  </a:lnTo>
                  <a:lnTo>
                    <a:pt x="8159" y="2064"/>
                  </a:lnTo>
                  <a:lnTo>
                    <a:pt x="8190" y="2033"/>
                  </a:lnTo>
                  <a:lnTo>
                    <a:pt x="8221" y="1970"/>
                  </a:lnTo>
                  <a:lnTo>
                    <a:pt x="8221" y="1939"/>
                  </a:lnTo>
                  <a:lnTo>
                    <a:pt x="8221" y="1876"/>
                  </a:lnTo>
                  <a:lnTo>
                    <a:pt x="8190" y="1845"/>
                  </a:lnTo>
                  <a:lnTo>
                    <a:pt x="8159" y="1814"/>
                  </a:lnTo>
                  <a:lnTo>
                    <a:pt x="8096" y="1783"/>
                  </a:lnTo>
                  <a:lnTo>
                    <a:pt x="2814" y="1783"/>
                  </a:lnTo>
                  <a:lnTo>
                    <a:pt x="2501" y="1720"/>
                  </a:lnTo>
                  <a:lnTo>
                    <a:pt x="2189" y="1626"/>
                  </a:lnTo>
                  <a:lnTo>
                    <a:pt x="1907" y="1533"/>
                  </a:lnTo>
                  <a:lnTo>
                    <a:pt x="1626" y="1408"/>
                  </a:lnTo>
                  <a:lnTo>
                    <a:pt x="1407" y="1251"/>
                  </a:lnTo>
                  <a:lnTo>
                    <a:pt x="1189" y="1095"/>
                  </a:lnTo>
                  <a:lnTo>
                    <a:pt x="1001" y="939"/>
                  </a:lnTo>
                  <a:lnTo>
                    <a:pt x="688" y="626"/>
                  </a:lnTo>
                  <a:lnTo>
                    <a:pt x="438" y="345"/>
                  </a:lnTo>
                  <a:lnTo>
                    <a:pt x="251" y="63"/>
                  </a:lnTo>
                  <a:lnTo>
                    <a:pt x="220" y="32"/>
                  </a:lnTo>
                  <a:lnTo>
                    <a:pt x="188" y="1"/>
                  </a:lnTo>
                  <a:close/>
                </a:path>
              </a:pathLst>
            </a:custGeom>
            <a:solidFill>
              <a:srgbClr val="03c8df"/>
            </a:solidFill>
            <a:ln w="0">
              <a:noFill/>
            </a:ln>
          </p:spPr>
          <p:style>
            <a:lnRef idx="0"/>
            <a:fillRef idx="0"/>
            <a:effectRef idx="0"/>
            <a:fontRef idx="minor"/>
          </p:style>
        </p:sp>
        <p:sp>
          <p:nvSpPr>
            <p:cNvPr id="621" name="CustomShape 74"/>
            <p:cNvSpPr/>
            <p:nvPr/>
          </p:nvSpPr>
          <p:spPr>
            <a:xfrm>
              <a:off x="7441920" y="4032000"/>
              <a:ext cx="599040" cy="119880"/>
            </a:xfrm>
            <a:custGeom>
              <a:avLst/>
              <a:gdLst/>
              <a:ahLst/>
              <a:rect l="l" t="t" r="r" b="b"/>
              <a:pathLst>
                <a:path w="8222" h="2064">
                  <a:moveTo>
                    <a:pt x="8034" y="1"/>
                  </a:moveTo>
                  <a:lnTo>
                    <a:pt x="8003" y="32"/>
                  </a:lnTo>
                  <a:lnTo>
                    <a:pt x="7971" y="63"/>
                  </a:lnTo>
                  <a:lnTo>
                    <a:pt x="7784" y="345"/>
                  </a:lnTo>
                  <a:lnTo>
                    <a:pt x="7534" y="626"/>
                  </a:lnTo>
                  <a:lnTo>
                    <a:pt x="7221" y="939"/>
                  </a:lnTo>
                  <a:lnTo>
                    <a:pt x="7034" y="1095"/>
                  </a:lnTo>
                  <a:lnTo>
                    <a:pt x="6815" y="1251"/>
                  </a:lnTo>
                  <a:lnTo>
                    <a:pt x="6596" y="1408"/>
                  </a:lnTo>
                  <a:lnTo>
                    <a:pt x="6315" y="1533"/>
                  </a:lnTo>
                  <a:lnTo>
                    <a:pt x="6033" y="1626"/>
                  </a:lnTo>
                  <a:lnTo>
                    <a:pt x="5721" y="1720"/>
                  </a:lnTo>
                  <a:lnTo>
                    <a:pt x="5408" y="1783"/>
                  </a:lnTo>
                  <a:lnTo>
                    <a:pt x="126" y="1783"/>
                  </a:lnTo>
                  <a:lnTo>
                    <a:pt x="63" y="1814"/>
                  </a:lnTo>
                  <a:lnTo>
                    <a:pt x="32" y="1845"/>
                  </a:lnTo>
                  <a:lnTo>
                    <a:pt x="1" y="1876"/>
                  </a:lnTo>
                  <a:lnTo>
                    <a:pt x="1" y="1939"/>
                  </a:lnTo>
                  <a:lnTo>
                    <a:pt x="1" y="1970"/>
                  </a:lnTo>
                  <a:lnTo>
                    <a:pt x="32" y="2033"/>
                  </a:lnTo>
                  <a:lnTo>
                    <a:pt x="63" y="2064"/>
                  </a:lnTo>
                  <a:lnTo>
                    <a:pt x="5408" y="2064"/>
                  </a:lnTo>
                  <a:lnTo>
                    <a:pt x="5783" y="2001"/>
                  </a:lnTo>
                  <a:lnTo>
                    <a:pt x="6127" y="1908"/>
                  </a:lnTo>
                  <a:lnTo>
                    <a:pt x="6409" y="1783"/>
                  </a:lnTo>
                  <a:lnTo>
                    <a:pt x="6690" y="1658"/>
                  </a:lnTo>
                  <a:lnTo>
                    <a:pt x="6971" y="1501"/>
                  </a:lnTo>
                  <a:lnTo>
                    <a:pt x="7190" y="1345"/>
                  </a:lnTo>
                  <a:lnTo>
                    <a:pt x="7409" y="1157"/>
                  </a:lnTo>
                  <a:lnTo>
                    <a:pt x="7753" y="814"/>
                  </a:lnTo>
                  <a:lnTo>
                    <a:pt x="7971" y="532"/>
                  </a:lnTo>
                  <a:lnTo>
                    <a:pt x="8128" y="314"/>
                  </a:lnTo>
                  <a:lnTo>
                    <a:pt x="8190" y="188"/>
                  </a:lnTo>
                  <a:lnTo>
                    <a:pt x="8221" y="157"/>
                  </a:lnTo>
                  <a:lnTo>
                    <a:pt x="8221" y="95"/>
                  </a:lnTo>
                  <a:lnTo>
                    <a:pt x="8190" y="32"/>
                  </a:lnTo>
                  <a:lnTo>
                    <a:pt x="8159" y="1"/>
                  </a:lnTo>
                  <a:close/>
                </a:path>
              </a:pathLst>
            </a:custGeom>
            <a:solidFill>
              <a:srgbClr val="03c8df"/>
            </a:solidFill>
            <a:ln w="0">
              <a:noFill/>
            </a:ln>
          </p:spPr>
          <p:style>
            <a:lnRef idx="0"/>
            <a:fillRef idx="0"/>
            <a:effectRef idx="0"/>
            <a:fontRef idx="minor"/>
          </p:style>
        </p:sp>
        <p:sp>
          <p:nvSpPr>
            <p:cNvPr id="622" name="CustomShape 75"/>
            <p:cNvSpPr/>
            <p:nvPr/>
          </p:nvSpPr>
          <p:spPr>
            <a:xfrm>
              <a:off x="6559560" y="4416480"/>
              <a:ext cx="406800" cy="114480"/>
            </a:xfrm>
            <a:custGeom>
              <a:avLst/>
              <a:gdLst/>
              <a:ahLst/>
              <a:rect l="l" t="t" r="r" b="b"/>
              <a:pathLst>
                <a:path w="5596" h="1971">
                  <a:moveTo>
                    <a:pt x="751" y="1"/>
                  </a:moveTo>
                  <a:lnTo>
                    <a:pt x="595" y="63"/>
                  </a:lnTo>
                  <a:lnTo>
                    <a:pt x="438" y="157"/>
                  </a:lnTo>
                  <a:lnTo>
                    <a:pt x="282" y="282"/>
                  </a:lnTo>
                  <a:lnTo>
                    <a:pt x="157" y="407"/>
                  </a:lnTo>
                  <a:lnTo>
                    <a:pt x="63" y="564"/>
                  </a:lnTo>
                  <a:lnTo>
                    <a:pt x="32" y="751"/>
                  </a:lnTo>
                  <a:lnTo>
                    <a:pt x="1" y="939"/>
                  </a:lnTo>
                  <a:lnTo>
                    <a:pt x="1" y="1032"/>
                  </a:lnTo>
                  <a:lnTo>
                    <a:pt x="32" y="1220"/>
                  </a:lnTo>
                  <a:lnTo>
                    <a:pt x="63" y="1408"/>
                  </a:lnTo>
                  <a:lnTo>
                    <a:pt x="157" y="1564"/>
                  </a:lnTo>
                  <a:lnTo>
                    <a:pt x="282" y="1689"/>
                  </a:lnTo>
                  <a:lnTo>
                    <a:pt x="438" y="1814"/>
                  </a:lnTo>
                  <a:lnTo>
                    <a:pt x="595" y="1908"/>
                  </a:lnTo>
                  <a:lnTo>
                    <a:pt x="751" y="1970"/>
                  </a:lnTo>
                  <a:lnTo>
                    <a:pt x="4846" y="1970"/>
                  </a:lnTo>
                  <a:lnTo>
                    <a:pt x="5002" y="1908"/>
                  </a:lnTo>
                  <a:lnTo>
                    <a:pt x="5189" y="1814"/>
                  </a:lnTo>
                  <a:lnTo>
                    <a:pt x="5314" y="1689"/>
                  </a:lnTo>
                  <a:lnTo>
                    <a:pt x="5439" y="1564"/>
                  </a:lnTo>
                  <a:lnTo>
                    <a:pt x="5533" y="1408"/>
                  </a:lnTo>
                  <a:lnTo>
                    <a:pt x="5596" y="1220"/>
                  </a:lnTo>
                  <a:lnTo>
                    <a:pt x="5596" y="1032"/>
                  </a:lnTo>
                  <a:lnTo>
                    <a:pt x="5596" y="939"/>
                  </a:lnTo>
                  <a:lnTo>
                    <a:pt x="5596" y="751"/>
                  </a:lnTo>
                  <a:lnTo>
                    <a:pt x="5533" y="564"/>
                  </a:lnTo>
                  <a:lnTo>
                    <a:pt x="5439" y="407"/>
                  </a:lnTo>
                  <a:lnTo>
                    <a:pt x="5314" y="282"/>
                  </a:lnTo>
                  <a:lnTo>
                    <a:pt x="5189" y="157"/>
                  </a:lnTo>
                  <a:lnTo>
                    <a:pt x="5002" y="63"/>
                  </a:lnTo>
                  <a:lnTo>
                    <a:pt x="4846" y="1"/>
                  </a:lnTo>
                  <a:close/>
                </a:path>
              </a:pathLst>
            </a:custGeom>
            <a:solidFill>
              <a:srgbClr val="cccccc"/>
            </a:solidFill>
            <a:ln w="0">
              <a:noFill/>
            </a:ln>
          </p:spPr>
          <p:style>
            <a:lnRef idx="0"/>
            <a:fillRef idx="0"/>
            <a:effectRef idx="0"/>
            <a:fontRef idx="minor"/>
          </p:style>
        </p:sp>
        <p:sp>
          <p:nvSpPr>
            <p:cNvPr id="623" name="CustomShape 76"/>
            <p:cNvSpPr/>
            <p:nvPr/>
          </p:nvSpPr>
          <p:spPr>
            <a:xfrm>
              <a:off x="7353000" y="4416480"/>
              <a:ext cx="950040" cy="114480"/>
            </a:xfrm>
            <a:custGeom>
              <a:avLst/>
              <a:gdLst/>
              <a:ahLst/>
              <a:rect l="l" t="t" r="r" b="b"/>
              <a:pathLst>
                <a:path w="13004" h="1971">
                  <a:moveTo>
                    <a:pt x="782" y="1"/>
                  </a:moveTo>
                  <a:lnTo>
                    <a:pt x="595" y="63"/>
                  </a:lnTo>
                  <a:lnTo>
                    <a:pt x="438" y="157"/>
                  </a:lnTo>
                  <a:lnTo>
                    <a:pt x="282" y="282"/>
                  </a:lnTo>
                  <a:lnTo>
                    <a:pt x="157" y="407"/>
                  </a:lnTo>
                  <a:lnTo>
                    <a:pt x="94" y="564"/>
                  </a:lnTo>
                  <a:lnTo>
                    <a:pt x="32" y="751"/>
                  </a:lnTo>
                  <a:lnTo>
                    <a:pt x="1" y="939"/>
                  </a:lnTo>
                  <a:lnTo>
                    <a:pt x="1" y="1032"/>
                  </a:lnTo>
                  <a:lnTo>
                    <a:pt x="32" y="1220"/>
                  </a:lnTo>
                  <a:lnTo>
                    <a:pt x="94" y="1408"/>
                  </a:lnTo>
                  <a:lnTo>
                    <a:pt x="157" y="1564"/>
                  </a:lnTo>
                  <a:lnTo>
                    <a:pt x="282" y="1689"/>
                  </a:lnTo>
                  <a:lnTo>
                    <a:pt x="438" y="1814"/>
                  </a:lnTo>
                  <a:lnTo>
                    <a:pt x="595" y="1908"/>
                  </a:lnTo>
                  <a:lnTo>
                    <a:pt x="782" y="1970"/>
                  </a:lnTo>
                  <a:lnTo>
                    <a:pt x="12222" y="1970"/>
                  </a:lnTo>
                  <a:lnTo>
                    <a:pt x="12410" y="1908"/>
                  </a:lnTo>
                  <a:lnTo>
                    <a:pt x="12566" y="1814"/>
                  </a:lnTo>
                  <a:lnTo>
                    <a:pt x="12722" y="1689"/>
                  </a:lnTo>
                  <a:lnTo>
                    <a:pt x="12816" y="1564"/>
                  </a:lnTo>
                  <a:lnTo>
                    <a:pt x="12910" y="1408"/>
                  </a:lnTo>
                  <a:lnTo>
                    <a:pt x="12973" y="1220"/>
                  </a:lnTo>
                  <a:lnTo>
                    <a:pt x="13004" y="1032"/>
                  </a:lnTo>
                  <a:lnTo>
                    <a:pt x="13004" y="939"/>
                  </a:lnTo>
                  <a:lnTo>
                    <a:pt x="12973" y="751"/>
                  </a:lnTo>
                  <a:lnTo>
                    <a:pt x="12910" y="564"/>
                  </a:lnTo>
                  <a:lnTo>
                    <a:pt x="12816" y="407"/>
                  </a:lnTo>
                  <a:lnTo>
                    <a:pt x="12722" y="282"/>
                  </a:lnTo>
                  <a:lnTo>
                    <a:pt x="12566" y="157"/>
                  </a:lnTo>
                  <a:lnTo>
                    <a:pt x="12410" y="63"/>
                  </a:lnTo>
                  <a:lnTo>
                    <a:pt x="12222" y="1"/>
                  </a:lnTo>
                  <a:close/>
                </a:path>
              </a:pathLst>
            </a:custGeom>
            <a:solidFill>
              <a:srgbClr val="cccccc"/>
            </a:solidFill>
            <a:ln w="0">
              <a:noFill/>
            </a:ln>
          </p:spPr>
          <p:style>
            <a:lnRef idx="0"/>
            <a:fillRef idx="0"/>
            <a:effectRef idx="0"/>
            <a:fontRef idx="minor"/>
          </p:style>
        </p:sp>
        <p:sp>
          <p:nvSpPr>
            <p:cNvPr id="624" name="CustomShape 77"/>
            <p:cNvSpPr/>
            <p:nvPr/>
          </p:nvSpPr>
          <p:spPr>
            <a:xfrm>
              <a:off x="7265880" y="4494600"/>
              <a:ext cx="426960" cy="174240"/>
            </a:xfrm>
            <a:custGeom>
              <a:avLst/>
              <a:gdLst/>
              <a:ahLst/>
              <a:rect l="l" t="t" r="r" b="b"/>
              <a:pathLst>
                <a:path w="5878" h="2971">
                  <a:moveTo>
                    <a:pt x="345" y="1"/>
                  </a:moveTo>
                  <a:lnTo>
                    <a:pt x="282" y="32"/>
                  </a:lnTo>
                  <a:lnTo>
                    <a:pt x="126" y="126"/>
                  </a:lnTo>
                  <a:lnTo>
                    <a:pt x="32" y="282"/>
                  </a:lnTo>
                  <a:lnTo>
                    <a:pt x="1" y="345"/>
                  </a:lnTo>
                  <a:lnTo>
                    <a:pt x="1" y="438"/>
                  </a:lnTo>
                  <a:lnTo>
                    <a:pt x="1" y="2501"/>
                  </a:lnTo>
                  <a:lnTo>
                    <a:pt x="1" y="2595"/>
                  </a:lnTo>
                  <a:lnTo>
                    <a:pt x="32" y="2689"/>
                  </a:lnTo>
                  <a:lnTo>
                    <a:pt x="126" y="2814"/>
                  </a:lnTo>
                  <a:lnTo>
                    <a:pt x="282" y="2908"/>
                  </a:lnTo>
                  <a:lnTo>
                    <a:pt x="345" y="2939"/>
                  </a:lnTo>
                  <a:lnTo>
                    <a:pt x="439" y="2970"/>
                  </a:lnTo>
                  <a:lnTo>
                    <a:pt x="5440" y="2970"/>
                  </a:lnTo>
                  <a:lnTo>
                    <a:pt x="5533" y="2939"/>
                  </a:lnTo>
                  <a:lnTo>
                    <a:pt x="5596" y="2908"/>
                  </a:lnTo>
                  <a:lnTo>
                    <a:pt x="5752" y="2814"/>
                  </a:lnTo>
                  <a:lnTo>
                    <a:pt x="5846" y="2689"/>
                  </a:lnTo>
                  <a:lnTo>
                    <a:pt x="5877" y="2595"/>
                  </a:lnTo>
                  <a:lnTo>
                    <a:pt x="5877" y="2501"/>
                  </a:lnTo>
                  <a:lnTo>
                    <a:pt x="5877" y="438"/>
                  </a:lnTo>
                  <a:lnTo>
                    <a:pt x="5877" y="345"/>
                  </a:lnTo>
                  <a:lnTo>
                    <a:pt x="5846" y="282"/>
                  </a:lnTo>
                  <a:lnTo>
                    <a:pt x="5752" y="126"/>
                  </a:lnTo>
                  <a:lnTo>
                    <a:pt x="5596" y="32"/>
                  </a:lnTo>
                  <a:lnTo>
                    <a:pt x="5533" y="1"/>
                  </a:lnTo>
                  <a:close/>
                </a:path>
              </a:pathLst>
            </a:custGeom>
            <a:solidFill>
              <a:srgbClr val="87868a"/>
            </a:solidFill>
            <a:ln w="0">
              <a:noFill/>
            </a:ln>
          </p:spPr>
          <p:style>
            <a:lnRef idx="0"/>
            <a:fillRef idx="0"/>
            <a:effectRef idx="0"/>
            <a:fontRef idx="minor"/>
          </p:style>
        </p:sp>
        <p:sp>
          <p:nvSpPr>
            <p:cNvPr id="625" name="CustomShape 78"/>
            <p:cNvSpPr/>
            <p:nvPr/>
          </p:nvSpPr>
          <p:spPr>
            <a:xfrm>
              <a:off x="5442840" y="3741120"/>
              <a:ext cx="754920" cy="1193400"/>
            </a:xfrm>
            <a:custGeom>
              <a:avLst/>
              <a:gdLst/>
              <a:ahLst/>
              <a:rect l="l" t="t" r="r" b="b"/>
              <a:pathLst>
                <a:path w="10347" h="20037">
                  <a:moveTo>
                    <a:pt x="750" y="1"/>
                  </a:moveTo>
                  <a:lnTo>
                    <a:pt x="594" y="32"/>
                  </a:lnTo>
                  <a:lnTo>
                    <a:pt x="469" y="63"/>
                  </a:lnTo>
                  <a:lnTo>
                    <a:pt x="344" y="126"/>
                  </a:lnTo>
                  <a:lnTo>
                    <a:pt x="219" y="220"/>
                  </a:lnTo>
                  <a:lnTo>
                    <a:pt x="125" y="345"/>
                  </a:lnTo>
                  <a:lnTo>
                    <a:pt x="63" y="470"/>
                  </a:lnTo>
                  <a:lnTo>
                    <a:pt x="0" y="626"/>
                  </a:lnTo>
                  <a:lnTo>
                    <a:pt x="0" y="751"/>
                  </a:lnTo>
                  <a:lnTo>
                    <a:pt x="0" y="20037"/>
                  </a:lnTo>
                  <a:lnTo>
                    <a:pt x="10347" y="20037"/>
                  </a:lnTo>
                  <a:lnTo>
                    <a:pt x="10347" y="751"/>
                  </a:lnTo>
                  <a:lnTo>
                    <a:pt x="10315" y="626"/>
                  </a:lnTo>
                  <a:lnTo>
                    <a:pt x="10284" y="470"/>
                  </a:lnTo>
                  <a:lnTo>
                    <a:pt x="10190" y="345"/>
                  </a:lnTo>
                  <a:lnTo>
                    <a:pt x="10096" y="220"/>
                  </a:lnTo>
                  <a:lnTo>
                    <a:pt x="10003" y="126"/>
                  </a:lnTo>
                  <a:lnTo>
                    <a:pt x="9878" y="63"/>
                  </a:lnTo>
                  <a:lnTo>
                    <a:pt x="9721" y="32"/>
                  </a:lnTo>
                  <a:lnTo>
                    <a:pt x="9565" y="1"/>
                  </a:lnTo>
                  <a:close/>
                </a:path>
              </a:pathLst>
            </a:custGeom>
            <a:solidFill>
              <a:srgbClr val="4cbb1d"/>
            </a:solidFill>
            <a:ln w="0">
              <a:noFill/>
            </a:ln>
          </p:spPr>
          <p:style>
            <a:lnRef idx="0"/>
            <a:fillRef idx="0"/>
            <a:effectRef idx="0"/>
            <a:fontRef idx="minor"/>
          </p:style>
        </p:sp>
        <p:sp>
          <p:nvSpPr>
            <p:cNvPr id="626" name="CustomShape 79"/>
            <p:cNvSpPr/>
            <p:nvPr/>
          </p:nvSpPr>
          <p:spPr>
            <a:xfrm>
              <a:off x="5442840" y="4304520"/>
              <a:ext cx="754920" cy="636840"/>
            </a:xfrm>
            <a:custGeom>
              <a:avLst/>
              <a:gdLst/>
              <a:ahLst/>
              <a:rect l="l" t="t" r="r" b="b"/>
              <a:pathLst>
                <a:path w="10347" h="10722">
                  <a:moveTo>
                    <a:pt x="0" y="1"/>
                  </a:moveTo>
                  <a:lnTo>
                    <a:pt x="0" y="10722"/>
                  </a:lnTo>
                  <a:lnTo>
                    <a:pt x="10347" y="10722"/>
                  </a:lnTo>
                  <a:lnTo>
                    <a:pt x="10347" y="1"/>
                  </a:lnTo>
                  <a:close/>
                </a:path>
              </a:pathLst>
            </a:custGeom>
            <a:solidFill>
              <a:srgbClr val="81e552"/>
            </a:solidFill>
            <a:ln w="0">
              <a:noFill/>
            </a:ln>
          </p:spPr>
          <p:style>
            <a:lnRef idx="0"/>
            <a:fillRef idx="0"/>
            <a:effectRef idx="0"/>
            <a:fontRef idx="minor"/>
          </p:style>
        </p:sp>
        <p:sp>
          <p:nvSpPr>
            <p:cNvPr id="627" name="CustomShape 80"/>
            <p:cNvSpPr/>
            <p:nvPr/>
          </p:nvSpPr>
          <p:spPr>
            <a:xfrm>
              <a:off x="5697360" y="4395960"/>
              <a:ext cx="225000" cy="455760"/>
            </a:xfrm>
            <a:custGeom>
              <a:avLst/>
              <a:gdLst/>
              <a:ahLst/>
              <a:rect l="l" t="t" r="r" b="b"/>
              <a:pathLst>
                <a:path w="3127" h="7690">
                  <a:moveTo>
                    <a:pt x="2470" y="0"/>
                  </a:moveTo>
                  <a:lnTo>
                    <a:pt x="1" y="4407"/>
                  </a:lnTo>
                  <a:lnTo>
                    <a:pt x="1" y="4407"/>
                  </a:lnTo>
                  <a:lnTo>
                    <a:pt x="1439" y="4345"/>
                  </a:lnTo>
                  <a:lnTo>
                    <a:pt x="626" y="7689"/>
                  </a:lnTo>
                  <a:lnTo>
                    <a:pt x="3127" y="3313"/>
                  </a:lnTo>
                  <a:lnTo>
                    <a:pt x="1658" y="3376"/>
                  </a:lnTo>
                  <a:lnTo>
                    <a:pt x="2470" y="0"/>
                  </a:lnTo>
                  <a:close/>
                </a:path>
              </a:pathLst>
            </a:custGeom>
            <a:solidFill>
              <a:srgbClr val="f3ea00"/>
            </a:solidFill>
            <a:ln w="0">
              <a:noFill/>
            </a:ln>
          </p:spPr>
          <p:style>
            <a:lnRef idx="0"/>
            <a:fillRef idx="0"/>
            <a:effectRef idx="0"/>
            <a:fontRef idx="minor"/>
          </p:style>
        </p:sp>
        <p:sp>
          <p:nvSpPr>
            <p:cNvPr id="628" name="CustomShape 81"/>
            <p:cNvSpPr/>
            <p:nvPr/>
          </p:nvSpPr>
          <p:spPr>
            <a:xfrm>
              <a:off x="5637960" y="4105080"/>
              <a:ext cx="362880" cy="86040"/>
            </a:xfrm>
            <a:custGeom>
              <a:avLst/>
              <a:gdLst/>
              <a:ahLst/>
              <a:rect l="l" t="t" r="r" b="b"/>
              <a:pathLst>
                <a:path w="5002" h="1502">
                  <a:moveTo>
                    <a:pt x="0" y="1"/>
                  </a:moveTo>
                  <a:lnTo>
                    <a:pt x="0" y="1501"/>
                  </a:lnTo>
                  <a:lnTo>
                    <a:pt x="5001" y="1501"/>
                  </a:lnTo>
                  <a:lnTo>
                    <a:pt x="5001" y="1"/>
                  </a:lnTo>
                  <a:close/>
                </a:path>
              </a:pathLst>
            </a:custGeom>
            <a:solidFill>
              <a:srgbClr val="ffffff"/>
            </a:solidFill>
            <a:ln w="0">
              <a:noFill/>
            </a:ln>
          </p:spPr>
          <p:style>
            <a:lnRef idx="0"/>
            <a:fillRef idx="0"/>
            <a:effectRef idx="0"/>
            <a:fontRef idx="minor"/>
          </p:style>
        </p:sp>
        <p:sp>
          <p:nvSpPr>
            <p:cNvPr id="629" name="CustomShape 82"/>
            <p:cNvSpPr/>
            <p:nvPr/>
          </p:nvSpPr>
          <p:spPr>
            <a:xfrm>
              <a:off x="5637960" y="3992760"/>
              <a:ext cx="362880" cy="86400"/>
            </a:xfrm>
            <a:custGeom>
              <a:avLst/>
              <a:gdLst/>
              <a:ahLst/>
              <a:rect l="l" t="t" r="r" b="b"/>
              <a:pathLst>
                <a:path w="5002" h="1501">
                  <a:moveTo>
                    <a:pt x="0" y="1"/>
                  </a:moveTo>
                  <a:lnTo>
                    <a:pt x="0" y="1501"/>
                  </a:lnTo>
                  <a:lnTo>
                    <a:pt x="5001" y="1501"/>
                  </a:lnTo>
                  <a:lnTo>
                    <a:pt x="5001" y="1"/>
                  </a:lnTo>
                  <a:close/>
                </a:path>
              </a:pathLst>
            </a:custGeom>
            <a:solidFill>
              <a:srgbClr val="ffffff"/>
            </a:solidFill>
            <a:ln w="0">
              <a:noFill/>
            </a:ln>
          </p:spPr>
          <p:style>
            <a:lnRef idx="0"/>
            <a:fillRef idx="0"/>
            <a:effectRef idx="0"/>
            <a:fontRef idx="minor"/>
          </p:style>
        </p:sp>
        <p:sp>
          <p:nvSpPr>
            <p:cNvPr id="630" name="CustomShape 83"/>
            <p:cNvSpPr/>
            <p:nvPr/>
          </p:nvSpPr>
          <p:spPr>
            <a:xfrm>
              <a:off x="5637960" y="3881160"/>
              <a:ext cx="362880" cy="86040"/>
            </a:xfrm>
            <a:custGeom>
              <a:avLst/>
              <a:gdLst/>
              <a:ahLst/>
              <a:rect l="l" t="t" r="r" b="b"/>
              <a:pathLst>
                <a:path w="5002" h="1501">
                  <a:moveTo>
                    <a:pt x="0" y="0"/>
                  </a:moveTo>
                  <a:lnTo>
                    <a:pt x="0" y="1500"/>
                  </a:lnTo>
                  <a:lnTo>
                    <a:pt x="5001" y="1500"/>
                  </a:lnTo>
                  <a:lnTo>
                    <a:pt x="5001" y="0"/>
                  </a:lnTo>
                  <a:close/>
                </a:path>
              </a:pathLst>
            </a:custGeom>
            <a:solidFill>
              <a:srgbClr val="ffffff"/>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a202"/>
        </a:solidFill>
      </p:bgPr>
    </p:bg>
    <p:spTree>
      <p:nvGrpSpPr>
        <p:cNvPr id="1" name=""/>
        <p:cNvGrpSpPr/>
        <p:nvPr/>
      </p:nvGrpSpPr>
      <p:grpSpPr>
        <a:xfrm>
          <a:off x="0" y="0"/>
          <a:ext cx="0" cy="0"/>
          <a:chOff x="0" y="0"/>
          <a:chExt cx="0" cy="0"/>
        </a:xfrm>
      </p:grpSpPr>
      <p:sp>
        <p:nvSpPr>
          <p:cNvPr id="631" name="CustomShape 1"/>
          <p:cNvSpPr/>
          <p:nvPr/>
        </p:nvSpPr>
        <p:spPr>
          <a:xfrm>
            <a:off x="457200" y="1998720"/>
            <a:ext cx="8226720" cy="9741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000000"/>
                </a:solidFill>
                <a:latin typeface="Segoe Print"/>
                <a:ea typeface="DejaVu Sans"/>
              </a:rPr>
              <a:t>THANK YOU!</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153</TotalTime>
  <Application>LibreOffice/7.0.4.2$Windows_X86_64 LibreOffice_project/dcf040e67528d9187c66b2379df5ea4407429775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2021-03-26T11:37:38Z</dcterms:modified>
  <cp:revision>25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(16:9)</vt:lpwstr>
  </property>
  <property fmtid="{D5CDD505-2E9C-101B-9397-08002B2CF9AE}" pid="3" name="Slides">
    <vt:r8>34</vt:r8>
  </property>
</Properties>
</file>