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7" r:id="rId2"/>
    <p:sldId id="258" r:id="rId3"/>
    <p:sldId id="259" r:id="rId4"/>
    <p:sldId id="266" r:id="rId5"/>
    <p:sldId id="267" r:id="rId6"/>
    <p:sldId id="263" r:id="rId7"/>
    <p:sldId id="265" r:id="rId8"/>
    <p:sldId id="268" r:id="rId9"/>
    <p:sldId id="269" r:id="rId10"/>
    <p:sldId id="270" r:id="rId11"/>
    <p:sldId id="271" r:id="rId12"/>
    <p:sldId id="272" r:id="rId13"/>
    <p:sldId id="281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5C4EE5-C147-410F-B92C-AE9D4237AF13}" v="37" dt="2025-02-12T05:37:46.717"/>
    <p1510:client id="{68646108-D919-43E2-9BA6-2743A9CA8EE2}" v="7" dt="2025-02-12T05:49:20.802"/>
    <p1510:client id="{EA51FD84-1490-449D-9EFE-7E922D631166}" v="7" dt="2025-02-12T13:22:04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3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3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3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5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2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6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8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1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6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6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9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rrays-in-java/" TargetMode="External"/><Relationship Id="rId2" Type="http://schemas.openxmlformats.org/officeDocument/2006/relationships/hyperlink" Target="https://herovired.com/learning-hub/blogs/array-in-jav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avatpoint.com/array-in-java" TargetMode="External"/><Relationship Id="rId4" Type="http://schemas.openxmlformats.org/officeDocument/2006/relationships/hyperlink" Target="https://www.w3schools.com/java/java_arrays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884498-8C0E-4CE3-A52C-4D46CFCBD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CD130A-643A-4D11-9D36-1A18E7473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76200"/>
            <a:ext cx="3997615" cy="6816079"/>
            <a:chOff x="8059620" y="41922"/>
            <a:chExt cx="3997615" cy="681607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5B36C10-5167-4E97-BC4C-42E62CBDE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BDB6D53-B040-4BE2-AAD9-F0BE56F34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FF7162-3B8B-940D-7DED-9C5ADFC3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24" y="744909"/>
            <a:ext cx="99060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Object Oriented Programing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D5368-CB17-C0F0-6598-653E803B7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4525" y="4074784"/>
            <a:ext cx="9905999" cy="20543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Array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0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A062-5657-D1BB-47C6-7788B0AC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Two-dimensional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A38F-721F-87E7-2E00-9A127BB51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558153"/>
            <a:ext cx="11274612" cy="509162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Class Main{</a:t>
            </a:r>
          </a:p>
          <a:p>
            <a:pPr marL="0" indent="0">
              <a:buNone/>
            </a:pPr>
            <a:r>
              <a:rPr lang="en-US" dirty="0"/>
              <a:t>  Public static void main(String[] </a:t>
            </a:r>
            <a:r>
              <a:rPr lang="en-US" err="1"/>
              <a:t>args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int[][] </a:t>
            </a:r>
            <a:r>
              <a:rPr lang="en-US" dirty="0" err="1"/>
              <a:t>arr</a:t>
            </a:r>
            <a:r>
              <a:rPr lang="en-US" dirty="0"/>
              <a:t>= { {1,2} {3,4} };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2600" dirty="0"/>
              <a:t>For(int </a:t>
            </a:r>
            <a:r>
              <a:rPr lang="en-US" sz="2600" dirty="0" err="1"/>
              <a:t>i</a:t>
            </a:r>
            <a:r>
              <a:rPr lang="en-US" sz="2600" dirty="0"/>
              <a:t>=0;i&lt;2;i++){</a:t>
            </a:r>
          </a:p>
          <a:p>
            <a:pPr marL="0" indent="0">
              <a:buNone/>
            </a:pPr>
            <a:r>
              <a:rPr lang="en-US" sz="2600" dirty="0"/>
              <a:t>    For(int j=0;j&lt;2;j++){</a:t>
            </a:r>
            <a:br>
              <a:rPr lang="en-US" sz="2600" dirty="0"/>
            </a:br>
            <a:r>
              <a:rPr lang="en-US" sz="2600" dirty="0"/>
              <a:t> </a:t>
            </a:r>
            <a:r>
              <a:rPr lang="en-US" sz="2600" dirty="0" err="1"/>
              <a:t>System.out.println</a:t>
            </a:r>
            <a:r>
              <a:rPr lang="en-US" sz="2600" dirty="0"/>
              <a:t>(</a:t>
            </a:r>
            <a:r>
              <a:rPr lang="en-US" sz="2600" dirty="0" err="1"/>
              <a:t>arr</a:t>
            </a:r>
            <a:r>
              <a:rPr lang="en-US" sz="2600" dirty="0"/>
              <a:t>[</a:t>
            </a:r>
            <a:r>
              <a:rPr lang="en-US" sz="2600" dirty="0" err="1"/>
              <a:t>i</a:t>
            </a:r>
            <a:r>
              <a:rPr lang="en-US" sz="2600" dirty="0"/>
              <a:t>][j] + " ");</a:t>
            </a:r>
          </a:p>
          <a:p>
            <a:pPr marL="0" indent="0">
              <a:buNone/>
            </a:pPr>
            <a:r>
              <a:rPr lang="en-US" sz="2600" dirty="0"/>
              <a:t> } </a:t>
            </a:r>
            <a:r>
              <a:rPr lang="en-US" sz="2600" dirty="0" err="1"/>
              <a:t>system.out.println</a:t>
            </a:r>
            <a:r>
              <a:rPr lang="en-US" sz="2600" dirty="0"/>
              <a:t>();</a:t>
            </a:r>
          </a:p>
          <a:p>
            <a:pPr marL="0" indent="0">
              <a:buNone/>
            </a:pPr>
            <a:r>
              <a:rPr lang="en-US" sz="2600" dirty="0"/>
              <a:t> }</a:t>
            </a:r>
          </a:p>
          <a:p>
            <a:pPr marL="0" indent="0">
              <a:buNone/>
            </a:pPr>
            <a:r>
              <a:rPr lang="en-US" sz="2600" dirty="0"/>
              <a:t> } 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38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E5C9-2C8A-792E-921A-117E7F94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Two-dimensional Array continue...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5ACDA-5D3B-DFF8-7986-46B43BF5F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  1,2</a:t>
            </a:r>
          </a:p>
          <a:p>
            <a:pPr marL="0" indent="0">
              <a:buNone/>
            </a:pPr>
            <a:r>
              <a:rPr lang="en-US" dirty="0"/>
              <a:t>  3,4</a:t>
            </a:r>
          </a:p>
        </p:txBody>
      </p:sp>
    </p:spTree>
    <p:extLst>
      <p:ext uri="{BB962C8B-B14F-4D97-AF65-F5344CB8AC3E}">
        <p14:creationId xmlns:p14="http://schemas.microsoft.com/office/powerpoint/2010/main" val="2814248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9BC3-0F8F-48C6-1149-E73D2A5E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Loop through an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8326-CBCB-DF16-94CD-937E659EC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You can loop through the array element with the for loop, and use the length property to specify how many times the loop should run.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 Class main{</a:t>
            </a:r>
            <a:br>
              <a:rPr lang="en-US" dirty="0"/>
            </a:b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String cars = { "</a:t>
            </a:r>
            <a:r>
              <a:rPr lang="en-US" dirty="0" err="1"/>
              <a:t>volvo</a:t>
            </a:r>
            <a:r>
              <a:rPr lang="en-US" dirty="0"/>
              <a:t>", "</a:t>
            </a:r>
            <a:r>
              <a:rPr lang="en-US" dirty="0" err="1"/>
              <a:t>bmw</a:t>
            </a:r>
            <a:r>
              <a:rPr lang="en-US" dirty="0"/>
              <a:t>" , "ford" };</a:t>
            </a:r>
          </a:p>
          <a:p>
            <a:pPr marL="0" indent="0">
              <a:buNone/>
            </a:pPr>
            <a:r>
              <a:rPr lang="en-US" dirty="0"/>
              <a:t>     for(int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arr.length;i</a:t>
            </a:r>
            <a:r>
              <a:rPr lang="en-US" dirty="0"/>
              <a:t>++){</a:t>
            </a:r>
          </a:p>
        </p:txBody>
      </p:sp>
    </p:spTree>
    <p:extLst>
      <p:ext uri="{BB962C8B-B14F-4D97-AF65-F5344CB8AC3E}">
        <p14:creationId xmlns:p14="http://schemas.microsoft.com/office/powerpoint/2010/main" val="4526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34FA2-E543-9C94-7146-5F9D35ECE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78E8-3075-53E2-BF17-630C572B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Loop through an Array continue...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3FB80-E12A-50FD-465D-5F2DC7784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(cars[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Volvo,bmw,ford</a:t>
            </a:r>
          </a:p>
        </p:txBody>
      </p:sp>
    </p:spTree>
    <p:extLst>
      <p:ext uri="{BB962C8B-B14F-4D97-AF65-F5344CB8AC3E}">
        <p14:creationId xmlns:p14="http://schemas.microsoft.com/office/powerpoint/2010/main" val="1209150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86C7-398E-6E9F-CBF5-9F602365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916C-7885-ADAE-F682-D93257193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527260"/>
            <a:ext cx="11274612" cy="51225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1.</a:t>
            </a:r>
            <a:r>
              <a:rPr lang="en-US" b="1" dirty="0"/>
              <a:t>Easy to use</a:t>
            </a:r>
            <a:r>
              <a:rPr lang="en-US" dirty="0"/>
              <a:t>: Arrays are  easy to use and require less coding than traditional data structure.</a:t>
            </a:r>
          </a:p>
          <a:p>
            <a:r>
              <a:rPr lang="en-US" dirty="0"/>
              <a:t>2.</a:t>
            </a:r>
            <a:r>
              <a:rPr lang="en-US" b="1" dirty="0"/>
              <a:t>High performance</a:t>
            </a:r>
            <a:r>
              <a:rPr lang="en-US" dirty="0"/>
              <a:t>: Arrays provide fast and efficient access to elements as compared to other data structure.</a:t>
            </a:r>
          </a:p>
          <a:p>
            <a:r>
              <a:rPr lang="en-US" dirty="0"/>
              <a:t>3.</a:t>
            </a:r>
            <a:r>
              <a:rPr lang="en-US" b="1" dirty="0"/>
              <a:t>Flexible Size</a:t>
            </a:r>
            <a:r>
              <a:rPr lang="en-US" dirty="0"/>
              <a:t>: The size of arrays can be changed easily at runtime, making them a very flexible type of data structure.</a:t>
            </a:r>
          </a:p>
          <a:p>
            <a:r>
              <a:rPr lang="en-US" dirty="0"/>
              <a:t>4.</a:t>
            </a:r>
            <a:r>
              <a:rPr lang="en-US" b="1" dirty="0"/>
              <a:t>Memory Efficient</a:t>
            </a:r>
            <a:r>
              <a:rPr lang="en-US" dirty="0"/>
              <a:t>: Arrays are memory efficient as they can store multiple values in the same location.</a:t>
            </a:r>
          </a:p>
          <a:p>
            <a:r>
              <a:rPr lang="en-US" dirty="0"/>
              <a:t>5.</a:t>
            </a:r>
            <a:r>
              <a:rPr lang="en-US" b="1" dirty="0"/>
              <a:t>Random Access</a:t>
            </a:r>
            <a:r>
              <a:rPr lang="en-US" dirty="0"/>
              <a:t>: Elements can be accessed directly using their index.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3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260EA-A00C-2596-90A7-BDEF5AD2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Disadvantages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C13D-F374-B6A1-A851-CD3ACDDC7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1.</a:t>
            </a:r>
            <a:r>
              <a:rPr lang="en-US" b="1" dirty="0"/>
              <a:t>Fixed-size</a:t>
            </a:r>
            <a:r>
              <a:rPr lang="en-US" dirty="0"/>
              <a:t>: if you need to dynamically add or removed elements, array are not the best choice.</a:t>
            </a:r>
          </a:p>
          <a:p>
            <a:r>
              <a:rPr lang="en-US" dirty="0"/>
              <a:t>2.</a:t>
            </a:r>
            <a:r>
              <a:rPr lang="en-US" b="1" dirty="0"/>
              <a:t>Lack of flexibility</a:t>
            </a:r>
            <a:r>
              <a:rPr lang="en-US" dirty="0"/>
              <a:t>: The elements in an array should be accessed using indexes, and arrays are not flexible enough to easily add or remove elements.</a:t>
            </a:r>
          </a:p>
          <a:p>
            <a:r>
              <a:rPr lang="en-US" dirty="0"/>
              <a:t>3.</a:t>
            </a:r>
            <a:r>
              <a:rPr lang="en-US" b="1" dirty="0"/>
              <a:t>Overhead:</a:t>
            </a:r>
            <a:r>
              <a:rPr lang="en-US" dirty="0"/>
              <a:t> Array in java can have certain overhead associated with them. This includes the time to loop up particular items, add or delete items, and rearrange arrays if needed.</a:t>
            </a:r>
          </a:p>
        </p:txBody>
      </p:sp>
    </p:spTree>
    <p:extLst>
      <p:ext uri="{BB962C8B-B14F-4D97-AF65-F5344CB8AC3E}">
        <p14:creationId xmlns:p14="http://schemas.microsoft.com/office/powerpoint/2010/main" val="870810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D174-3E91-6048-05B4-BBBE290D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82ACB-DCCD-3B44-BF6A-A118DE99C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https://herovired.com/learning-hub/blogs/array-in-java/</a:t>
            </a:r>
          </a:p>
          <a:p>
            <a:r>
              <a:rPr lang="en-US" sz="3000" dirty="0">
                <a:hlinkClick r:id="rId3"/>
              </a:rPr>
              <a:t>https://www.geeksforgeeks.org/arrays-in-java/</a:t>
            </a:r>
            <a:endParaRPr lang="en-US" dirty="0"/>
          </a:p>
          <a:p>
            <a:r>
              <a:rPr lang="en-US" sz="3100" dirty="0">
                <a:hlinkClick r:id="rId4"/>
              </a:rPr>
              <a:t>https://www.w3schools.com/java/java_arrays.asp</a:t>
            </a:r>
            <a:endParaRPr lang="en-US" sz="3000" dirty="0"/>
          </a:p>
          <a:p>
            <a:r>
              <a:rPr lang="en-US" sz="3200" dirty="0">
                <a:hlinkClick r:id="rId5"/>
              </a:rPr>
              <a:t>https://www.javatpoint.com/array-in-java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5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3698-ED0F-6DAC-7E30-36FF376E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Sabon Next LT"/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9C3D9-D05F-0B49-9531-274C93E52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1D-Array</a:t>
            </a:r>
          </a:p>
          <a:p>
            <a:r>
              <a:rPr lang="en-US" dirty="0"/>
              <a:t>2D-Array</a:t>
            </a:r>
          </a:p>
          <a:p>
            <a:r>
              <a:rPr lang="en-US" dirty="0"/>
              <a:t>Loop through an Array</a:t>
            </a:r>
          </a:p>
          <a:p>
            <a:r>
              <a:rPr lang="en-US" dirty="0"/>
              <a:t>Advantages</a:t>
            </a:r>
          </a:p>
          <a:p>
            <a:r>
              <a:rPr lang="en-US" dirty="0"/>
              <a:t>Disadvantages</a:t>
            </a:r>
          </a:p>
          <a:p>
            <a:r>
              <a:rPr lang="en-US" dirty="0"/>
              <a:t>Reference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1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D4E8-EC5D-8FBA-ADF8-D938B720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Sabon Next L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09AF-EAAD-7FD3-B270-382162F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 array is a container object that holds a fixed number of values of a single type.</a:t>
            </a:r>
          </a:p>
          <a:p>
            <a:r>
              <a:rPr lang="en-US" dirty="0"/>
              <a:t>The length of an array is established when the array is created.</a:t>
            </a:r>
          </a:p>
          <a:p>
            <a:r>
              <a:rPr lang="en-US" dirty="0"/>
              <a:t>Array index starts from zero.</a:t>
            </a:r>
          </a:p>
          <a:p>
            <a:r>
              <a:rPr lang="en-US" dirty="0"/>
              <a:t>Each element can be accessed by an index.</a:t>
            </a:r>
          </a:p>
          <a:p>
            <a:r>
              <a:rPr lang="en-US" dirty="0"/>
              <a:t>Continues block of memory.</a:t>
            </a:r>
          </a:p>
        </p:txBody>
      </p:sp>
    </p:spTree>
    <p:extLst>
      <p:ext uri="{BB962C8B-B14F-4D97-AF65-F5344CB8AC3E}">
        <p14:creationId xmlns:p14="http://schemas.microsoft.com/office/powerpoint/2010/main" val="153791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CD61-EA3E-E531-0B8D-DB2FC625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One-dimensional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6AF3F-7E29-9AFE-FC6A-417227A04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rgbClr val="273239"/>
                </a:solidFill>
                <a:latin typeface="Nunito"/>
              </a:rPr>
              <a:t>These are the most common type of arrays, where elements are stored in a linear order.</a:t>
            </a:r>
            <a:endParaRPr lang="en-US" dirty="0">
              <a:solidFill>
                <a:srgbClr val="000000"/>
              </a:solidFill>
              <a:latin typeface="Avenir Next LT Pro"/>
            </a:endParaRPr>
          </a:p>
          <a:p>
            <a:r>
              <a:rPr lang="en-US" sz="2200" dirty="0">
                <a:solidFill>
                  <a:srgbClr val="273239"/>
                </a:solidFill>
                <a:latin typeface="Nunito"/>
              </a:rPr>
              <a:t>Syntax1: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273239"/>
                </a:solidFill>
                <a:latin typeface="Nunito"/>
              </a:rPr>
              <a:t>    Datatype[] </a:t>
            </a:r>
            <a:r>
              <a:rPr lang="en-US" sz="2200" dirty="0" err="1">
                <a:solidFill>
                  <a:srgbClr val="273239"/>
                </a:solidFill>
                <a:latin typeface="Nunito"/>
              </a:rPr>
              <a:t>arrayname</a:t>
            </a:r>
            <a:r>
              <a:rPr lang="en-US" sz="2200" dirty="0">
                <a:solidFill>
                  <a:srgbClr val="273239"/>
                </a:solidFill>
                <a:latin typeface="Nunito"/>
              </a:rPr>
              <a:t> = new datatype[size of an array];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273239"/>
                </a:solidFill>
                <a:latin typeface="Nunito"/>
              </a:rPr>
              <a:t>    Ex:    </a:t>
            </a:r>
            <a:r>
              <a:rPr lang="en-US" sz="2200" dirty="0" err="1">
                <a:solidFill>
                  <a:srgbClr val="273239"/>
                </a:solidFill>
                <a:latin typeface="Nunito"/>
              </a:rPr>
              <a:t>inr</a:t>
            </a:r>
            <a:r>
              <a:rPr lang="en-US" sz="2200" dirty="0">
                <a:solidFill>
                  <a:srgbClr val="273239"/>
                </a:solidFill>
                <a:latin typeface="Nunito"/>
              </a:rPr>
              <a:t>[]  </a:t>
            </a:r>
            <a:r>
              <a:rPr lang="en-US" sz="2200" dirty="0" err="1">
                <a:solidFill>
                  <a:srgbClr val="273239"/>
                </a:solidFill>
                <a:latin typeface="Nunito"/>
              </a:rPr>
              <a:t>arr</a:t>
            </a:r>
            <a:r>
              <a:rPr lang="en-US" sz="2200" dirty="0">
                <a:solidFill>
                  <a:srgbClr val="273239"/>
                </a:solidFill>
                <a:latin typeface="Nunito"/>
              </a:rPr>
              <a:t> = new int[5];</a:t>
            </a:r>
          </a:p>
          <a:p>
            <a:r>
              <a:rPr lang="en-US" sz="2200" dirty="0">
                <a:solidFill>
                  <a:srgbClr val="273239"/>
                </a:solidFill>
                <a:latin typeface="Nunito"/>
              </a:rPr>
              <a:t>Syntax2: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273239"/>
                </a:solidFill>
                <a:latin typeface="Nunito"/>
              </a:rPr>
              <a:t>    Datatype[] </a:t>
            </a:r>
            <a:r>
              <a:rPr lang="en-US" sz="2200" dirty="0" err="1">
                <a:solidFill>
                  <a:srgbClr val="273239"/>
                </a:solidFill>
                <a:latin typeface="Nunito"/>
              </a:rPr>
              <a:t>arrayname</a:t>
            </a:r>
            <a:r>
              <a:rPr lang="en-US" sz="2200" dirty="0">
                <a:solidFill>
                  <a:srgbClr val="273239"/>
                </a:solidFill>
                <a:latin typeface="Nunito"/>
              </a:rPr>
              <a:t> = {value1,value2,…..,</a:t>
            </a:r>
            <a:r>
              <a:rPr lang="en-US" sz="2200" dirty="0" err="1">
                <a:solidFill>
                  <a:srgbClr val="273239"/>
                </a:solidFill>
                <a:latin typeface="Nunito"/>
              </a:rPr>
              <a:t>valuen</a:t>
            </a:r>
            <a:r>
              <a:rPr lang="en-US" sz="2200" dirty="0">
                <a:solidFill>
                  <a:srgbClr val="273239"/>
                </a:solidFill>
                <a:latin typeface="Nunito"/>
              </a:rPr>
              <a:t>};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273239"/>
                </a:solidFill>
                <a:latin typeface="Nunito"/>
              </a:rPr>
              <a:t>    Ex: int[] </a:t>
            </a:r>
            <a:r>
              <a:rPr lang="en-US" sz="2200" dirty="0" err="1">
                <a:solidFill>
                  <a:srgbClr val="273239"/>
                </a:solidFill>
                <a:latin typeface="Nunito"/>
              </a:rPr>
              <a:t>arr</a:t>
            </a:r>
            <a:r>
              <a:rPr lang="en-US" sz="2200" dirty="0">
                <a:solidFill>
                  <a:srgbClr val="273239"/>
                </a:solidFill>
                <a:latin typeface="Nunito"/>
              </a:rPr>
              <a:t> = {1,2,3};</a:t>
            </a:r>
          </a:p>
        </p:txBody>
      </p:sp>
    </p:spTree>
    <p:extLst>
      <p:ext uri="{BB962C8B-B14F-4D97-AF65-F5344CB8AC3E}">
        <p14:creationId xmlns:p14="http://schemas.microsoft.com/office/powerpoint/2010/main" val="125667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5F2A-F7AF-8CC4-D04F-397491D0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One-dimensional Array continue...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94931-1B09-DC76-F084-D8B0FE3B0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Iterate over one-dimensional array: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For(int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arr.length;i</a:t>
            </a:r>
            <a:r>
              <a:rPr lang="en-US" dirty="0"/>
              <a:t>++){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/>
              <a:t>   }  </a:t>
            </a:r>
          </a:p>
        </p:txBody>
      </p:sp>
    </p:spTree>
    <p:extLst>
      <p:ext uri="{BB962C8B-B14F-4D97-AF65-F5344CB8AC3E}">
        <p14:creationId xmlns:p14="http://schemas.microsoft.com/office/powerpoint/2010/main" val="365633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9E8F-A5FE-B3E9-B5D5-8DBF9819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One-dimensional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EA4D1-A3B8-2A76-EE42-3956BEE43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815585"/>
            <a:ext cx="11274612" cy="465914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Example:</a:t>
            </a:r>
            <a:endParaRPr lang="en-US" sz="2400" dirty="0">
              <a:solidFill>
                <a:srgbClr val="273239"/>
              </a:solidFill>
              <a:latin typeface="Nunito"/>
            </a:endParaRPr>
          </a:p>
          <a:p>
            <a:pPr marL="0" indent="0">
              <a:buNone/>
            </a:pPr>
            <a:r>
              <a:rPr lang="en-US" sz="3000" dirty="0"/>
              <a:t>Class Main{</a:t>
            </a:r>
          </a:p>
          <a:p>
            <a:pPr marL="0" indent="0">
              <a:buNone/>
            </a:pPr>
            <a:r>
              <a:rPr lang="en-US" sz="3000" dirty="0"/>
              <a:t>  Public static void main(String[] </a:t>
            </a:r>
            <a:r>
              <a:rPr lang="en-US" sz="3000" err="1"/>
              <a:t>args</a:t>
            </a:r>
            <a:r>
              <a:rPr lang="en-US" sz="3000" dirty="0"/>
              <a:t>){</a:t>
            </a:r>
            <a:br>
              <a:rPr lang="en-US" sz="3000" dirty="0"/>
            </a:br>
            <a:r>
              <a:rPr lang="en-US" sz="3000" dirty="0"/>
              <a:t>   int </a:t>
            </a:r>
            <a:r>
              <a:rPr lang="en-US" sz="3000" err="1"/>
              <a:t>arr</a:t>
            </a:r>
            <a:r>
              <a:rPr lang="en-US" sz="3000" dirty="0"/>
              <a:t>[] = {1,2,3,4,5};</a:t>
            </a:r>
          </a:p>
          <a:p>
            <a:pPr marL="0" indent="0">
              <a:buNone/>
            </a:pPr>
            <a:r>
              <a:rPr lang="en-US" sz="3000" dirty="0"/>
              <a:t>   For(int </a:t>
            </a:r>
            <a:r>
              <a:rPr lang="en-US" sz="3000" dirty="0" err="1"/>
              <a:t>i</a:t>
            </a:r>
            <a:r>
              <a:rPr lang="en-US" sz="3000" dirty="0"/>
              <a:t>=0;i&lt;5;i++){</a:t>
            </a:r>
          </a:p>
          <a:p>
            <a:pPr marL="0" indent="0">
              <a:buNone/>
            </a:pPr>
            <a:r>
              <a:rPr lang="en-US" sz="3000" dirty="0"/>
              <a:t>    </a:t>
            </a:r>
            <a:r>
              <a:rPr lang="en-US" sz="3000" dirty="0" err="1"/>
              <a:t>System.out.println</a:t>
            </a:r>
            <a:r>
              <a:rPr lang="en-US" sz="3000" dirty="0"/>
              <a:t>(</a:t>
            </a:r>
            <a:r>
              <a:rPr lang="en-US" sz="3000" dirty="0" err="1"/>
              <a:t>arr</a:t>
            </a:r>
            <a:r>
              <a:rPr lang="en-US" sz="3000" dirty="0"/>
              <a:t>[</a:t>
            </a:r>
            <a:r>
              <a:rPr lang="en-US" sz="3000" dirty="0" err="1"/>
              <a:t>i</a:t>
            </a:r>
            <a:r>
              <a:rPr lang="en-US" sz="3000" dirty="0"/>
              <a:t>]+"");</a:t>
            </a:r>
          </a:p>
          <a:p>
            <a:pPr marL="0" indent="0">
              <a:buNone/>
            </a:pPr>
            <a:r>
              <a:rPr lang="en-US" sz="3000" dirty="0"/>
              <a:t>   }</a:t>
            </a:r>
          </a:p>
          <a:p>
            <a:pPr marL="0" indent="0">
              <a:buNone/>
            </a:pPr>
            <a:r>
              <a:rPr lang="en-US" sz="3000" dirty="0"/>
              <a:t>   }</a:t>
            </a:r>
          </a:p>
          <a:p>
            <a:pPr marL="0" indent="0">
              <a:buNone/>
            </a:pPr>
            <a:r>
              <a:rPr lang="en-US" sz="3000" dirty="0"/>
              <a:t>}</a:t>
            </a:r>
            <a:br>
              <a:rPr lang="en-US" sz="2400" dirty="0"/>
            </a:br>
            <a:endParaRPr lang="en-US" sz="240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9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E316-27EC-3212-B39F-D5E7D172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One-dimensional Array continue...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9EFD9-1231-6EC5-7114-FE0186FDB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1,2,3,4,5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0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C51F-0069-FF10-0EF6-FC0DAB83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Two-dimensional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575B-C787-3BBE-9FD1-DF5A928E7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2d array is an array or arrays.</a:t>
            </a:r>
          </a:p>
          <a:p>
            <a:r>
              <a:rPr lang="en-US" dirty="0"/>
              <a:t>It can be visualize as a table or grid(matrix) with rows and columns.</a:t>
            </a:r>
          </a:p>
          <a:p>
            <a:r>
              <a:rPr lang="en-US" dirty="0"/>
              <a:t>Syntax1:</a:t>
            </a:r>
          </a:p>
          <a:p>
            <a:pPr marL="0" indent="0">
              <a:buNone/>
            </a:pPr>
            <a:r>
              <a:rPr lang="en-US" dirty="0"/>
              <a:t>  Datatype[][] </a:t>
            </a:r>
            <a:r>
              <a:rPr lang="en-US" dirty="0" err="1"/>
              <a:t>arrayname</a:t>
            </a:r>
            <a:r>
              <a:rPr lang="en-US" dirty="0"/>
              <a:t> = new datatype[no. Of rows][no. Of </a:t>
            </a:r>
            <a:r>
              <a:rPr lang="en-US" dirty="0" err="1"/>
              <a:t>colums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Ex: int[][] </a:t>
            </a:r>
            <a:r>
              <a:rPr lang="en-US" dirty="0" err="1"/>
              <a:t>arr</a:t>
            </a:r>
            <a:r>
              <a:rPr lang="en-US" dirty="0"/>
              <a:t> = new int[2][3];</a:t>
            </a:r>
          </a:p>
          <a:p>
            <a:pPr marL="0" indent="0">
              <a:buNone/>
            </a:pPr>
            <a:r>
              <a:rPr lang="en-US" dirty="0"/>
              <a:t>  Syntax2:</a:t>
            </a:r>
          </a:p>
          <a:p>
            <a:pPr marL="0" indent="0">
              <a:buNone/>
            </a:pPr>
            <a:r>
              <a:rPr lang="en-US" dirty="0"/>
              <a:t>  Datatype [][] </a:t>
            </a:r>
            <a:r>
              <a:rPr lang="en-US" dirty="0" err="1"/>
              <a:t>arrayname</a:t>
            </a:r>
            <a:r>
              <a:rPr lang="en-US" dirty="0"/>
              <a:t> = { {value1,value2,..},{value1,value2,..},                                                                                    {value1,value2,..}};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7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368A-BB9A-94C5-D117-C8D20D48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Two-dimensional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348B8-9814-766E-28D0-928178FA0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1274612" cy="463854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Ex: int[][] </a:t>
            </a:r>
            <a:r>
              <a:rPr lang="en-US" err="1"/>
              <a:t>arr</a:t>
            </a:r>
            <a:r>
              <a:rPr lang="en-US" dirty="0"/>
              <a:t> = { {1,2},{3,4},{5,6} };</a:t>
            </a:r>
          </a:p>
          <a:p>
            <a:endParaRPr lang="en-US" dirty="0"/>
          </a:p>
          <a:p>
            <a:r>
              <a:rPr lang="en-US" sz="3300" dirty="0"/>
              <a:t>Iterate over two dimensional array: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For(int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arr.length;i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   For(int j=0;j&lt;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length;j</a:t>
            </a:r>
            <a:r>
              <a:rPr lang="en-US" dirty="0"/>
              <a:t>++){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 + "1+ ");</a:t>
            </a:r>
          </a:p>
          <a:p>
            <a:pPr marL="0" indent="0">
              <a:buNone/>
            </a:pPr>
            <a:r>
              <a:rPr lang="en-US" dirty="0"/>
              <a:t>    } </a:t>
            </a:r>
            <a:r>
              <a:rPr lang="en-US" dirty="0" err="1"/>
              <a:t>system.out.println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 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30661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DappledVTI</vt:lpstr>
      <vt:lpstr>Object Oriented Programing</vt:lpstr>
      <vt:lpstr>Index</vt:lpstr>
      <vt:lpstr>Introduction</vt:lpstr>
      <vt:lpstr>One-dimensional Array</vt:lpstr>
      <vt:lpstr>One-dimensional Array continue...</vt:lpstr>
      <vt:lpstr>One-dimensional Array</vt:lpstr>
      <vt:lpstr>One-dimensional Array continue...</vt:lpstr>
      <vt:lpstr>Two-dimensional Array</vt:lpstr>
      <vt:lpstr>Two-dimensional Array</vt:lpstr>
      <vt:lpstr>Two-dimensional Array</vt:lpstr>
      <vt:lpstr>Two-dimensional Array continue...</vt:lpstr>
      <vt:lpstr>Loop through an Array</vt:lpstr>
      <vt:lpstr>Loop through an Array continue... </vt:lpstr>
      <vt:lpstr>Advantages</vt:lpstr>
      <vt:lpstr>Disadvantages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834</cp:revision>
  <dcterms:created xsi:type="dcterms:W3CDTF">2025-01-29T17:10:00Z</dcterms:created>
  <dcterms:modified xsi:type="dcterms:W3CDTF">2025-02-12T13:23:30Z</dcterms:modified>
</cp:coreProperties>
</file>