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6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0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2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5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38B8-88AD-41B3-A6D8-0C4A1560F8F4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631C-D92A-4839-BC2C-E791192F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dhruvi.karamsiddhe/viz/financedataset_17063789299940/SUMMARY?publish=y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LINK:-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202" y="3733980"/>
            <a:ext cx="9144000" cy="1752713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 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123" y="4033142"/>
            <a:ext cx="1167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/>
                </a:solidFill>
                <a:hlinkClick r:id="rId2"/>
              </a:rPr>
              <a:t>https://public.tableau.com/app/profile/dhruvi.karamsiddhe/viz/financedataset_17063789299940/SUMMARY?publish=yes</a:t>
            </a:r>
            <a:endParaRPr lang="en-IN" dirty="0" smtClean="0">
              <a:solidFill>
                <a:schemeClr val="accent5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LINK:-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LINK:-</dc:title>
  <dc:creator>Dell</dc:creator>
  <cp:lastModifiedBy>Dell</cp:lastModifiedBy>
  <cp:revision>2</cp:revision>
  <dcterms:created xsi:type="dcterms:W3CDTF">2024-02-03T14:05:35Z</dcterms:created>
  <dcterms:modified xsi:type="dcterms:W3CDTF">2024-02-03T14:14:20Z</dcterms:modified>
</cp:coreProperties>
</file>