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DM Serif Display"/>
      <p:regular r:id="rId23"/>
      <p:italic r:id="rId24"/>
    </p:embeddedFont>
    <p:embeddedFont>
      <p:font typeface="Karl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DMSerifDisplay-italic.fntdata"/><Relationship Id="rId23" Type="http://schemas.openxmlformats.org/officeDocument/2006/relationships/font" Target="fonts/DMSerif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Karla-bold.fntdata"/><Relationship Id="rId25" Type="http://schemas.openxmlformats.org/officeDocument/2006/relationships/font" Target="fonts/Karla-regular.fntdata"/><Relationship Id="rId28" Type="http://schemas.openxmlformats.org/officeDocument/2006/relationships/font" Target="fonts/Karla-boldItalic.fntdata"/><Relationship Id="rId27" Type="http://schemas.openxmlformats.org/officeDocument/2006/relationships/font" Target="fonts/Karl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015cf463b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015cf463b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4015cf463b_0_3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015cf463b_0_3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4015cf463b_0_5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4015cf463b_0_5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015cf463b_0_4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015cf463b_0_4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015cf463b_0_5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4015cf463b_0_5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015cf463b_0_5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4015cf463b_0_5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4015cf463b_0_4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4015cf463b_0_4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015cf463b_0_5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015cf463b_0_5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015cf463b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015cf463b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015cf463b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4015cf463b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015cf463b_0_5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015cf463b_0_5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dc5e9ef9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dc5e9ef9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015cf463b_0_2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4015cf463b_0_2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dc5e9ef9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dc5e9ef9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015cf463b_0_3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015cf463b_0_3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015cf463b_0_5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4015cf463b_0_5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b="0" l="0" r="0" t="0"/>
          <a:stretch/>
        </p:blipFill>
        <p:spPr>
          <a:xfrm>
            <a:off x="5600900" y="2715863"/>
            <a:ext cx="4000500" cy="2295525"/>
          </a:xfrm>
          <a:prstGeom prst="rect">
            <a:avLst/>
          </a:prstGeom>
          <a:noFill/>
          <a:ln>
            <a:noFill/>
          </a:ln>
        </p:spPr>
      </p:pic>
      <p:pic>
        <p:nvPicPr>
          <p:cNvPr id="55" name="Google Shape;55;p14"/>
          <p:cNvPicPr preferRelativeResize="0"/>
          <p:nvPr/>
        </p:nvPicPr>
        <p:blipFill rotWithShape="1">
          <a:blip r:embed="rId3">
            <a:alphaModFix/>
          </a:blip>
          <a:srcRect b="0" l="0" r="0" t="0"/>
          <a:stretch/>
        </p:blipFill>
        <p:spPr>
          <a:xfrm>
            <a:off x="1295550" y="184925"/>
            <a:ext cx="3262450" cy="2530950"/>
          </a:xfrm>
          <a:prstGeom prst="rect">
            <a:avLst/>
          </a:prstGeom>
          <a:noFill/>
          <a:ln>
            <a:noFill/>
          </a:ln>
        </p:spPr>
      </p:pic>
      <p:pic>
        <p:nvPicPr>
          <p:cNvPr id="56" name="Google Shape;56;p14"/>
          <p:cNvPicPr preferRelativeResize="0"/>
          <p:nvPr/>
        </p:nvPicPr>
        <p:blipFill rotWithShape="1">
          <a:blip r:embed="rId4">
            <a:alphaModFix/>
          </a:blip>
          <a:srcRect b="0" l="0" r="0" t="0"/>
          <a:stretch/>
        </p:blipFill>
        <p:spPr>
          <a:xfrm>
            <a:off x="337913" y="-438012"/>
            <a:ext cx="2409825" cy="2333625"/>
          </a:xfrm>
          <a:prstGeom prst="rect">
            <a:avLst/>
          </a:prstGeom>
          <a:noFill/>
          <a:ln>
            <a:noFill/>
          </a:ln>
        </p:spPr>
      </p:pic>
      <p:pic>
        <p:nvPicPr>
          <p:cNvPr id="57" name="Google Shape;57;p14"/>
          <p:cNvPicPr preferRelativeResize="0"/>
          <p:nvPr/>
        </p:nvPicPr>
        <p:blipFill rotWithShape="1">
          <a:blip r:embed="rId5">
            <a:alphaModFix/>
          </a:blip>
          <a:srcRect b="0" l="0" r="0" t="0"/>
          <a:stretch/>
        </p:blipFill>
        <p:spPr>
          <a:xfrm rot="5400000">
            <a:off x="6910775" y="206125"/>
            <a:ext cx="4339950" cy="3111650"/>
          </a:xfrm>
          <a:prstGeom prst="rect">
            <a:avLst/>
          </a:prstGeom>
          <a:noFill/>
          <a:ln>
            <a:noFill/>
          </a:ln>
        </p:spPr>
      </p:pic>
      <p:pic>
        <p:nvPicPr>
          <p:cNvPr id="58" name="Google Shape;58;p14"/>
          <p:cNvPicPr preferRelativeResize="0"/>
          <p:nvPr/>
        </p:nvPicPr>
        <p:blipFill rotWithShape="1">
          <a:blip r:embed="rId6">
            <a:alphaModFix/>
          </a:blip>
          <a:srcRect b="0" l="0" r="0" t="0"/>
          <a:stretch/>
        </p:blipFill>
        <p:spPr>
          <a:xfrm rot="5400000">
            <a:off x="941800" y="2746450"/>
            <a:ext cx="1733750" cy="3947449"/>
          </a:xfrm>
          <a:prstGeom prst="rect">
            <a:avLst/>
          </a:prstGeom>
          <a:noFill/>
          <a:ln>
            <a:noFill/>
          </a:ln>
        </p:spPr>
      </p:pic>
      <p:sp>
        <p:nvSpPr>
          <p:cNvPr id="59" name="Google Shape;59;p14"/>
          <p:cNvSpPr txBox="1"/>
          <p:nvPr>
            <p:ph type="ctrTitle"/>
          </p:nvPr>
        </p:nvSpPr>
        <p:spPr>
          <a:xfrm>
            <a:off x="953325" y="1452750"/>
            <a:ext cx="7237500" cy="181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 type="subTitle"/>
          </p:nvPr>
        </p:nvSpPr>
        <p:spPr>
          <a:xfrm>
            <a:off x="1540125" y="3266850"/>
            <a:ext cx="6063900" cy="4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2166450" y="2333595"/>
            <a:ext cx="4811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 type="subTitle"/>
          </p:nvPr>
        </p:nvSpPr>
        <p:spPr>
          <a:xfrm>
            <a:off x="3293225" y="3175395"/>
            <a:ext cx="2557800" cy="60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5"/>
          <p:cNvSpPr txBox="1"/>
          <p:nvPr>
            <p:ph hasCustomPrompt="1" idx="2" type="title"/>
          </p:nvPr>
        </p:nvSpPr>
        <p:spPr>
          <a:xfrm>
            <a:off x="3334800" y="1247408"/>
            <a:ext cx="2474400" cy="10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65" name="Google Shape;65;p15"/>
          <p:cNvPicPr preferRelativeResize="0"/>
          <p:nvPr/>
        </p:nvPicPr>
        <p:blipFill rotWithShape="1">
          <a:blip r:embed="rId2">
            <a:alphaModFix/>
          </a:blip>
          <a:srcRect b="0" l="0" r="0" t="0"/>
          <a:stretch/>
        </p:blipFill>
        <p:spPr>
          <a:xfrm rot="3883291">
            <a:off x="-398603" y="1661394"/>
            <a:ext cx="2569104" cy="1474162"/>
          </a:xfrm>
          <a:prstGeom prst="rect">
            <a:avLst/>
          </a:prstGeom>
          <a:noFill/>
          <a:ln>
            <a:noFill/>
          </a:ln>
        </p:spPr>
      </p:pic>
      <p:pic>
        <p:nvPicPr>
          <p:cNvPr id="66" name="Google Shape;66;p15"/>
          <p:cNvPicPr preferRelativeResize="0"/>
          <p:nvPr/>
        </p:nvPicPr>
        <p:blipFill rotWithShape="1">
          <a:blip r:embed="rId3">
            <a:alphaModFix/>
          </a:blip>
          <a:srcRect b="0" l="0" r="0" t="0"/>
          <a:stretch/>
        </p:blipFill>
        <p:spPr>
          <a:xfrm>
            <a:off x="440313" y="163692"/>
            <a:ext cx="1840875" cy="1782665"/>
          </a:xfrm>
          <a:prstGeom prst="rect">
            <a:avLst/>
          </a:prstGeom>
          <a:noFill/>
          <a:ln>
            <a:noFill/>
          </a:ln>
        </p:spPr>
      </p:pic>
      <p:pic>
        <p:nvPicPr>
          <p:cNvPr id="67" name="Google Shape;67;p15"/>
          <p:cNvPicPr preferRelativeResize="0"/>
          <p:nvPr/>
        </p:nvPicPr>
        <p:blipFill rotWithShape="1">
          <a:blip r:embed="rId4">
            <a:alphaModFix/>
          </a:blip>
          <a:srcRect b="0" l="0" r="0" t="0"/>
          <a:stretch/>
        </p:blipFill>
        <p:spPr>
          <a:xfrm rot="-1639246">
            <a:off x="941800" y="2746450"/>
            <a:ext cx="1733751" cy="3947450"/>
          </a:xfrm>
          <a:prstGeom prst="rect">
            <a:avLst/>
          </a:prstGeom>
          <a:noFill/>
          <a:ln>
            <a:noFill/>
          </a:ln>
        </p:spPr>
      </p:pic>
      <p:pic>
        <p:nvPicPr>
          <p:cNvPr id="68" name="Google Shape;68;p15"/>
          <p:cNvPicPr preferRelativeResize="0"/>
          <p:nvPr/>
        </p:nvPicPr>
        <p:blipFill>
          <a:blip r:embed="rId5">
            <a:alphaModFix/>
          </a:blip>
          <a:stretch>
            <a:fillRect/>
          </a:stretch>
        </p:blipFill>
        <p:spPr>
          <a:xfrm>
            <a:off x="7081725" y="3219301"/>
            <a:ext cx="1840875" cy="1700025"/>
          </a:xfrm>
          <a:prstGeom prst="rect">
            <a:avLst/>
          </a:prstGeom>
          <a:noFill/>
          <a:ln>
            <a:noFill/>
          </a:ln>
        </p:spPr>
      </p:pic>
      <p:pic>
        <p:nvPicPr>
          <p:cNvPr id="69" name="Google Shape;69;p15"/>
          <p:cNvPicPr preferRelativeResize="0"/>
          <p:nvPr/>
        </p:nvPicPr>
        <p:blipFill>
          <a:blip r:embed="rId6">
            <a:alphaModFix/>
          </a:blip>
          <a:stretch>
            <a:fillRect/>
          </a:stretch>
        </p:blipFill>
        <p:spPr>
          <a:xfrm>
            <a:off x="7304126" y="609717"/>
            <a:ext cx="2386824" cy="4381382"/>
          </a:xfrm>
          <a:prstGeom prst="rect">
            <a:avLst/>
          </a:prstGeom>
          <a:noFill/>
          <a:ln>
            <a:noFill/>
          </a:ln>
        </p:spPr>
      </p:pic>
      <p:pic>
        <p:nvPicPr>
          <p:cNvPr id="70" name="Google Shape;70;p15"/>
          <p:cNvPicPr preferRelativeResize="0"/>
          <p:nvPr/>
        </p:nvPicPr>
        <p:blipFill rotWithShape="1">
          <a:blip r:embed="rId4">
            <a:alphaModFix/>
          </a:blip>
          <a:srcRect b="0" l="0" r="0" t="0"/>
          <a:stretch/>
        </p:blipFill>
        <p:spPr>
          <a:xfrm rot="-1639246">
            <a:off x="6379675" y="-1850875"/>
            <a:ext cx="1733751" cy="39474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AutoNum type="arabicPeriod"/>
              <a:defRPr sz="1200"/>
            </a:lvl1pPr>
            <a:lvl2pPr indent="-330200" lvl="1" marL="914400" rtl="0">
              <a:spcBef>
                <a:spcPts val="0"/>
              </a:spcBef>
              <a:spcAft>
                <a:spcPts val="0"/>
              </a:spcAft>
              <a:buSzPts val="1600"/>
              <a:buAutoNum type="alphaLcPeriod"/>
              <a:defRPr/>
            </a:lvl2pPr>
            <a:lvl3pPr indent="-330200" lvl="2" marL="1371600" rtl="0">
              <a:spcBef>
                <a:spcPts val="0"/>
              </a:spcBef>
              <a:spcAft>
                <a:spcPts val="0"/>
              </a:spcAft>
              <a:buSzPts val="1600"/>
              <a:buAutoNum type="romanLcPeriod"/>
              <a:defRPr/>
            </a:lvl3pPr>
            <a:lvl4pPr indent="-330200" lvl="3" marL="1828800" rtl="0">
              <a:spcBef>
                <a:spcPts val="0"/>
              </a:spcBef>
              <a:spcAft>
                <a:spcPts val="0"/>
              </a:spcAft>
              <a:buSzPts val="1600"/>
              <a:buAutoNum type="arabicPeriod"/>
              <a:defRPr/>
            </a:lvl4pPr>
            <a:lvl5pPr indent="-330200" lvl="4" marL="2286000" rtl="0">
              <a:spcBef>
                <a:spcPts val="0"/>
              </a:spcBef>
              <a:spcAft>
                <a:spcPts val="0"/>
              </a:spcAft>
              <a:buSzPts val="1600"/>
              <a:buAutoNum type="alphaLcPeriod"/>
              <a:defRPr/>
            </a:lvl5pPr>
            <a:lvl6pPr indent="-330200" lvl="5" marL="2743200" rtl="0">
              <a:spcBef>
                <a:spcPts val="0"/>
              </a:spcBef>
              <a:spcAft>
                <a:spcPts val="0"/>
              </a:spcAft>
              <a:buSzPts val="1600"/>
              <a:buAutoNum type="romanLcPeriod"/>
              <a:defRPr/>
            </a:lvl6pPr>
            <a:lvl7pPr indent="-330200" lvl="6" marL="3200400" rtl="0">
              <a:spcBef>
                <a:spcPts val="0"/>
              </a:spcBef>
              <a:spcAft>
                <a:spcPts val="0"/>
              </a:spcAft>
              <a:buSzPts val="1600"/>
              <a:buAutoNum type="arabicPeriod"/>
              <a:defRPr/>
            </a:lvl7pPr>
            <a:lvl8pPr indent="-330200" lvl="7" marL="3657600" rtl="0">
              <a:spcBef>
                <a:spcPts val="0"/>
              </a:spcBef>
              <a:spcAft>
                <a:spcPts val="0"/>
              </a:spcAft>
              <a:buSzPts val="1600"/>
              <a:buAutoNum type="alphaLcPeriod"/>
              <a:defRPr/>
            </a:lvl8pPr>
            <a:lvl9pPr indent="-330200" lvl="8" marL="4114800" rtl="0">
              <a:spcBef>
                <a:spcPts val="0"/>
              </a:spcBef>
              <a:spcAft>
                <a:spcPts val="0"/>
              </a:spcAft>
              <a:buSzPts val="1600"/>
              <a:buAutoNum type="romanLcPeriod"/>
              <a:defRPr/>
            </a:lvl9pPr>
          </a:lstStyle>
          <a:p/>
        </p:txBody>
      </p:sp>
      <p:pic>
        <p:nvPicPr>
          <p:cNvPr id="74" name="Google Shape;74;p16"/>
          <p:cNvPicPr preferRelativeResize="0"/>
          <p:nvPr/>
        </p:nvPicPr>
        <p:blipFill rotWithShape="1">
          <a:blip r:embed="rId2">
            <a:alphaModFix/>
          </a:blip>
          <a:srcRect b="0" l="0" r="0" t="0"/>
          <a:stretch/>
        </p:blipFill>
        <p:spPr>
          <a:xfrm rot="5400000">
            <a:off x="7018400" y="-1769425"/>
            <a:ext cx="1733750" cy="3947449"/>
          </a:xfrm>
          <a:prstGeom prst="rect">
            <a:avLst/>
          </a:prstGeom>
          <a:noFill/>
          <a:ln>
            <a:noFill/>
          </a:ln>
        </p:spPr>
      </p:pic>
      <p:pic>
        <p:nvPicPr>
          <p:cNvPr id="75" name="Google Shape;75;p16"/>
          <p:cNvPicPr preferRelativeResize="0"/>
          <p:nvPr/>
        </p:nvPicPr>
        <p:blipFill rotWithShape="1">
          <a:blip r:embed="rId3">
            <a:alphaModFix/>
          </a:blip>
          <a:srcRect b="0" l="0" r="0" t="0"/>
          <a:stretch/>
        </p:blipFill>
        <p:spPr>
          <a:xfrm rot="5400000">
            <a:off x="-2143088" y="1694737"/>
            <a:ext cx="3538475" cy="2030400"/>
          </a:xfrm>
          <a:prstGeom prst="rect">
            <a:avLst/>
          </a:prstGeom>
          <a:noFill/>
          <a:ln>
            <a:noFill/>
          </a:ln>
        </p:spPr>
      </p:pic>
      <p:pic>
        <p:nvPicPr>
          <p:cNvPr id="76" name="Google Shape;76;p16"/>
          <p:cNvPicPr preferRelativeResize="0"/>
          <p:nvPr/>
        </p:nvPicPr>
        <p:blipFill rotWithShape="1">
          <a:blip r:embed="rId4">
            <a:alphaModFix/>
          </a:blip>
          <a:srcRect b="0" l="0" r="0" t="0"/>
          <a:stretch/>
        </p:blipFill>
        <p:spPr>
          <a:xfrm>
            <a:off x="8430725" y="2721400"/>
            <a:ext cx="1666150" cy="16134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7"/>
          <p:cNvSpPr txBox="1"/>
          <p:nvPr>
            <p:ph idx="1" type="body"/>
          </p:nvPr>
        </p:nvSpPr>
        <p:spPr>
          <a:xfrm>
            <a:off x="783350" y="3405826"/>
            <a:ext cx="3556500" cy="915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80" name="Google Shape;80;p17"/>
          <p:cNvSpPr txBox="1"/>
          <p:nvPr>
            <p:ph idx="2" type="body"/>
          </p:nvPr>
        </p:nvSpPr>
        <p:spPr>
          <a:xfrm>
            <a:off x="4804123" y="3405826"/>
            <a:ext cx="3556500" cy="915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81" name="Google Shape;81;p17"/>
          <p:cNvSpPr txBox="1"/>
          <p:nvPr>
            <p:ph idx="3" type="title"/>
          </p:nvPr>
        </p:nvSpPr>
        <p:spPr>
          <a:xfrm>
            <a:off x="783498" y="2994425"/>
            <a:ext cx="3556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atin typeface="Karla"/>
                <a:ea typeface="Karla"/>
                <a:cs typeface="Karla"/>
                <a:sym typeface="Karla"/>
              </a:defRPr>
            </a:lvl2pPr>
            <a:lvl3pPr lvl="2" rtl="0">
              <a:spcBef>
                <a:spcPts val="0"/>
              </a:spcBef>
              <a:spcAft>
                <a:spcPts val="0"/>
              </a:spcAft>
              <a:buSzPts val="2800"/>
              <a:buNone/>
              <a:defRPr>
                <a:latin typeface="Karla"/>
                <a:ea typeface="Karla"/>
                <a:cs typeface="Karla"/>
                <a:sym typeface="Karla"/>
              </a:defRPr>
            </a:lvl3pPr>
            <a:lvl4pPr lvl="3" rtl="0">
              <a:spcBef>
                <a:spcPts val="0"/>
              </a:spcBef>
              <a:spcAft>
                <a:spcPts val="0"/>
              </a:spcAft>
              <a:buSzPts val="2800"/>
              <a:buNone/>
              <a:defRPr>
                <a:latin typeface="Karla"/>
                <a:ea typeface="Karla"/>
                <a:cs typeface="Karla"/>
                <a:sym typeface="Karla"/>
              </a:defRPr>
            </a:lvl4pPr>
            <a:lvl5pPr lvl="4" rtl="0">
              <a:spcBef>
                <a:spcPts val="0"/>
              </a:spcBef>
              <a:spcAft>
                <a:spcPts val="0"/>
              </a:spcAft>
              <a:buSzPts val="2800"/>
              <a:buNone/>
              <a:defRPr>
                <a:latin typeface="Karla"/>
                <a:ea typeface="Karla"/>
                <a:cs typeface="Karla"/>
                <a:sym typeface="Karla"/>
              </a:defRPr>
            </a:lvl5pPr>
            <a:lvl6pPr lvl="5" rtl="0">
              <a:spcBef>
                <a:spcPts val="0"/>
              </a:spcBef>
              <a:spcAft>
                <a:spcPts val="0"/>
              </a:spcAft>
              <a:buSzPts val="2800"/>
              <a:buNone/>
              <a:defRPr>
                <a:latin typeface="Karla"/>
                <a:ea typeface="Karla"/>
                <a:cs typeface="Karla"/>
                <a:sym typeface="Karla"/>
              </a:defRPr>
            </a:lvl6pPr>
            <a:lvl7pPr lvl="6" rtl="0">
              <a:spcBef>
                <a:spcPts val="0"/>
              </a:spcBef>
              <a:spcAft>
                <a:spcPts val="0"/>
              </a:spcAft>
              <a:buSzPts val="2800"/>
              <a:buNone/>
              <a:defRPr>
                <a:latin typeface="Karla"/>
                <a:ea typeface="Karla"/>
                <a:cs typeface="Karla"/>
                <a:sym typeface="Karla"/>
              </a:defRPr>
            </a:lvl7pPr>
            <a:lvl8pPr lvl="7" rtl="0">
              <a:spcBef>
                <a:spcPts val="0"/>
              </a:spcBef>
              <a:spcAft>
                <a:spcPts val="0"/>
              </a:spcAft>
              <a:buSzPts val="2800"/>
              <a:buNone/>
              <a:defRPr>
                <a:latin typeface="Karla"/>
                <a:ea typeface="Karla"/>
                <a:cs typeface="Karla"/>
                <a:sym typeface="Karla"/>
              </a:defRPr>
            </a:lvl8pPr>
            <a:lvl9pPr lvl="8" rtl="0">
              <a:spcBef>
                <a:spcPts val="0"/>
              </a:spcBef>
              <a:spcAft>
                <a:spcPts val="0"/>
              </a:spcAft>
              <a:buSzPts val="2800"/>
              <a:buNone/>
              <a:defRPr>
                <a:latin typeface="Karla"/>
                <a:ea typeface="Karla"/>
                <a:cs typeface="Karla"/>
                <a:sym typeface="Karla"/>
              </a:defRPr>
            </a:lvl9pPr>
          </a:lstStyle>
          <a:p/>
        </p:txBody>
      </p:sp>
      <p:sp>
        <p:nvSpPr>
          <p:cNvPr id="82" name="Google Shape;82;p17"/>
          <p:cNvSpPr txBox="1"/>
          <p:nvPr>
            <p:ph idx="4" type="title"/>
          </p:nvPr>
        </p:nvSpPr>
        <p:spPr>
          <a:xfrm>
            <a:off x="4804112" y="2994425"/>
            <a:ext cx="3556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atin typeface="Karla"/>
                <a:ea typeface="Karla"/>
                <a:cs typeface="Karla"/>
                <a:sym typeface="Karla"/>
              </a:defRPr>
            </a:lvl2pPr>
            <a:lvl3pPr lvl="2" rtl="0">
              <a:spcBef>
                <a:spcPts val="0"/>
              </a:spcBef>
              <a:spcAft>
                <a:spcPts val="0"/>
              </a:spcAft>
              <a:buSzPts val="2800"/>
              <a:buNone/>
              <a:defRPr>
                <a:latin typeface="Karla"/>
                <a:ea typeface="Karla"/>
                <a:cs typeface="Karla"/>
                <a:sym typeface="Karla"/>
              </a:defRPr>
            </a:lvl3pPr>
            <a:lvl4pPr lvl="3" rtl="0">
              <a:spcBef>
                <a:spcPts val="0"/>
              </a:spcBef>
              <a:spcAft>
                <a:spcPts val="0"/>
              </a:spcAft>
              <a:buSzPts val="2800"/>
              <a:buNone/>
              <a:defRPr>
                <a:latin typeface="Karla"/>
                <a:ea typeface="Karla"/>
                <a:cs typeface="Karla"/>
                <a:sym typeface="Karla"/>
              </a:defRPr>
            </a:lvl4pPr>
            <a:lvl5pPr lvl="4" rtl="0">
              <a:spcBef>
                <a:spcPts val="0"/>
              </a:spcBef>
              <a:spcAft>
                <a:spcPts val="0"/>
              </a:spcAft>
              <a:buSzPts val="2800"/>
              <a:buNone/>
              <a:defRPr>
                <a:latin typeface="Karla"/>
                <a:ea typeface="Karla"/>
                <a:cs typeface="Karla"/>
                <a:sym typeface="Karla"/>
              </a:defRPr>
            </a:lvl5pPr>
            <a:lvl6pPr lvl="5" rtl="0">
              <a:spcBef>
                <a:spcPts val="0"/>
              </a:spcBef>
              <a:spcAft>
                <a:spcPts val="0"/>
              </a:spcAft>
              <a:buSzPts val="2800"/>
              <a:buNone/>
              <a:defRPr>
                <a:latin typeface="Karla"/>
                <a:ea typeface="Karla"/>
                <a:cs typeface="Karla"/>
                <a:sym typeface="Karla"/>
              </a:defRPr>
            </a:lvl6pPr>
            <a:lvl7pPr lvl="6" rtl="0">
              <a:spcBef>
                <a:spcPts val="0"/>
              </a:spcBef>
              <a:spcAft>
                <a:spcPts val="0"/>
              </a:spcAft>
              <a:buSzPts val="2800"/>
              <a:buNone/>
              <a:defRPr>
                <a:latin typeface="Karla"/>
                <a:ea typeface="Karla"/>
                <a:cs typeface="Karla"/>
                <a:sym typeface="Karla"/>
              </a:defRPr>
            </a:lvl7pPr>
            <a:lvl8pPr lvl="7" rtl="0">
              <a:spcBef>
                <a:spcPts val="0"/>
              </a:spcBef>
              <a:spcAft>
                <a:spcPts val="0"/>
              </a:spcAft>
              <a:buSzPts val="2800"/>
              <a:buNone/>
              <a:defRPr>
                <a:latin typeface="Karla"/>
                <a:ea typeface="Karla"/>
                <a:cs typeface="Karla"/>
                <a:sym typeface="Karla"/>
              </a:defRPr>
            </a:lvl8pPr>
            <a:lvl9pPr lvl="8" rtl="0">
              <a:spcBef>
                <a:spcPts val="0"/>
              </a:spcBef>
              <a:spcAft>
                <a:spcPts val="0"/>
              </a:spcAft>
              <a:buSzPts val="2800"/>
              <a:buNone/>
              <a:defRPr>
                <a:latin typeface="Karla"/>
                <a:ea typeface="Karla"/>
                <a:cs typeface="Karla"/>
                <a:sym typeface="Karla"/>
              </a:defRPr>
            </a:lvl9pPr>
          </a:lstStyle>
          <a:p/>
        </p:txBody>
      </p:sp>
      <p:pic>
        <p:nvPicPr>
          <p:cNvPr id="83" name="Google Shape;83;p17"/>
          <p:cNvPicPr preferRelativeResize="0"/>
          <p:nvPr/>
        </p:nvPicPr>
        <p:blipFill rotWithShape="1">
          <a:blip r:embed="rId2">
            <a:alphaModFix/>
          </a:blip>
          <a:srcRect b="0" l="0" r="0" t="0"/>
          <a:stretch/>
        </p:blipFill>
        <p:spPr>
          <a:xfrm rot="5400000">
            <a:off x="3883875" y="3124800"/>
            <a:ext cx="2192100" cy="4991050"/>
          </a:xfrm>
          <a:prstGeom prst="rect">
            <a:avLst/>
          </a:prstGeom>
          <a:noFill/>
          <a:ln>
            <a:noFill/>
          </a:ln>
        </p:spPr>
      </p:pic>
      <p:pic>
        <p:nvPicPr>
          <p:cNvPr id="84" name="Google Shape;84;p17"/>
          <p:cNvPicPr preferRelativeResize="0"/>
          <p:nvPr/>
        </p:nvPicPr>
        <p:blipFill>
          <a:blip r:embed="rId3">
            <a:alphaModFix/>
          </a:blip>
          <a:stretch>
            <a:fillRect/>
          </a:stretch>
        </p:blipFill>
        <p:spPr>
          <a:xfrm rot="-1650512">
            <a:off x="-592450" y="1481750"/>
            <a:ext cx="1730375" cy="1597974"/>
          </a:xfrm>
          <a:prstGeom prst="rect">
            <a:avLst/>
          </a:prstGeom>
          <a:noFill/>
          <a:ln>
            <a:noFill/>
          </a:ln>
        </p:spPr>
      </p:pic>
      <p:pic>
        <p:nvPicPr>
          <p:cNvPr id="85" name="Google Shape;85;p17"/>
          <p:cNvPicPr preferRelativeResize="0"/>
          <p:nvPr/>
        </p:nvPicPr>
        <p:blipFill rotWithShape="1">
          <a:blip r:embed="rId4">
            <a:alphaModFix/>
          </a:blip>
          <a:srcRect b="0" l="0" r="0" t="0"/>
          <a:stretch/>
        </p:blipFill>
        <p:spPr>
          <a:xfrm rot="-1498519">
            <a:off x="-1548411" y="388075"/>
            <a:ext cx="3031283" cy="2173351"/>
          </a:xfrm>
          <a:prstGeom prst="rect">
            <a:avLst/>
          </a:prstGeom>
          <a:noFill/>
          <a:ln>
            <a:noFill/>
          </a:ln>
        </p:spPr>
      </p:pic>
      <p:pic>
        <p:nvPicPr>
          <p:cNvPr id="86" name="Google Shape;86;p17"/>
          <p:cNvPicPr preferRelativeResize="0"/>
          <p:nvPr/>
        </p:nvPicPr>
        <p:blipFill rotWithShape="1">
          <a:blip r:embed="rId5">
            <a:alphaModFix/>
          </a:blip>
          <a:srcRect b="0" l="0" r="0" t="0"/>
          <a:stretch/>
        </p:blipFill>
        <p:spPr>
          <a:xfrm rot="5400000">
            <a:off x="7725325" y="598500"/>
            <a:ext cx="2131150" cy="1653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9" name="Google Shape;89;p18"/>
          <p:cNvPicPr preferRelativeResize="0"/>
          <p:nvPr/>
        </p:nvPicPr>
        <p:blipFill>
          <a:blip r:embed="rId2">
            <a:alphaModFix/>
          </a:blip>
          <a:stretch>
            <a:fillRect/>
          </a:stretch>
        </p:blipFill>
        <p:spPr>
          <a:xfrm rot="7597377">
            <a:off x="-1389774" y="772793"/>
            <a:ext cx="2386824" cy="4381382"/>
          </a:xfrm>
          <a:prstGeom prst="rect">
            <a:avLst/>
          </a:prstGeom>
          <a:noFill/>
          <a:ln>
            <a:noFill/>
          </a:ln>
        </p:spPr>
      </p:pic>
      <p:pic>
        <p:nvPicPr>
          <p:cNvPr id="90" name="Google Shape;90;p18"/>
          <p:cNvPicPr preferRelativeResize="0"/>
          <p:nvPr/>
        </p:nvPicPr>
        <p:blipFill rotWithShape="1">
          <a:blip r:embed="rId3">
            <a:alphaModFix/>
          </a:blip>
          <a:srcRect b="0" l="0" r="0" t="0"/>
          <a:stretch/>
        </p:blipFill>
        <p:spPr>
          <a:xfrm rot="-5400000">
            <a:off x="531525" y="-1746625"/>
            <a:ext cx="1446050" cy="3292450"/>
          </a:xfrm>
          <a:prstGeom prst="rect">
            <a:avLst/>
          </a:prstGeom>
          <a:noFill/>
          <a:ln>
            <a:noFill/>
          </a:ln>
        </p:spPr>
      </p:pic>
      <p:pic>
        <p:nvPicPr>
          <p:cNvPr id="91" name="Google Shape;91;p18"/>
          <p:cNvPicPr preferRelativeResize="0"/>
          <p:nvPr/>
        </p:nvPicPr>
        <p:blipFill>
          <a:blip r:embed="rId4">
            <a:alphaModFix/>
          </a:blip>
          <a:stretch>
            <a:fillRect/>
          </a:stretch>
        </p:blipFill>
        <p:spPr>
          <a:xfrm>
            <a:off x="8180900" y="-333175"/>
            <a:ext cx="1730375" cy="1597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txBox="1"/>
          <p:nvPr>
            <p:ph type="title"/>
          </p:nvPr>
        </p:nvSpPr>
        <p:spPr>
          <a:xfrm>
            <a:off x="4425363" y="1553350"/>
            <a:ext cx="3641100" cy="601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9"/>
          <p:cNvSpPr txBox="1"/>
          <p:nvPr>
            <p:ph idx="1" type="body"/>
          </p:nvPr>
        </p:nvSpPr>
        <p:spPr>
          <a:xfrm>
            <a:off x="4425363" y="2155250"/>
            <a:ext cx="3641100" cy="14349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95" name="Google Shape;95;p19"/>
          <p:cNvPicPr preferRelativeResize="0"/>
          <p:nvPr/>
        </p:nvPicPr>
        <p:blipFill rotWithShape="1">
          <a:blip r:embed="rId2">
            <a:alphaModFix/>
          </a:blip>
          <a:srcRect b="0" l="0" r="0" t="0"/>
          <a:stretch/>
        </p:blipFill>
        <p:spPr>
          <a:xfrm rot="3883291">
            <a:off x="6999497" y="-193181"/>
            <a:ext cx="2569104" cy="1474162"/>
          </a:xfrm>
          <a:prstGeom prst="rect">
            <a:avLst/>
          </a:prstGeom>
          <a:noFill/>
          <a:ln>
            <a:noFill/>
          </a:ln>
        </p:spPr>
      </p:pic>
      <p:pic>
        <p:nvPicPr>
          <p:cNvPr id="96" name="Google Shape;96;p19"/>
          <p:cNvPicPr preferRelativeResize="0"/>
          <p:nvPr/>
        </p:nvPicPr>
        <p:blipFill>
          <a:blip r:embed="rId3">
            <a:alphaModFix/>
          </a:blip>
          <a:stretch>
            <a:fillRect/>
          </a:stretch>
        </p:blipFill>
        <p:spPr>
          <a:xfrm>
            <a:off x="6784500" y="3985688"/>
            <a:ext cx="1840875" cy="1700025"/>
          </a:xfrm>
          <a:prstGeom prst="rect">
            <a:avLst/>
          </a:prstGeom>
          <a:noFill/>
          <a:ln>
            <a:noFill/>
          </a:ln>
        </p:spPr>
      </p:pic>
      <p:pic>
        <p:nvPicPr>
          <p:cNvPr id="97" name="Google Shape;97;p19"/>
          <p:cNvPicPr preferRelativeResize="0"/>
          <p:nvPr/>
        </p:nvPicPr>
        <p:blipFill rotWithShape="1">
          <a:blip r:embed="rId4">
            <a:alphaModFix/>
          </a:blip>
          <a:srcRect b="0" l="0" r="0" t="0"/>
          <a:stretch/>
        </p:blipFill>
        <p:spPr>
          <a:xfrm>
            <a:off x="588938" y="-168258"/>
            <a:ext cx="1840875" cy="1782665"/>
          </a:xfrm>
          <a:prstGeom prst="rect">
            <a:avLst/>
          </a:prstGeom>
          <a:noFill/>
          <a:ln>
            <a:noFill/>
          </a:ln>
        </p:spPr>
      </p:pic>
      <p:pic>
        <p:nvPicPr>
          <p:cNvPr id="98" name="Google Shape;98;p19"/>
          <p:cNvPicPr preferRelativeResize="0"/>
          <p:nvPr/>
        </p:nvPicPr>
        <p:blipFill>
          <a:blip r:embed="rId5">
            <a:alphaModFix/>
          </a:blip>
          <a:stretch>
            <a:fillRect/>
          </a:stretch>
        </p:blipFill>
        <p:spPr>
          <a:xfrm>
            <a:off x="175576" y="-881358"/>
            <a:ext cx="2386824" cy="438138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20"/>
          <p:cNvSpPr txBox="1"/>
          <p:nvPr>
            <p:ph type="title"/>
          </p:nvPr>
        </p:nvSpPr>
        <p:spPr>
          <a:xfrm>
            <a:off x="2510100" y="1428750"/>
            <a:ext cx="4123800" cy="22860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01" name="Google Shape;101;p20"/>
          <p:cNvPicPr preferRelativeResize="0"/>
          <p:nvPr/>
        </p:nvPicPr>
        <p:blipFill>
          <a:blip r:embed="rId2">
            <a:alphaModFix/>
          </a:blip>
          <a:stretch>
            <a:fillRect/>
          </a:stretch>
        </p:blipFill>
        <p:spPr>
          <a:xfrm rot="5400000">
            <a:off x="4841551" y="-1829283"/>
            <a:ext cx="2386824" cy="4381382"/>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rot="-665181">
            <a:off x="3700" y="-621650"/>
            <a:ext cx="1924050" cy="4667250"/>
          </a:xfrm>
          <a:prstGeom prst="rect">
            <a:avLst/>
          </a:prstGeom>
          <a:noFill/>
          <a:ln>
            <a:noFill/>
          </a:ln>
        </p:spPr>
      </p:pic>
      <p:pic>
        <p:nvPicPr>
          <p:cNvPr id="103" name="Google Shape;103;p20"/>
          <p:cNvPicPr preferRelativeResize="0"/>
          <p:nvPr/>
        </p:nvPicPr>
        <p:blipFill rotWithShape="1">
          <a:blip r:embed="rId4">
            <a:alphaModFix/>
          </a:blip>
          <a:srcRect b="0" l="0" r="0" t="0"/>
          <a:stretch/>
        </p:blipFill>
        <p:spPr>
          <a:xfrm rot="-1639250">
            <a:off x="563096" y="1270047"/>
            <a:ext cx="2002458" cy="4559255"/>
          </a:xfrm>
          <a:prstGeom prst="rect">
            <a:avLst/>
          </a:prstGeom>
          <a:noFill/>
          <a:ln>
            <a:noFill/>
          </a:ln>
        </p:spPr>
      </p:pic>
      <p:pic>
        <p:nvPicPr>
          <p:cNvPr id="104" name="Google Shape;104;p20"/>
          <p:cNvPicPr preferRelativeResize="0"/>
          <p:nvPr/>
        </p:nvPicPr>
        <p:blipFill rotWithShape="1">
          <a:blip r:embed="rId5">
            <a:alphaModFix/>
          </a:blip>
          <a:srcRect b="0" l="0" r="0" t="0"/>
          <a:stretch/>
        </p:blipFill>
        <p:spPr>
          <a:xfrm rot="1940574">
            <a:off x="7146222" y="3226169"/>
            <a:ext cx="2569104" cy="1474162"/>
          </a:xfrm>
          <a:prstGeom prst="rect">
            <a:avLst/>
          </a:prstGeom>
          <a:noFill/>
          <a:ln>
            <a:noFill/>
          </a:ln>
        </p:spPr>
      </p:pic>
      <p:pic>
        <p:nvPicPr>
          <p:cNvPr id="105" name="Google Shape;105;p20"/>
          <p:cNvPicPr preferRelativeResize="0"/>
          <p:nvPr/>
        </p:nvPicPr>
        <p:blipFill rotWithShape="1">
          <a:blip r:embed="rId6">
            <a:alphaModFix/>
          </a:blip>
          <a:srcRect b="0" l="0" r="0" t="0"/>
          <a:stretch/>
        </p:blipFill>
        <p:spPr>
          <a:xfrm rot="5400000">
            <a:off x="6687250" y="3507625"/>
            <a:ext cx="1393300" cy="13492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txBox="1"/>
          <p:nvPr>
            <p:ph type="title"/>
          </p:nvPr>
        </p:nvSpPr>
        <p:spPr>
          <a:xfrm>
            <a:off x="2683650" y="1704813"/>
            <a:ext cx="3776700" cy="64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Google Shape;108;p21"/>
          <p:cNvSpPr txBox="1"/>
          <p:nvPr>
            <p:ph idx="1" type="subTitle"/>
          </p:nvPr>
        </p:nvSpPr>
        <p:spPr>
          <a:xfrm>
            <a:off x="2683500" y="2353900"/>
            <a:ext cx="3777000" cy="14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pic>
        <p:nvPicPr>
          <p:cNvPr id="109" name="Google Shape;109;p21"/>
          <p:cNvPicPr preferRelativeResize="0"/>
          <p:nvPr/>
        </p:nvPicPr>
        <p:blipFill rotWithShape="1">
          <a:blip r:embed="rId2">
            <a:alphaModFix/>
          </a:blip>
          <a:srcRect b="0" l="0" r="0" t="0"/>
          <a:stretch/>
        </p:blipFill>
        <p:spPr>
          <a:xfrm rot="3905281">
            <a:off x="1835275" y="-2291450"/>
            <a:ext cx="1924050" cy="4667250"/>
          </a:xfrm>
          <a:prstGeom prst="rect">
            <a:avLst/>
          </a:prstGeom>
          <a:noFill/>
          <a:ln>
            <a:noFill/>
          </a:ln>
        </p:spPr>
      </p:pic>
      <p:pic>
        <p:nvPicPr>
          <p:cNvPr id="110" name="Google Shape;110;p21"/>
          <p:cNvPicPr preferRelativeResize="0"/>
          <p:nvPr/>
        </p:nvPicPr>
        <p:blipFill rotWithShape="1">
          <a:blip r:embed="rId3">
            <a:alphaModFix/>
          </a:blip>
          <a:srcRect b="0" l="0" r="0" t="0"/>
          <a:stretch/>
        </p:blipFill>
        <p:spPr>
          <a:xfrm rot="-1">
            <a:off x="618850" y="-1483600"/>
            <a:ext cx="3810950" cy="2732349"/>
          </a:xfrm>
          <a:prstGeom prst="rect">
            <a:avLst/>
          </a:prstGeom>
          <a:noFill/>
          <a:ln>
            <a:noFill/>
          </a:ln>
        </p:spPr>
      </p:pic>
      <p:pic>
        <p:nvPicPr>
          <p:cNvPr id="111" name="Google Shape;111;p21"/>
          <p:cNvPicPr preferRelativeResize="0"/>
          <p:nvPr/>
        </p:nvPicPr>
        <p:blipFill rotWithShape="1">
          <a:blip r:embed="rId4">
            <a:alphaModFix/>
          </a:blip>
          <a:srcRect b="0" l="0" r="0" t="0"/>
          <a:stretch/>
        </p:blipFill>
        <p:spPr>
          <a:xfrm rot="-3282886">
            <a:off x="790253" y="2486470"/>
            <a:ext cx="1774245" cy="4039661"/>
          </a:xfrm>
          <a:prstGeom prst="rect">
            <a:avLst/>
          </a:prstGeom>
          <a:noFill/>
          <a:ln>
            <a:noFill/>
          </a:ln>
        </p:spPr>
      </p:pic>
      <p:pic>
        <p:nvPicPr>
          <p:cNvPr id="112" name="Google Shape;112;p21"/>
          <p:cNvPicPr preferRelativeResize="0"/>
          <p:nvPr/>
        </p:nvPicPr>
        <p:blipFill rotWithShape="1">
          <a:blip r:embed="rId5">
            <a:alphaModFix/>
          </a:blip>
          <a:srcRect b="0" l="0" r="0" t="0"/>
          <a:stretch/>
        </p:blipFill>
        <p:spPr>
          <a:xfrm rot="10800000">
            <a:off x="7253475" y="3556568"/>
            <a:ext cx="2504350" cy="1437030"/>
          </a:xfrm>
          <a:prstGeom prst="rect">
            <a:avLst/>
          </a:prstGeom>
          <a:noFill/>
          <a:ln>
            <a:noFill/>
          </a:ln>
        </p:spPr>
      </p:pic>
      <p:pic>
        <p:nvPicPr>
          <p:cNvPr id="113" name="Google Shape;113;p21"/>
          <p:cNvPicPr preferRelativeResize="0"/>
          <p:nvPr/>
        </p:nvPicPr>
        <p:blipFill rotWithShape="1">
          <a:blip r:embed="rId6">
            <a:alphaModFix/>
          </a:blip>
          <a:srcRect b="0" l="0" r="0" t="0"/>
          <a:stretch/>
        </p:blipFill>
        <p:spPr>
          <a:xfrm rot="4511836">
            <a:off x="7354915" y="2408773"/>
            <a:ext cx="1697478" cy="164380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22"/>
          <p:cNvSpPr txBox="1"/>
          <p:nvPr>
            <p:ph type="title"/>
          </p:nvPr>
        </p:nvSpPr>
        <p:spPr>
          <a:xfrm>
            <a:off x="713225" y="2423575"/>
            <a:ext cx="2574900" cy="2028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23"/>
          <p:cNvSpPr txBox="1"/>
          <p:nvPr>
            <p:ph hasCustomPrompt="1" type="title"/>
          </p:nvPr>
        </p:nvSpPr>
        <p:spPr>
          <a:xfrm>
            <a:off x="1763725" y="1623625"/>
            <a:ext cx="5616600" cy="140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8" name="Google Shape;118;p23"/>
          <p:cNvSpPr txBox="1"/>
          <p:nvPr>
            <p:ph idx="1" type="body"/>
          </p:nvPr>
        </p:nvSpPr>
        <p:spPr>
          <a:xfrm>
            <a:off x="1763725" y="3030275"/>
            <a:ext cx="5616600" cy="489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pic>
        <p:nvPicPr>
          <p:cNvPr id="119" name="Google Shape;119;p23"/>
          <p:cNvPicPr preferRelativeResize="0"/>
          <p:nvPr/>
        </p:nvPicPr>
        <p:blipFill rotWithShape="1">
          <a:blip r:embed="rId2">
            <a:alphaModFix/>
          </a:blip>
          <a:srcRect b="0" l="0" r="0" t="0"/>
          <a:stretch/>
        </p:blipFill>
        <p:spPr>
          <a:xfrm rot="5400000">
            <a:off x="4921375" y="-318275"/>
            <a:ext cx="1393300" cy="1349250"/>
          </a:xfrm>
          <a:prstGeom prst="rect">
            <a:avLst/>
          </a:prstGeom>
          <a:noFill/>
          <a:ln>
            <a:noFill/>
          </a:ln>
        </p:spPr>
      </p:pic>
      <p:pic>
        <p:nvPicPr>
          <p:cNvPr id="120" name="Google Shape;120;p23"/>
          <p:cNvPicPr preferRelativeResize="0"/>
          <p:nvPr/>
        </p:nvPicPr>
        <p:blipFill>
          <a:blip r:embed="rId3">
            <a:alphaModFix/>
          </a:blip>
          <a:stretch>
            <a:fillRect/>
          </a:stretch>
        </p:blipFill>
        <p:spPr>
          <a:xfrm rot="-5400000">
            <a:off x="49275" y="2964150"/>
            <a:ext cx="1840875" cy="1700025"/>
          </a:xfrm>
          <a:prstGeom prst="rect">
            <a:avLst/>
          </a:prstGeom>
          <a:noFill/>
          <a:ln>
            <a:noFill/>
          </a:ln>
        </p:spPr>
      </p:pic>
      <p:pic>
        <p:nvPicPr>
          <p:cNvPr id="121" name="Google Shape;121;p23"/>
          <p:cNvPicPr preferRelativeResize="0"/>
          <p:nvPr/>
        </p:nvPicPr>
        <p:blipFill rotWithShape="1">
          <a:blip r:embed="rId4">
            <a:alphaModFix/>
          </a:blip>
          <a:srcRect b="0" l="0" r="0" t="0"/>
          <a:stretch/>
        </p:blipFill>
        <p:spPr>
          <a:xfrm rot="530805">
            <a:off x="7413023" y="1140648"/>
            <a:ext cx="1572004" cy="3813303"/>
          </a:xfrm>
          <a:prstGeom prst="rect">
            <a:avLst/>
          </a:prstGeom>
          <a:noFill/>
          <a:ln>
            <a:noFill/>
          </a:ln>
        </p:spPr>
      </p:pic>
      <p:pic>
        <p:nvPicPr>
          <p:cNvPr id="122" name="Google Shape;122;p23"/>
          <p:cNvPicPr preferRelativeResize="0"/>
          <p:nvPr/>
        </p:nvPicPr>
        <p:blipFill rotWithShape="1">
          <a:blip r:embed="rId5">
            <a:alphaModFix/>
          </a:blip>
          <a:srcRect b="0" l="0" r="0" t="0"/>
          <a:stretch/>
        </p:blipFill>
        <p:spPr>
          <a:xfrm flipH="1">
            <a:off x="119700" y="3236551"/>
            <a:ext cx="1572000" cy="2036650"/>
          </a:xfrm>
          <a:prstGeom prst="rect">
            <a:avLst/>
          </a:prstGeom>
          <a:noFill/>
          <a:ln>
            <a:noFill/>
          </a:ln>
        </p:spPr>
      </p:pic>
      <p:pic>
        <p:nvPicPr>
          <p:cNvPr id="123" name="Google Shape;123;p23"/>
          <p:cNvPicPr preferRelativeResize="0"/>
          <p:nvPr/>
        </p:nvPicPr>
        <p:blipFill rotWithShape="1">
          <a:blip r:embed="rId6">
            <a:alphaModFix/>
          </a:blip>
          <a:srcRect b="0" l="0" r="0" t="0"/>
          <a:stretch/>
        </p:blipFill>
        <p:spPr>
          <a:xfrm rot="10800000">
            <a:off x="3243911" y="-457212"/>
            <a:ext cx="2372929" cy="1840875"/>
          </a:xfrm>
          <a:prstGeom prst="rect">
            <a:avLst/>
          </a:prstGeom>
          <a:noFill/>
          <a:ln>
            <a:noFill/>
          </a:ln>
        </p:spPr>
      </p:pic>
      <p:pic>
        <p:nvPicPr>
          <p:cNvPr id="124" name="Google Shape;124;p23"/>
          <p:cNvPicPr preferRelativeResize="0"/>
          <p:nvPr/>
        </p:nvPicPr>
        <p:blipFill rotWithShape="1">
          <a:blip r:embed="rId7">
            <a:alphaModFix/>
          </a:blip>
          <a:srcRect b="0" l="0" r="0" t="0"/>
          <a:stretch/>
        </p:blipFill>
        <p:spPr>
          <a:xfrm rot="-5400008">
            <a:off x="6656995" y="2324373"/>
            <a:ext cx="2002458" cy="455925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6" name="Shape 126"/>
        <p:cNvGrpSpPr/>
        <p:nvPr/>
      </p:nvGrpSpPr>
      <p:grpSpPr>
        <a:xfrm>
          <a:off x="0" y="0"/>
          <a:ext cx="0" cy="0"/>
          <a:chOff x="0" y="0"/>
          <a:chExt cx="0" cy="0"/>
        </a:xfrm>
      </p:grpSpPr>
      <p:sp>
        <p:nvSpPr>
          <p:cNvPr id="127" name="Google Shape;127;p2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5"/>
          <p:cNvSpPr txBox="1"/>
          <p:nvPr>
            <p:ph hasCustomPrompt="1" idx="2" type="title"/>
          </p:nvPr>
        </p:nvSpPr>
        <p:spPr>
          <a:xfrm>
            <a:off x="1002333"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29" name="Google Shape;129;p25"/>
          <p:cNvSpPr txBox="1"/>
          <p:nvPr>
            <p:ph idx="3" type="title"/>
          </p:nvPr>
        </p:nvSpPr>
        <p:spPr>
          <a:xfrm>
            <a:off x="713225" y="1792596"/>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0" name="Google Shape;130;p25"/>
          <p:cNvSpPr txBox="1"/>
          <p:nvPr>
            <p:ph idx="1" type="subTitle"/>
          </p:nvPr>
        </p:nvSpPr>
        <p:spPr>
          <a:xfrm>
            <a:off x="713225" y="2191724"/>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1" name="Google Shape;131;p25"/>
          <p:cNvSpPr txBox="1"/>
          <p:nvPr>
            <p:ph hasCustomPrompt="1" idx="4" type="title"/>
          </p:nvPr>
        </p:nvSpPr>
        <p:spPr>
          <a:xfrm>
            <a:off x="3603694"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32" name="Google Shape;132;p25"/>
          <p:cNvSpPr txBox="1"/>
          <p:nvPr>
            <p:ph idx="5" type="title"/>
          </p:nvPr>
        </p:nvSpPr>
        <p:spPr>
          <a:xfrm>
            <a:off x="3314587" y="1792596"/>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25"/>
          <p:cNvSpPr txBox="1"/>
          <p:nvPr>
            <p:ph idx="6" type="subTitle"/>
          </p:nvPr>
        </p:nvSpPr>
        <p:spPr>
          <a:xfrm>
            <a:off x="3314590" y="2191724"/>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4" name="Google Shape;134;p25"/>
          <p:cNvSpPr txBox="1"/>
          <p:nvPr>
            <p:ph hasCustomPrompt="1" idx="7" type="title"/>
          </p:nvPr>
        </p:nvSpPr>
        <p:spPr>
          <a:xfrm>
            <a:off x="6205058"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35" name="Google Shape;135;p25"/>
          <p:cNvSpPr txBox="1"/>
          <p:nvPr>
            <p:ph idx="8" type="title"/>
          </p:nvPr>
        </p:nvSpPr>
        <p:spPr>
          <a:xfrm>
            <a:off x="5915950" y="179259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5"/>
          <p:cNvSpPr txBox="1"/>
          <p:nvPr>
            <p:ph idx="9" type="subTitle"/>
          </p:nvPr>
        </p:nvSpPr>
        <p:spPr>
          <a:xfrm>
            <a:off x="5915954" y="2191724"/>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 name="Google Shape;137;p25"/>
          <p:cNvSpPr txBox="1"/>
          <p:nvPr>
            <p:ph hasCustomPrompt="1" idx="13" type="title"/>
          </p:nvPr>
        </p:nvSpPr>
        <p:spPr>
          <a:xfrm>
            <a:off x="2302991" y="308502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38" name="Google Shape;138;p25"/>
          <p:cNvSpPr txBox="1"/>
          <p:nvPr>
            <p:ph idx="14" type="title"/>
          </p:nvPr>
        </p:nvSpPr>
        <p:spPr>
          <a:xfrm>
            <a:off x="2013874" y="356886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5"/>
          <p:cNvSpPr txBox="1"/>
          <p:nvPr>
            <p:ph idx="15" type="subTitle"/>
          </p:nvPr>
        </p:nvSpPr>
        <p:spPr>
          <a:xfrm>
            <a:off x="2013863" y="3967993"/>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0" name="Google Shape;140;p25"/>
          <p:cNvSpPr txBox="1"/>
          <p:nvPr>
            <p:ph hasCustomPrompt="1" idx="16" type="title"/>
          </p:nvPr>
        </p:nvSpPr>
        <p:spPr>
          <a:xfrm>
            <a:off x="4904286" y="3085020"/>
            <a:ext cx="19368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41" name="Google Shape;141;p25"/>
          <p:cNvSpPr txBox="1"/>
          <p:nvPr>
            <p:ph idx="17" type="title"/>
          </p:nvPr>
        </p:nvSpPr>
        <p:spPr>
          <a:xfrm>
            <a:off x="4615140" y="356886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5"/>
          <p:cNvSpPr txBox="1"/>
          <p:nvPr>
            <p:ph idx="18" type="subTitle"/>
          </p:nvPr>
        </p:nvSpPr>
        <p:spPr>
          <a:xfrm>
            <a:off x="4615137" y="3967993"/>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43" name="Google Shape;143;p25"/>
          <p:cNvPicPr preferRelativeResize="0"/>
          <p:nvPr/>
        </p:nvPicPr>
        <p:blipFill rotWithShape="1">
          <a:blip r:embed="rId2">
            <a:alphaModFix/>
          </a:blip>
          <a:srcRect b="0" l="0" r="0" t="0"/>
          <a:stretch/>
        </p:blipFill>
        <p:spPr>
          <a:xfrm flipH="1" rot="395882">
            <a:off x="-158200" y="-709517"/>
            <a:ext cx="1572000" cy="3813267"/>
          </a:xfrm>
          <a:prstGeom prst="rect">
            <a:avLst/>
          </a:prstGeom>
          <a:noFill/>
          <a:ln>
            <a:noFill/>
          </a:ln>
        </p:spPr>
      </p:pic>
      <p:pic>
        <p:nvPicPr>
          <p:cNvPr id="144" name="Google Shape;144;p25"/>
          <p:cNvPicPr preferRelativeResize="0"/>
          <p:nvPr/>
        </p:nvPicPr>
        <p:blipFill rotWithShape="1">
          <a:blip r:embed="rId3">
            <a:alphaModFix/>
          </a:blip>
          <a:srcRect b="0" l="0" r="0" t="0"/>
          <a:stretch/>
        </p:blipFill>
        <p:spPr>
          <a:xfrm flipH="1">
            <a:off x="-106925" y="3556777"/>
            <a:ext cx="1187150" cy="1538046"/>
          </a:xfrm>
          <a:prstGeom prst="rect">
            <a:avLst/>
          </a:prstGeom>
          <a:noFill/>
          <a:ln>
            <a:noFill/>
          </a:ln>
        </p:spPr>
      </p:pic>
      <p:pic>
        <p:nvPicPr>
          <p:cNvPr id="145" name="Google Shape;145;p25"/>
          <p:cNvPicPr preferRelativeResize="0"/>
          <p:nvPr/>
        </p:nvPicPr>
        <p:blipFill rotWithShape="1">
          <a:blip r:embed="rId4">
            <a:alphaModFix/>
          </a:blip>
          <a:srcRect b="0" l="0" r="0" t="0"/>
          <a:stretch/>
        </p:blipFill>
        <p:spPr>
          <a:xfrm rot="399011">
            <a:off x="8224735" y="801160"/>
            <a:ext cx="1889979" cy="43031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46" name="Shape 146"/>
        <p:cNvGrpSpPr/>
        <p:nvPr/>
      </p:nvGrpSpPr>
      <p:grpSpPr>
        <a:xfrm>
          <a:off x="0" y="0"/>
          <a:ext cx="0" cy="0"/>
          <a:chOff x="0" y="0"/>
          <a:chExt cx="0" cy="0"/>
        </a:xfrm>
      </p:grpSpPr>
      <p:sp>
        <p:nvSpPr>
          <p:cNvPr id="147" name="Google Shape;147;p26"/>
          <p:cNvSpPr txBox="1"/>
          <p:nvPr>
            <p:ph type="title"/>
          </p:nvPr>
        </p:nvSpPr>
        <p:spPr>
          <a:xfrm>
            <a:off x="713225" y="1899125"/>
            <a:ext cx="25377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idx="1" type="subTitle"/>
          </p:nvPr>
        </p:nvSpPr>
        <p:spPr>
          <a:xfrm>
            <a:off x="713225" y="2298242"/>
            <a:ext cx="25377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9" name="Google Shape;149;p26"/>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6"/>
          <p:cNvSpPr txBox="1"/>
          <p:nvPr>
            <p:ph idx="3" type="title"/>
          </p:nvPr>
        </p:nvSpPr>
        <p:spPr>
          <a:xfrm>
            <a:off x="5893076" y="2888525"/>
            <a:ext cx="25377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6"/>
          <p:cNvSpPr txBox="1"/>
          <p:nvPr>
            <p:ph idx="4" type="subTitle"/>
          </p:nvPr>
        </p:nvSpPr>
        <p:spPr>
          <a:xfrm>
            <a:off x="5893075" y="3287642"/>
            <a:ext cx="25377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52" name="Google Shape;152;p26"/>
          <p:cNvPicPr preferRelativeResize="0"/>
          <p:nvPr/>
        </p:nvPicPr>
        <p:blipFill rotWithShape="1">
          <a:blip r:embed="rId2">
            <a:alphaModFix/>
          </a:blip>
          <a:srcRect b="0" l="0" r="0" t="0"/>
          <a:stretch/>
        </p:blipFill>
        <p:spPr>
          <a:xfrm rot="5400000">
            <a:off x="7734125" y="981213"/>
            <a:ext cx="1393300" cy="1349250"/>
          </a:xfrm>
          <a:prstGeom prst="rect">
            <a:avLst/>
          </a:prstGeom>
          <a:noFill/>
          <a:ln>
            <a:noFill/>
          </a:ln>
        </p:spPr>
      </p:pic>
      <p:pic>
        <p:nvPicPr>
          <p:cNvPr id="153" name="Google Shape;153;p26"/>
          <p:cNvPicPr preferRelativeResize="0"/>
          <p:nvPr/>
        </p:nvPicPr>
        <p:blipFill>
          <a:blip r:embed="rId3">
            <a:alphaModFix/>
          </a:blip>
          <a:stretch>
            <a:fillRect/>
          </a:stretch>
        </p:blipFill>
        <p:spPr>
          <a:xfrm rot="-5400000">
            <a:off x="-2150" y="3753987"/>
            <a:ext cx="1840875" cy="1700025"/>
          </a:xfrm>
          <a:prstGeom prst="rect">
            <a:avLst/>
          </a:prstGeom>
          <a:noFill/>
          <a:ln>
            <a:noFill/>
          </a:ln>
        </p:spPr>
      </p:pic>
      <p:pic>
        <p:nvPicPr>
          <p:cNvPr id="154" name="Google Shape;154;p26"/>
          <p:cNvPicPr preferRelativeResize="0"/>
          <p:nvPr/>
        </p:nvPicPr>
        <p:blipFill rotWithShape="1">
          <a:blip r:embed="rId4">
            <a:alphaModFix/>
          </a:blip>
          <a:srcRect b="0" l="0" r="0" t="0"/>
          <a:stretch/>
        </p:blipFill>
        <p:spPr>
          <a:xfrm rot="10800000">
            <a:off x="7557911" y="-473000"/>
            <a:ext cx="2372929" cy="1840875"/>
          </a:xfrm>
          <a:prstGeom prst="rect">
            <a:avLst/>
          </a:prstGeom>
          <a:noFill/>
          <a:ln>
            <a:noFill/>
          </a:ln>
        </p:spPr>
      </p:pic>
      <p:pic>
        <p:nvPicPr>
          <p:cNvPr id="155" name="Google Shape;155;p26"/>
          <p:cNvPicPr preferRelativeResize="0"/>
          <p:nvPr/>
        </p:nvPicPr>
        <p:blipFill>
          <a:blip r:embed="rId5">
            <a:alphaModFix/>
          </a:blip>
          <a:stretch>
            <a:fillRect/>
          </a:stretch>
        </p:blipFill>
        <p:spPr>
          <a:xfrm rot="7597377">
            <a:off x="6083001" y="-2198807"/>
            <a:ext cx="2386824" cy="4381382"/>
          </a:xfrm>
          <a:prstGeom prst="rect">
            <a:avLst/>
          </a:prstGeom>
          <a:noFill/>
          <a:ln>
            <a:noFill/>
          </a:ln>
        </p:spPr>
      </p:pic>
      <p:pic>
        <p:nvPicPr>
          <p:cNvPr id="156" name="Google Shape;156;p26"/>
          <p:cNvPicPr preferRelativeResize="0"/>
          <p:nvPr/>
        </p:nvPicPr>
        <p:blipFill rotWithShape="1">
          <a:blip r:embed="rId6">
            <a:alphaModFix/>
          </a:blip>
          <a:srcRect b="0" l="0" r="0" t="0"/>
          <a:stretch/>
        </p:blipFill>
        <p:spPr>
          <a:xfrm rot="10799990">
            <a:off x="-984822" y="704320"/>
            <a:ext cx="1774244" cy="403966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727575" y="2064075"/>
            <a:ext cx="3672300" cy="2025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59" name="Google Shape;159;p2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27"/>
          <p:cNvSpPr txBox="1"/>
          <p:nvPr>
            <p:ph idx="2" type="subTitle"/>
          </p:nvPr>
        </p:nvSpPr>
        <p:spPr>
          <a:xfrm>
            <a:off x="4729750" y="2064075"/>
            <a:ext cx="3701100" cy="2025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pic>
        <p:nvPicPr>
          <p:cNvPr id="161" name="Google Shape;161;p27"/>
          <p:cNvPicPr preferRelativeResize="0"/>
          <p:nvPr/>
        </p:nvPicPr>
        <p:blipFill rotWithShape="1">
          <a:blip r:embed="rId2">
            <a:alphaModFix/>
          </a:blip>
          <a:srcRect b="0" l="0" r="0" t="0"/>
          <a:stretch/>
        </p:blipFill>
        <p:spPr>
          <a:xfrm rot="10800000">
            <a:off x="-698700" y="376250"/>
            <a:ext cx="1812850" cy="1406350"/>
          </a:xfrm>
          <a:prstGeom prst="rect">
            <a:avLst/>
          </a:prstGeom>
          <a:noFill/>
          <a:ln>
            <a:noFill/>
          </a:ln>
        </p:spPr>
      </p:pic>
      <p:pic>
        <p:nvPicPr>
          <p:cNvPr id="162" name="Google Shape;162;p27"/>
          <p:cNvPicPr preferRelativeResize="0"/>
          <p:nvPr/>
        </p:nvPicPr>
        <p:blipFill rotWithShape="1">
          <a:blip r:embed="rId3">
            <a:alphaModFix/>
          </a:blip>
          <a:srcRect b="0" l="0" r="0" t="0"/>
          <a:stretch/>
        </p:blipFill>
        <p:spPr>
          <a:xfrm flipH="1" rot="10800000">
            <a:off x="8093575" y="70425"/>
            <a:ext cx="1209425" cy="1566900"/>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rot="5400007">
            <a:off x="2889925" y="3276801"/>
            <a:ext cx="1271700" cy="3084848"/>
          </a:xfrm>
          <a:prstGeom prst="rect">
            <a:avLst/>
          </a:prstGeom>
          <a:noFill/>
          <a:ln>
            <a:noFill/>
          </a:ln>
        </p:spPr>
      </p:pic>
      <p:pic>
        <p:nvPicPr>
          <p:cNvPr id="164" name="Google Shape;164;p27"/>
          <p:cNvPicPr preferRelativeResize="0"/>
          <p:nvPr/>
        </p:nvPicPr>
        <p:blipFill rotWithShape="1">
          <a:blip r:embed="rId5">
            <a:alphaModFix/>
          </a:blip>
          <a:srcRect b="0" l="0" r="0" t="0"/>
          <a:stretch/>
        </p:blipFill>
        <p:spPr>
          <a:xfrm rot="-5400008">
            <a:off x="4467345" y="3044473"/>
            <a:ext cx="2002458" cy="455925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65" name="Shape 165"/>
        <p:cNvGrpSpPr/>
        <p:nvPr/>
      </p:nvGrpSpPr>
      <p:grpSpPr>
        <a:xfrm>
          <a:off x="0" y="0"/>
          <a:ext cx="0" cy="0"/>
          <a:chOff x="0" y="0"/>
          <a:chExt cx="0" cy="0"/>
        </a:xfrm>
      </p:grpSpPr>
      <p:sp>
        <p:nvSpPr>
          <p:cNvPr id="166" name="Google Shape;166;p28"/>
          <p:cNvSpPr txBox="1"/>
          <p:nvPr>
            <p:ph type="title"/>
          </p:nvPr>
        </p:nvSpPr>
        <p:spPr>
          <a:xfrm>
            <a:off x="909400"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28"/>
          <p:cNvSpPr txBox="1"/>
          <p:nvPr>
            <p:ph idx="1" type="subTitle"/>
          </p:nvPr>
        </p:nvSpPr>
        <p:spPr>
          <a:xfrm>
            <a:off x="9094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28"/>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28"/>
          <p:cNvSpPr txBox="1"/>
          <p:nvPr>
            <p:ph idx="3" type="title"/>
          </p:nvPr>
        </p:nvSpPr>
        <p:spPr>
          <a:xfrm>
            <a:off x="3487101"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0" name="Google Shape;170;p28"/>
          <p:cNvSpPr txBox="1"/>
          <p:nvPr>
            <p:ph idx="4" type="subTitle"/>
          </p:nvPr>
        </p:nvSpPr>
        <p:spPr>
          <a:xfrm>
            <a:off x="34871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1" name="Google Shape;171;p28"/>
          <p:cNvSpPr txBox="1"/>
          <p:nvPr>
            <p:ph idx="5" type="title"/>
          </p:nvPr>
        </p:nvSpPr>
        <p:spPr>
          <a:xfrm>
            <a:off x="6064802"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2" name="Google Shape;172;p28"/>
          <p:cNvSpPr txBox="1"/>
          <p:nvPr>
            <p:ph idx="6" type="subTitle"/>
          </p:nvPr>
        </p:nvSpPr>
        <p:spPr>
          <a:xfrm>
            <a:off x="60648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73" name="Google Shape;173;p28"/>
          <p:cNvPicPr preferRelativeResize="0"/>
          <p:nvPr/>
        </p:nvPicPr>
        <p:blipFill rotWithShape="1">
          <a:blip r:embed="rId2">
            <a:alphaModFix/>
          </a:blip>
          <a:srcRect b="0" l="0" r="0" t="0"/>
          <a:stretch/>
        </p:blipFill>
        <p:spPr>
          <a:xfrm rot="3546976">
            <a:off x="-485442" y="-893769"/>
            <a:ext cx="1796434" cy="4090188"/>
          </a:xfrm>
          <a:prstGeom prst="rect">
            <a:avLst/>
          </a:prstGeom>
          <a:noFill/>
          <a:ln>
            <a:noFill/>
          </a:ln>
        </p:spPr>
      </p:pic>
      <p:pic>
        <p:nvPicPr>
          <p:cNvPr id="174" name="Google Shape;174;p28"/>
          <p:cNvPicPr preferRelativeResize="0"/>
          <p:nvPr/>
        </p:nvPicPr>
        <p:blipFill rotWithShape="1">
          <a:blip r:embed="rId3">
            <a:alphaModFix/>
          </a:blip>
          <a:srcRect b="0" l="0" r="0" t="0"/>
          <a:stretch/>
        </p:blipFill>
        <p:spPr>
          <a:xfrm flipH="1" rot="10800000">
            <a:off x="7789500" y="-310000"/>
            <a:ext cx="1572000" cy="2036650"/>
          </a:xfrm>
          <a:prstGeom prst="rect">
            <a:avLst/>
          </a:prstGeom>
          <a:noFill/>
          <a:ln>
            <a:noFill/>
          </a:ln>
        </p:spPr>
      </p:pic>
      <p:pic>
        <p:nvPicPr>
          <p:cNvPr id="175" name="Google Shape;175;p28"/>
          <p:cNvPicPr preferRelativeResize="0"/>
          <p:nvPr/>
        </p:nvPicPr>
        <p:blipFill rotWithShape="1">
          <a:blip r:embed="rId4">
            <a:alphaModFix/>
          </a:blip>
          <a:srcRect b="0" l="0" r="0" t="0"/>
          <a:stretch/>
        </p:blipFill>
        <p:spPr>
          <a:xfrm rot="-5400000">
            <a:off x="2031350" y="3095450"/>
            <a:ext cx="1724400" cy="41829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176" name="Shape 176"/>
        <p:cNvGrpSpPr/>
        <p:nvPr/>
      </p:nvGrpSpPr>
      <p:grpSpPr>
        <a:xfrm>
          <a:off x="0" y="0"/>
          <a:ext cx="0" cy="0"/>
          <a:chOff x="0" y="0"/>
          <a:chExt cx="0" cy="0"/>
        </a:xfrm>
      </p:grpSpPr>
      <p:sp>
        <p:nvSpPr>
          <p:cNvPr id="177" name="Google Shape;177;p29"/>
          <p:cNvSpPr txBox="1"/>
          <p:nvPr>
            <p:ph type="title"/>
          </p:nvPr>
        </p:nvSpPr>
        <p:spPr>
          <a:xfrm>
            <a:off x="909400"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8" name="Google Shape;178;p29"/>
          <p:cNvSpPr txBox="1"/>
          <p:nvPr>
            <p:ph idx="1" type="subTitle"/>
          </p:nvPr>
        </p:nvSpPr>
        <p:spPr>
          <a:xfrm>
            <a:off x="9094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9" name="Google Shape;179;p29"/>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9"/>
          <p:cNvSpPr txBox="1"/>
          <p:nvPr>
            <p:ph idx="3" type="title"/>
          </p:nvPr>
        </p:nvSpPr>
        <p:spPr>
          <a:xfrm>
            <a:off x="3487101"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1" name="Google Shape;181;p29"/>
          <p:cNvSpPr txBox="1"/>
          <p:nvPr>
            <p:ph idx="4" type="subTitle"/>
          </p:nvPr>
        </p:nvSpPr>
        <p:spPr>
          <a:xfrm>
            <a:off x="34871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2" name="Google Shape;182;p29"/>
          <p:cNvSpPr txBox="1"/>
          <p:nvPr>
            <p:ph idx="5" type="title"/>
          </p:nvPr>
        </p:nvSpPr>
        <p:spPr>
          <a:xfrm>
            <a:off x="6064802"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29"/>
          <p:cNvSpPr txBox="1"/>
          <p:nvPr>
            <p:ph idx="6" type="subTitle"/>
          </p:nvPr>
        </p:nvSpPr>
        <p:spPr>
          <a:xfrm>
            <a:off x="60648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84" name="Google Shape;184;p29"/>
          <p:cNvPicPr preferRelativeResize="0"/>
          <p:nvPr/>
        </p:nvPicPr>
        <p:blipFill rotWithShape="1">
          <a:blip r:embed="rId2">
            <a:alphaModFix/>
          </a:blip>
          <a:srcRect b="0" l="0" r="0" t="0"/>
          <a:stretch/>
        </p:blipFill>
        <p:spPr>
          <a:xfrm rot="5400000">
            <a:off x="3365525" y="4494600"/>
            <a:ext cx="1393300" cy="1349250"/>
          </a:xfrm>
          <a:prstGeom prst="rect">
            <a:avLst/>
          </a:prstGeom>
          <a:noFill/>
          <a:ln>
            <a:noFill/>
          </a:ln>
        </p:spPr>
      </p:pic>
      <p:pic>
        <p:nvPicPr>
          <p:cNvPr id="185" name="Google Shape;185;p29"/>
          <p:cNvPicPr preferRelativeResize="0"/>
          <p:nvPr/>
        </p:nvPicPr>
        <p:blipFill>
          <a:blip r:embed="rId3">
            <a:alphaModFix/>
          </a:blip>
          <a:stretch>
            <a:fillRect/>
          </a:stretch>
        </p:blipFill>
        <p:spPr>
          <a:xfrm rot="-5400000">
            <a:off x="8218200" y="3327325"/>
            <a:ext cx="1659025" cy="1532125"/>
          </a:xfrm>
          <a:prstGeom prst="rect">
            <a:avLst/>
          </a:prstGeom>
          <a:noFill/>
          <a:ln>
            <a:noFill/>
          </a:ln>
        </p:spPr>
      </p:pic>
      <p:pic>
        <p:nvPicPr>
          <p:cNvPr id="186" name="Google Shape;186;p29"/>
          <p:cNvPicPr preferRelativeResize="0"/>
          <p:nvPr/>
        </p:nvPicPr>
        <p:blipFill rotWithShape="1">
          <a:blip r:embed="rId4">
            <a:alphaModFix/>
          </a:blip>
          <a:srcRect b="0" l="0" r="0" t="0"/>
          <a:stretch/>
        </p:blipFill>
        <p:spPr>
          <a:xfrm rot="-9355986">
            <a:off x="-232067" y="311450"/>
            <a:ext cx="1328784" cy="3223299"/>
          </a:xfrm>
          <a:prstGeom prst="rect">
            <a:avLst/>
          </a:prstGeom>
          <a:noFill/>
          <a:ln>
            <a:noFill/>
          </a:ln>
        </p:spPr>
      </p:pic>
      <p:pic>
        <p:nvPicPr>
          <p:cNvPr id="187" name="Google Shape;187;p29"/>
          <p:cNvPicPr preferRelativeResize="0"/>
          <p:nvPr/>
        </p:nvPicPr>
        <p:blipFill rotWithShape="1">
          <a:blip r:embed="rId5">
            <a:alphaModFix/>
          </a:blip>
          <a:srcRect b="0" l="0" r="0" t="0"/>
          <a:stretch/>
        </p:blipFill>
        <p:spPr>
          <a:xfrm rot="-8611223">
            <a:off x="2644600" y="4491875"/>
            <a:ext cx="2835150" cy="2032750"/>
          </a:xfrm>
          <a:prstGeom prst="rect">
            <a:avLst/>
          </a:prstGeom>
          <a:noFill/>
          <a:ln>
            <a:noFill/>
          </a:ln>
        </p:spPr>
      </p:pic>
      <p:pic>
        <p:nvPicPr>
          <p:cNvPr id="188" name="Google Shape;188;p29"/>
          <p:cNvPicPr preferRelativeResize="0"/>
          <p:nvPr/>
        </p:nvPicPr>
        <p:blipFill rotWithShape="1">
          <a:blip r:embed="rId6">
            <a:alphaModFix/>
          </a:blip>
          <a:srcRect b="0" l="0" r="0" t="0"/>
          <a:stretch/>
        </p:blipFill>
        <p:spPr>
          <a:xfrm rot="-5400008">
            <a:off x="7571045" y="-1740127"/>
            <a:ext cx="2002458" cy="455925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189" name="Shape 189"/>
        <p:cNvGrpSpPr/>
        <p:nvPr/>
      </p:nvGrpSpPr>
      <p:grpSpPr>
        <a:xfrm>
          <a:off x="0" y="0"/>
          <a:ext cx="0" cy="0"/>
          <a:chOff x="0" y="0"/>
          <a:chExt cx="0" cy="0"/>
        </a:xfrm>
      </p:grpSpPr>
      <p:sp>
        <p:nvSpPr>
          <p:cNvPr id="190" name="Google Shape;190;p30"/>
          <p:cNvSpPr txBox="1"/>
          <p:nvPr>
            <p:ph type="title"/>
          </p:nvPr>
        </p:nvSpPr>
        <p:spPr>
          <a:xfrm>
            <a:off x="1986650" y="1320539"/>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0"/>
          <p:cNvSpPr txBox="1"/>
          <p:nvPr>
            <p:ph idx="1" type="subTitle"/>
          </p:nvPr>
        </p:nvSpPr>
        <p:spPr>
          <a:xfrm>
            <a:off x="1986650" y="1678422"/>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2" name="Google Shape;192;p30"/>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30"/>
          <p:cNvSpPr txBox="1"/>
          <p:nvPr>
            <p:ph idx="3" type="title"/>
          </p:nvPr>
        </p:nvSpPr>
        <p:spPr>
          <a:xfrm>
            <a:off x="1986651" y="2410101"/>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0"/>
          <p:cNvSpPr txBox="1"/>
          <p:nvPr>
            <p:ph idx="4" type="subTitle"/>
          </p:nvPr>
        </p:nvSpPr>
        <p:spPr>
          <a:xfrm>
            <a:off x="1986650" y="2767984"/>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5" name="Google Shape;195;p30"/>
          <p:cNvSpPr txBox="1"/>
          <p:nvPr>
            <p:ph idx="5" type="title"/>
          </p:nvPr>
        </p:nvSpPr>
        <p:spPr>
          <a:xfrm>
            <a:off x="1986652" y="3499639"/>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6" name="Google Shape;196;p30"/>
          <p:cNvSpPr txBox="1"/>
          <p:nvPr>
            <p:ph idx="6" type="subTitle"/>
          </p:nvPr>
        </p:nvSpPr>
        <p:spPr>
          <a:xfrm>
            <a:off x="1986650" y="3857531"/>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97" name="Google Shape;197;p30"/>
          <p:cNvPicPr preferRelativeResize="0"/>
          <p:nvPr/>
        </p:nvPicPr>
        <p:blipFill rotWithShape="1">
          <a:blip r:embed="rId2">
            <a:alphaModFix/>
          </a:blip>
          <a:srcRect b="0" l="0" r="0" t="0"/>
          <a:stretch/>
        </p:blipFill>
        <p:spPr>
          <a:xfrm rot="-3282886">
            <a:off x="8609178" y="2736320"/>
            <a:ext cx="1774245" cy="4039661"/>
          </a:xfrm>
          <a:prstGeom prst="rect">
            <a:avLst/>
          </a:prstGeom>
          <a:noFill/>
          <a:ln>
            <a:noFill/>
          </a:ln>
        </p:spPr>
      </p:pic>
      <p:pic>
        <p:nvPicPr>
          <p:cNvPr id="198" name="Google Shape;198;p30"/>
          <p:cNvPicPr preferRelativeResize="0"/>
          <p:nvPr/>
        </p:nvPicPr>
        <p:blipFill rotWithShape="1">
          <a:blip r:embed="rId3">
            <a:alphaModFix/>
          </a:blip>
          <a:srcRect b="0" l="0" r="0" t="0"/>
          <a:stretch/>
        </p:blipFill>
        <p:spPr>
          <a:xfrm rot="10800000">
            <a:off x="7797200" y="294118"/>
            <a:ext cx="2504350" cy="1437030"/>
          </a:xfrm>
          <a:prstGeom prst="rect">
            <a:avLst/>
          </a:prstGeom>
          <a:noFill/>
          <a:ln>
            <a:noFill/>
          </a:ln>
        </p:spPr>
      </p:pic>
      <p:pic>
        <p:nvPicPr>
          <p:cNvPr id="199" name="Google Shape;199;p30"/>
          <p:cNvPicPr preferRelativeResize="0"/>
          <p:nvPr/>
        </p:nvPicPr>
        <p:blipFill rotWithShape="1">
          <a:blip r:embed="rId4">
            <a:alphaModFix/>
          </a:blip>
          <a:srcRect b="0" l="0" r="0" t="0"/>
          <a:stretch/>
        </p:blipFill>
        <p:spPr>
          <a:xfrm rot="-4500000">
            <a:off x="-1570436" y="1705650"/>
            <a:ext cx="3031284" cy="21733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200" name="Shape 200"/>
        <p:cNvGrpSpPr/>
        <p:nvPr/>
      </p:nvGrpSpPr>
      <p:grpSpPr>
        <a:xfrm>
          <a:off x="0" y="0"/>
          <a:ext cx="0" cy="0"/>
          <a:chOff x="0" y="0"/>
          <a:chExt cx="0" cy="0"/>
        </a:xfrm>
      </p:grpSpPr>
      <p:sp>
        <p:nvSpPr>
          <p:cNvPr id="201" name="Google Shape;201;p31"/>
          <p:cNvSpPr txBox="1"/>
          <p:nvPr>
            <p:ph type="title"/>
          </p:nvPr>
        </p:nvSpPr>
        <p:spPr>
          <a:xfrm>
            <a:off x="1624450" y="1629138"/>
            <a:ext cx="26940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31"/>
          <p:cNvSpPr txBox="1"/>
          <p:nvPr>
            <p:ph idx="1" type="subTitle"/>
          </p:nvPr>
        </p:nvSpPr>
        <p:spPr>
          <a:xfrm>
            <a:off x="1624450" y="2028262"/>
            <a:ext cx="26940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3" name="Google Shape;203;p31"/>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31"/>
          <p:cNvSpPr txBox="1"/>
          <p:nvPr>
            <p:ph idx="3" type="title"/>
          </p:nvPr>
        </p:nvSpPr>
        <p:spPr>
          <a:xfrm>
            <a:off x="4825390" y="1629138"/>
            <a:ext cx="26940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31"/>
          <p:cNvSpPr txBox="1"/>
          <p:nvPr>
            <p:ph idx="4" type="subTitle"/>
          </p:nvPr>
        </p:nvSpPr>
        <p:spPr>
          <a:xfrm>
            <a:off x="4825389" y="2028262"/>
            <a:ext cx="26940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 name="Google Shape;206;p31"/>
          <p:cNvSpPr txBox="1"/>
          <p:nvPr>
            <p:ph idx="5" type="title"/>
          </p:nvPr>
        </p:nvSpPr>
        <p:spPr>
          <a:xfrm>
            <a:off x="1624450" y="2998163"/>
            <a:ext cx="26940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7" name="Google Shape;207;p31"/>
          <p:cNvSpPr txBox="1"/>
          <p:nvPr>
            <p:ph idx="6" type="subTitle"/>
          </p:nvPr>
        </p:nvSpPr>
        <p:spPr>
          <a:xfrm>
            <a:off x="1624450" y="3397288"/>
            <a:ext cx="26940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8" name="Google Shape;208;p31"/>
          <p:cNvSpPr txBox="1"/>
          <p:nvPr>
            <p:ph idx="7" type="title"/>
          </p:nvPr>
        </p:nvSpPr>
        <p:spPr>
          <a:xfrm>
            <a:off x="4825390" y="2998163"/>
            <a:ext cx="26940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9" name="Google Shape;209;p31"/>
          <p:cNvSpPr txBox="1"/>
          <p:nvPr>
            <p:ph idx="8" type="subTitle"/>
          </p:nvPr>
        </p:nvSpPr>
        <p:spPr>
          <a:xfrm>
            <a:off x="4825389" y="3397288"/>
            <a:ext cx="26940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210" name="Google Shape;210;p31"/>
          <p:cNvPicPr preferRelativeResize="0"/>
          <p:nvPr/>
        </p:nvPicPr>
        <p:blipFill rotWithShape="1">
          <a:blip r:embed="rId2">
            <a:alphaModFix/>
          </a:blip>
          <a:srcRect b="0" l="0" r="0" t="0"/>
          <a:stretch/>
        </p:blipFill>
        <p:spPr>
          <a:xfrm rot="7138799">
            <a:off x="7705970" y="-1163991"/>
            <a:ext cx="1449612" cy="3300532"/>
          </a:xfrm>
          <a:prstGeom prst="rect">
            <a:avLst/>
          </a:prstGeom>
          <a:noFill/>
          <a:ln>
            <a:noFill/>
          </a:ln>
        </p:spPr>
      </p:pic>
      <p:pic>
        <p:nvPicPr>
          <p:cNvPr id="211" name="Google Shape;211;p31"/>
          <p:cNvPicPr preferRelativeResize="0"/>
          <p:nvPr/>
        </p:nvPicPr>
        <p:blipFill rotWithShape="1">
          <a:blip r:embed="rId3">
            <a:alphaModFix/>
          </a:blip>
          <a:srcRect b="0" l="0" r="0" t="0"/>
          <a:stretch/>
        </p:blipFill>
        <p:spPr>
          <a:xfrm rot="5400000">
            <a:off x="-616525" y="385275"/>
            <a:ext cx="1393300" cy="1349250"/>
          </a:xfrm>
          <a:prstGeom prst="rect">
            <a:avLst/>
          </a:prstGeom>
          <a:noFill/>
          <a:ln>
            <a:noFill/>
          </a:ln>
        </p:spPr>
      </p:pic>
      <p:pic>
        <p:nvPicPr>
          <p:cNvPr id="212" name="Google Shape;212;p31"/>
          <p:cNvPicPr preferRelativeResize="0"/>
          <p:nvPr/>
        </p:nvPicPr>
        <p:blipFill rotWithShape="1">
          <a:blip r:embed="rId4">
            <a:alphaModFix/>
          </a:blip>
          <a:srcRect b="0" l="0" r="0" t="0"/>
          <a:stretch/>
        </p:blipFill>
        <p:spPr>
          <a:xfrm rot="-5400000">
            <a:off x="5172175" y="3734100"/>
            <a:ext cx="1315650" cy="3191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213" name="Shape 213"/>
        <p:cNvGrpSpPr/>
        <p:nvPr/>
      </p:nvGrpSpPr>
      <p:grpSpPr>
        <a:xfrm>
          <a:off x="0" y="0"/>
          <a:ext cx="0" cy="0"/>
          <a:chOff x="0" y="0"/>
          <a:chExt cx="0" cy="0"/>
        </a:xfrm>
      </p:grpSpPr>
      <p:sp>
        <p:nvSpPr>
          <p:cNvPr id="214" name="Google Shape;214;p32"/>
          <p:cNvSpPr txBox="1"/>
          <p:nvPr>
            <p:ph type="title"/>
          </p:nvPr>
        </p:nvSpPr>
        <p:spPr>
          <a:xfrm>
            <a:off x="9094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32"/>
          <p:cNvSpPr txBox="1"/>
          <p:nvPr>
            <p:ph idx="1" type="subTitle"/>
          </p:nvPr>
        </p:nvSpPr>
        <p:spPr>
          <a:xfrm>
            <a:off x="9094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6" name="Google Shape;216;p32"/>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32"/>
          <p:cNvSpPr txBox="1"/>
          <p:nvPr>
            <p:ph idx="3" type="title"/>
          </p:nvPr>
        </p:nvSpPr>
        <p:spPr>
          <a:xfrm>
            <a:off x="34871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8" name="Google Shape;218;p32"/>
          <p:cNvSpPr txBox="1"/>
          <p:nvPr>
            <p:ph idx="4" type="subTitle"/>
          </p:nvPr>
        </p:nvSpPr>
        <p:spPr>
          <a:xfrm>
            <a:off x="34871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9" name="Google Shape;219;p32"/>
          <p:cNvSpPr txBox="1"/>
          <p:nvPr>
            <p:ph idx="5" type="title"/>
          </p:nvPr>
        </p:nvSpPr>
        <p:spPr>
          <a:xfrm>
            <a:off x="909475"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0" name="Google Shape;220;p32"/>
          <p:cNvSpPr txBox="1"/>
          <p:nvPr>
            <p:ph idx="6" type="subTitle"/>
          </p:nvPr>
        </p:nvSpPr>
        <p:spPr>
          <a:xfrm>
            <a:off x="9094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 name="Google Shape;221;p32"/>
          <p:cNvSpPr txBox="1"/>
          <p:nvPr>
            <p:ph idx="7" type="title"/>
          </p:nvPr>
        </p:nvSpPr>
        <p:spPr>
          <a:xfrm>
            <a:off x="3487176"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2" name="Google Shape;222;p32"/>
          <p:cNvSpPr txBox="1"/>
          <p:nvPr>
            <p:ph idx="8" type="subTitle"/>
          </p:nvPr>
        </p:nvSpPr>
        <p:spPr>
          <a:xfrm>
            <a:off x="34871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3" name="Google Shape;223;p32"/>
          <p:cNvSpPr txBox="1"/>
          <p:nvPr>
            <p:ph idx="9" type="title"/>
          </p:nvPr>
        </p:nvSpPr>
        <p:spPr>
          <a:xfrm>
            <a:off x="60648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4" name="Google Shape;224;p32"/>
          <p:cNvSpPr txBox="1"/>
          <p:nvPr>
            <p:ph idx="13" type="subTitle"/>
          </p:nvPr>
        </p:nvSpPr>
        <p:spPr>
          <a:xfrm>
            <a:off x="60648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 name="Google Shape;225;p32"/>
          <p:cNvSpPr txBox="1"/>
          <p:nvPr>
            <p:ph idx="14" type="title"/>
          </p:nvPr>
        </p:nvSpPr>
        <p:spPr>
          <a:xfrm>
            <a:off x="6064875"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6" name="Google Shape;226;p32"/>
          <p:cNvSpPr txBox="1"/>
          <p:nvPr>
            <p:ph idx="15" type="subTitle"/>
          </p:nvPr>
        </p:nvSpPr>
        <p:spPr>
          <a:xfrm>
            <a:off x="60648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227" name="Google Shape;227;p32"/>
          <p:cNvPicPr preferRelativeResize="0"/>
          <p:nvPr/>
        </p:nvPicPr>
        <p:blipFill rotWithShape="1">
          <a:blip r:embed="rId2">
            <a:alphaModFix/>
          </a:blip>
          <a:srcRect b="0" l="0" r="0" t="0"/>
          <a:stretch/>
        </p:blipFill>
        <p:spPr>
          <a:xfrm rot="-10059469">
            <a:off x="-250407" y="191408"/>
            <a:ext cx="1320763" cy="3203783"/>
          </a:xfrm>
          <a:prstGeom prst="rect">
            <a:avLst/>
          </a:prstGeom>
          <a:noFill/>
          <a:ln>
            <a:noFill/>
          </a:ln>
        </p:spPr>
      </p:pic>
      <p:pic>
        <p:nvPicPr>
          <p:cNvPr id="228" name="Google Shape;228;p32"/>
          <p:cNvPicPr preferRelativeResize="0"/>
          <p:nvPr/>
        </p:nvPicPr>
        <p:blipFill rotWithShape="1">
          <a:blip r:embed="rId3">
            <a:alphaModFix/>
          </a:blip>
          <a:srcRect b="0" l="0" r="0" t="0"/>
          <a:stretch/>
        </p:blipFill>
        <p:spPr>
          <a:xfrm flipH="1" rot="5400000">
            <a:off x="-327025" y="-99117"/>
            <a:ext cx="1179500" cy="1528135"/>
          </a:xfrm>
          <a:prstGeom prst="rect">
            <a:avLst/>
          </a:prstGeom>
          <a:noFill/>
          <a:ln>
            <a:noFill/>
          </a:ln>
        </p:spPr>
      </p:pic>
      <p:pic>
        <p:nvPicPr>
          <p:cNvPr id="229" name="Google Shape;229;p32"/>
          <p:cNvPicPr preferRelativeResize="0"/>
          <p:nvPr/>
        </p:nvPicPr>
        <p:blipFill rotWithShape="1">
          <a:blip r:embed="rId4">
            <a:alphaModFix/>
          </a:blip>
          <a:srcRect b="0" l="0" r="0" t="0"/>
          <a:stretch/>
        </p:blipFill>
        <p:spPr>
          <a:xfrm rot="-3">
            <a:off x="7978008" y="2558906"/>
            <a:ext cx="1796434" cy="409018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30" name="Shape 230"/>
        <p:cNvGrpSpPr/>
        <p:nvPr/>
      </p:nvGrpSpPr>
      <p:grpSpPr>
        <a:xfrm>
          <a:off x="0" y="0"/>
          <a:ext cx="0" cy="0"/>
          <a:chOff x="0" y="0"/>
          <a:chExt cx="0" cy="0"/>
        </a:xfrm>
      </p:grpSpPr>
      <p:sp>
        <p:nvSpPr>
          <p:cNvPr id="231" name="Google Shape;231;p33"/>
          <p:cNvSpPr txBox="1"/>
          <p:nvPr>
            <p:ph idx="1" type="subTitle"/>
          </p:nvPr>
        </p:nvSpPr>
        <p:spPr>
          <a:xfrm>
            <a:off x="2640050" y="2283675"/>
            <a:ext cx="3863700" cy="138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2" name="Google Shape;232;p3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3" name="Google Shape;233;p33"/>
          <p:cNvPicPr preferRelativeResize="0"/>
          <p:nvPr/>
        </p:nvPicPr>
        <p:blipFill rotWithShape="1">
          <a:blip r:embed="rId2">
            <a:alphaModFix/>
          </a:blip>
          <a:srcRect b="0" l="0" r="0" t="0"/>
          <a:stretch/>
        </p:blipFill>
        <p:spPr>
          <a:xfrm flipH="1" rot="-3883295">
            <a:off x="183142" y="3147922"/>
            <a:ext cx="2309974" cy="1325469"/>
          </a:xfrm>
          <a:prstGeom prst="rect">
            <a:avLst/>
          </a:prstGeom>
          <a:noFill/>
          <a:ln>
            <a:noFill/>
          </a:ln>
        </p:spPr>
      </p:pic>
      <p:pic>
        <p:nvPicPr>
          <p:cNvPr id="234" name="Google Shape;234;p33"/>
          <p:cNvPicPr preferRelativeResize="0"/>
          <p:nvPr/>
        </p:nvPicPr>
        <p:blipFill rotWithShape="1">
          <a:blip r:embed="rId3">
            <a:alphaModFix/>
          </a:blip>
          <a:srcRect b="0" l="0" r="0" t="0"/>
          <a:stretch/>
        </p:blipFill>
        <p:spPr>
          <a:xfrm flipH="1">
            <a:off x="83624" y="1801283"/>
            <a:ext cx="1655192" cy="1602859"/>
          </a:xfrm>
          <a:prstGeom prst="rect">
            <a:avLst/>
          </a:prstGeom>
          <a:noFill/>
          <a:ln>
            <a:noFill/>
          </a:ln>
        </p:spPr>
      </p:pic>
      <p:pic>
        <p:nvPicPr>
          <p:cNvPr id="235" name="Google Shape;235;p33"/>
          <p:cNvPicPr preferRelativeResize="0"/>
          <p:nvPr/>
        </p:nvPicPr>
        <p:blipFill rotWithShape="1">
          <a:blip r:embed="rId4">
            <a:alphaModFix/>
          </a:blip>
          <a:srcRect b="0" l="0" r="0" t="0"/>
          <a:stretch/>
        </p:blipFill>
        <p:spPr>
          <a:xfrm flipH="1" rot="1639246">
            <a:off x="-112326" y="-148575"/>
            <a:ext cx="1733751" cy="3947450"/>
          </a:xfrm>
          <a:prstGeom prst="rect">
            <a:avLst/>
          </a:prstGeom>
          <a:noFill/>
          <a:ln>
            <a:noFill/>
          </a:ln>
        </p:spPr>
      </p:pic>
      <p:pic>
        <p:nvPicPr>
          <p:cNvPr id="236" name="Google Shape;236;p33"/>
          <p:cNvPicPr preferRelativeResize="0"/>
          <p:nvPr/>
        </p:nvPicPr>
        <p:blipFill>
          <a:blip r:embed="rId5">
            <a:alphaModFix/>
          </a:blip>
          <a:stretch>
            <a:fillRect/>
          </a:stretch>
        </p:blipFill>
        <p:spPr>
          <a:xfrm flipH="1" rot="6057767">
            <a:off x="7202025" y="1933876"/>
            <a:ext cx="1840875" cy="1700025"/>
          </a:xfrm>
          <a:prstGeom prst="rect">
            <a:avLst/>
          </a:prstGeom>
          <a:noFill/>
          <a:ln>
            <a:noFill/>
          </a:ln>
        </p:spPr>
      </p:pic>
      <p:pic>
        <p:nvPicPr>
          <p:cNvPr id="237" name="Google Shape;237;p33"/>
          <p:cNvPicPr preferRelativeResize="0"/>
          <p:nvPr/>
        </p:nvPicPr>
        <p:blipFill>
          <a:blip r:embed="rId6">
            <a:alphaModFix/>
          </a:blip>
          <a:stretch>
            <a:fillRect/>
          </a:stretch>
        </p:blipFill>
        <p:spPr>
          <a:xfrm>
            <a:off x="6602325" y="1217667"/>
            <a:ext cx="2386824" cy="4381382"/>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38" name="Shape 238"/>
        <p:cNvGrpSpPr/>
        <p:nvPr/>
      </p:nvGrpSpPr>
      <p:grpSpPr>
        <a:xfrm>
          <a:off x="0" y="0"/>
          <a:ext cx="0" cy="0"/>
          <a:chOff x="0" y="0"/>
          <a:chExt cx="0" cy="0"/>
        </a:xfrm>
      </p:grpSpPr>
      <p:sp>
        <p:nvSpPr>
          <p:cNvPr id="239" name="Google Shape;239;p34"/>
          <p:cNvSpPr txBox="1"/>
          <p:nvPr>
            <p:ph idx="1" type="subTitle"/>
          </p:nvPr>
        </p:nvSpPr>
        <p:spPr>
          <a:xfrm>
            <a:off x="1729425" y="1735225"/>
            <a:ext cx="5685000" cy="28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40" name="Google Shape;240;p3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1" name="Google Shape;241;p34"/>
          <p:cNvPicPr preferRelativeResize="0"/>
          <p:nvPr/>
        </p:nvPicPr>
        <p:blipFill rotWithShape="1">
          <a:blip r:embed="rId2">
            <a:alphaModFix/>
          </a:blip>
          <a:srcRect b="0" l="0" r="0" t="0"/>
          <a:stretch/>
        </p:blipFill>
        <p:spPr>
          <a:xfrm rot="9160750">
            <a:off x="7533060" y="-626757"/>
            <a:ext cx="2002458" cy="4559255"/>
          </a:xfrm>
          <a:prstGeom prst="rect">
            <a:avLst/>
          </a:prstGeom>
          <a:noFill/>
          <a:ln>
            <a:noFill/>
          </a:ln>
        </p:spPr>
      </p:pic>
      <p:pic>
        <p:nvPicPr>
          <p:cNvPr id="242" name="Google Shape;242;p34"/>
          <p:cNvPicPr preferRelativeResize="0"/>
          <p:nvPr/>
        </p:nvPicPr>
        <p:blipFill rotWithShape="1">
          <a:blip r:embed="rId3">
            <a:alphaModFix/>
          </a:blip>
          <a:srcRect b="0" l="0" r="0" t="0"/>
          <a:stretch/>
        </p:blipFill>
        <p:spPr>
          <a:xfrm rot="-8859426">
            <a:off x="-1146437" y="1931239"/>
            <a:ext cx="2569104" cy="1474162"/>
          </a:xfrm>
          <a:prstGeom prst="rect">
            <a:avLst/>
          </a:prstGeom>
          <a:noFill/>
          <a:ln>
            <a:noFill/>
          </a:ln>
        </p:spPr>
      </p:pic>
      <p:pic>
        <p:nvPicPr>
          <p:cNvPr id="243" name="Google Shape;243;p34"/>
          <p:cNvPicPr preferRelativeResize="0"/>
          <p:nvPr/>
        </p:nvPicPr>
        <p:blipFill rotWithShape="1">
          <a:blip r:embed="rId4">
            <a:alphaModFix/>
          </a:blip>
          <a:srcRect b="0" l="0" r="0" t="0"/>
          <a:stretch/>
        </p:blipFill>
        <p:spPr>
          <a:xfrm rot="-5400000">
            <a:off x="31139" y="1469895"/>
            <a:ext cx="1393300" cy="1349250"/>
          </a:xfrm>
          <a:prstGeom prst="rect">
            <a:avLst/>
          </a:prstGeom>
          <a:noFill/>
          <a:ln>
            <a:noFill/>
          </a:ln>
        </p:spPr>
      </p:pic>
      <p:pic>
        <p:nvPicPr>
          <p:cNvPr id="244" name="Google Shape;244;p34"/>
          <p:cNvPicPr preferRelativeResize="0"/>
          <p:nvPr/>
        </p:nvPicPr>
        <p:blipFill rotWithShape="1">
          <a:blip r:embed="rId5">
            <a:alphaModFix/>
          </a:blip>
          <a:srcRect b="0" l="0" r="0" t="0"/>
          <a:stretch/>
        </p:blipFill>
        <p:spPr>
          <a:xfrm rot="-5400000">
            <a:off x="-1511861" y="3483875"/>
            <a:ext cx="4008350" cy="2873900"/>
          </a:xfrm>
          <a:prstGeom prst="rect">
            <a:avLst/>
          </a:prstGeom>
          <a:noFill/>
          <a:ln>
            <a:noFill/>
          </a:ln>
        </p:spPr>
      </p:pic>
      <p:pic>
        <p:nvPicPr>
          <p:cNvPr id="245" name="Google Shape;245;p34"/>
          <p:cNvPicPr preferRelativeResize="0"/>
          <p:nvPr/>
        </p:nvPicPr>
        <p:blipFill rotWithShape="1">
          <a:blip r:embed="rId6">
            <a:alphaModFix/>
          </a:blip>
          <a:srcRect b="0" l="0" r="0" t="0"/>
          <a:stretch/>
        </p:blipFill>
        <p:spPr>
          <a:xfrm rot="10134819">
            <a:off x="8170864" y="1156945"/>
            <a:ext cx="1924050" cy="46672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46" name="Shape 246"/>
        <p:cNvGrpSpPr/>
        <p:nvPr/>
      </p:nvGrpSpPr>
      <p:grpSpPr>
        <a:xfrm>
          <a:off x="0" y="0"/>
          <a:ext cx="0" cy="0"/>
          <a:chOff x="0" y="0"/>
          <a:chExt cx="0" cy="0"/>
        </a:xfrm>
      </p:grpSpPr>
      <p:sp>
        <p:nvSpPr>
          <p:cNvPr id="247" name="Google Shape;247;p35"/>
          <p:cNvSpPr txBox="1"/>
          <p:nvPr>
            <p:ph idx="1" type="subTitle"/>
          </p:nvPr>
        </p:nvSpPr>
        <p:spPr>
          <a:xfrm>
            <a:off x="1275750" y="2296400"/>
            <a:ext cx="2906100" cy="11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48" name="Google Shape;248;p3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9" name="Google Shape;249;p35"/>
          <p:cNvPicPr preferRelativeResize="0"/>
          <p:nvPr/>
        </p:nvPicPr>
        <p:blipFill rotWithShape="1">
          <a:blip r:embed="rId2">
            <a:alphaModFix/>
          </a:blip>
          <a:srcRect b="0" l="0" r="0" t="0"/>
          <a:stretch/>
        </p:blipFill>
        <p:spPr>
          <a:xfrm flipH="1" rot="665182">
            <a:off x="7579958" y="1446998"/>
            <a:ext cx="1492285" cy="3619903"/>
          </a:xfrm>
          <a:prstGeom prst="rect">
            <a:avLst/>
          </a:prstGeom>
          <a:noFill/>
          <a:ln>
            <a:noFill/>
          </a:ln>
        </p:spPr>
      </p:pic>
      <p:pic>
        <p:nvPicPr>
          <p:cNvPr id="250" name="Google Shape;250;p35"/>
          <p:cNvPicPr preferRelativeResize="0"/>
          <p:nvPr/>
        </p:nvPicPr>
        <p:blipFill rotWithShape="1">
          <a:blip r:embed="rId3">
            <a:alphaModFix/>
          </a:blip>
          <a:srcRect b="0" l="0" r="0" t="0"/>
          <a:stretch/>
        </p:blipFill>
        <p:spPr>
          <a:xfrm rot="358732">
            <a:off x="-796229" y="377347"/>
            <a:ext cx="2002458" cy="4559257"/>
          </a:xfrm>
          <a:prstGeom prst="rect">
            <a:avLst/>
          </a:prstGeom>
          <a:noFill/>
          <a:ln>
            <a:noFill/>
          </a:ln>
        </p:spPr>
      </p:pic>
      <p:pic>
        <p:nvPicPr>
          <p:cNvPr id="251" name="Google Shape;251;p35"/>
          <p:cNvPicPr preferRelativeResize="0"/>
          <p:nvPr/>
        </p:nvPicPr>
        <p:blipFill>
          <a:blip r:embed="rId4">
            <a:alphaModFix/>
          </a:blip>
          <a:stretch>
            <a:fillRect/>
          </a:stretch>
        </p:blipFill>
        <p:spPr>
          <a:xfrm>
            <a:off x="7491801" y="222617"/>
            <a:ext cx="2386824" cy="438138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52" name="Shape 252"/>
        <p:cNvGrpSpPr/>
        <p:nvPr/>
      </p:nvGrpSpPr>
      <p:grpSpPr>
        <a:xfrm>
          <a:off x="0" y="0"/>
          <a:ext cx="0" cy="0"/>
          <a:chOff x="0" y="0"/>
          <a:chExt cx="0" cy="0"/>
        </a:xfrm>
      </p:grpSpPr>
      <p:sp>
        <p:nvSpPr>
          <p:cNvPr id="253" name="Google Shape;253;p36"/>
          <p:cNvSpPr txBox="1"/>
          <p:nvPr>
            <p:ph hasCustomPrompt="1" type="title"/>
          </p:nvPr>
        </p:nvSpPr>
        <p:spPr>
          <a:xfrm>
            <a:off x="2349850" y="73000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54" name="Google Shape;254;p36"/>
          <p:cNvSpPr txBox="1"/>
          <p:nvPr>
            <p:ph idx="1" type="subTitle"/>
          </p:nvPr>
        </p:nvSpPr>
        <p:spPr>
          <a:xfrm>
            <a:off x="2349875" y="129160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5" name="Google Shape;255;p36"/>
          <p:cNvSpPr txBox="1"/>
          <p:nvPr>
            <p:ph hasCustomPrompt="1" idx="2" type="title"/>
          </p:nvPr>
        </p:nvSpPr>
        <p:spPr>
          <a:xfrm>
            <a:off x="2349850" y="206205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56" name="Google Shape;256;p36"/>
          <p:cNvSpPr txBox="1"/>
          <p:nvPr>
            <p:ph idx="3" type="subTitle"/>
          </p:nvPr>
        </p:nvSpPr>
        <p:spPr>
          <a:xfrm>
            <a:off x="2349875" y="262365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7" name="Google Shape;257;p36"/>
          <p:cNvSpPr txBox="1"/>
          <p:nvPr>
            <p:ph hasCustomPrompt="1" idx="4" type="title"/>
          </p:nvPr>
        </p:nvSpPr>
        <p:spPr>
          <a:xfrm>
            <a:off x="2349850" y="339410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58" name="Google Shape;258;p36"/>
          <p:cNvSpPr txBox="1"/>
          <p:nvPr>
            <p:ph idx="5" type="subTitle"/>
          </p:nvPr>
        </p:nvSpPr>
        <p:spPr>
          <a:xfrm>
            <a:off x="2349875" y="395570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259" name="Google Shape;259;p36"/>
          <p:cNvPicPr preferRelativeResize="0"/>
          <p:nvPr/>
        </p:nvPicPr>
        <p:blipFill rotWithShape="1">
          <a:blip r:embed="rId2">
            <a:alphaModFix/>
          </a:blip>
          <a:srcRect b="0" l="0" r="0" t="0"/>
          <a:stretch/>
        </p:blipFill>
        <p:spPr>
          <a:xfrm flipH="1" rot="-2700007">
            <a:off x="25048" y="82573"/>
            <a:ext cx="1572004" cy="3813303"/>
          </a:xfrm>
          <a:prstGeom prst="rect">
            <a:avLst/>
          </a:prstGeom>
          <a:noFill/>
          <a:ln>
            <a:noFill/>
          </a:ln>
        </p:spPr>
      </p:pic>
      <p:pic>
        <p:nvPicPr>
          <p:cNvPr id="260" name="Google Shape;260;p36"/>
          <p:cNvPicPr preferRelativeResize="0"/>
          <p:nvPr/>
        </p:nvPicPr>
        <p:blipFill rotWithShape="1">
          <a:blip r:embed="rId3">
            <a:alphaModFix/>
          </a:blip>
          <a:srcRect b="0" l="0" r="0" t="0"/>
          <a:stretch/>
        </p:blipFill>
        <p:spPr>
          <a:xfrm rot="4778591">
            <a:off x="-1087250" y="975950"/>
            <a:ext cx="3084300" cy="2211400"/>
          </a:xfrm>
          <a:prstGeom prst="rect">
            <a:avLst/>
          </a:prstGeom>
          <a:noFill/>
          <a:ln>
            <a:noFill/>
          </a:ln>
        </p:spPr>
      </p:pic>
      <p:pic>
        <p:nvPicPr>
          <p:cNvPr id="261" name="Google Shape;261;p36"/>
          <p:cNvPicPr preferRelativeResize="0"/>
          <p:nvPr/>
        </p:nvPicPr>
        <p:blipFill rotWithShape="1">
          <a:blip r:embed="rId4">
            <a:alphaModFix/>
          </a:blip>
          <a:srcRect b="0" l="0" r="0" t="0"/>
          <a:stretch/>
        </p:blipFill>
        <p:spPr>
          <a:xfrm rot="10800000">
            <a:off x="6969861" y="3334438"/>
            <a:ext cx="2372929" cy="1840875"/>
          </a:xfrm>
          <a:prstGeom prst="rect">
            <a:avLst/>
          </a:prstGeom>
          <a:noFill/>
          <a:ln>
            <a:noFill/>
          </a:ln>
        </p:spPr>
      </p:pic>
      <p:pic>
        <p:nvPicPr>
          <p:cNvPr id="262" name="Google Shape;262;p36"/>
          <p:cNvPicPr preferRelativeResize="0"/>
          <p:nvPr/>
        </p:nvPicPr>
        <p:blipFill rotWithShape="1">
          <a:blip r:embed="rId5">
            <a:alphaModFix/>
          </a:blip>
          <a:srcRect b="0" l="0" r="0" t="0"/>
          <a:stretch/>
        </p:blipFill>
        <p:spPr>
          <a:xfrm rot="5400000">
            <a:off x="7302250" y="2628225"/>
            <a:ext cx="1393300" cy="1349250"/>
          </a:xfrm>
          <a:prstGeom prst="rect">
            <a:avLst/>
          </a:prstGeom>
          <a:noFill/>
          <a:ln>
            <a:noFill/>
          </a:ln>
        </p:spPr>
      </p:pic>
      <p:pic>
        <p:nvPicPr>
          <p:cNvPr id="263" name="Google Shape;263;p36"/>
          <p:cNvPicPr preferRelativeResize="0"/>
          <p:nvPr/>
        </p:nvPicPr>
        <p:blipFill rotWithShape="1">
          <a:blip r:embed="rId6">
            <a:alphaModFix/>
          </a:blip>
          <a:srcRect b="0" l="0" r="0" t="0"/>
          <a:stretch/>
        </p:blipFill>
        <p:spPr>
          <a:xfrm rot="-8">
            <a:off x="7340345" y="292123"/>
            <a:ext cx="2002458" cy="455925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64" name="Shape 264"/>
        <p:cNvGrpSpPr/>
        <p:nvPr/>
      </p:nvGrpSpPr>
      <p:grpSpPr>
        <a:xfrm>
          <a:off x="0" y="0"/>
          <a:ext cx="0" cy="0"/>
          <a:chOff x="0" y="0"/>
          <a:chExt cx="0" cy="0"/>
        </a:xfrm>
      </p:grpSpPr>
      <p:sp>
        <p:nvSpPr>
          <p:cNvPr id="265" name="Google Shape;265;p37"/>
          <p:cNvSpPr txBox="1"/>
          <p:nvPr>
            <p:ph type="ctrTitle"/>
          </p:nvPr>
        </p:nvSpPr>
        <p:spPr>
          <a:xfrm>
            <a:off x="2733325" y="539500"/>
            <a:ext cx="3677400" cy="9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6" name="Google Shape;266;p37"/>
          <p:cNvSpPr txBox="1"/>
          <p:nvPr>
            <p:ph idx="1" type="subTitle"/>
          </p:nvPr>
        </p:nvSpPr>
        <p:spPr>
          <a:xfrm>
            <a:off x="2733375" y="1531350"/>
            <a:ext cx="3677400" cy="11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7" name="Google Shape;267;p37"/>
          <p:cNvSpPr txBox="1"/>
          <p:nvPr/>
        </p:nvSpPr>
        <p:spPr>
          <a:xfrm>
            <a:off x="2733175" y="3270700"/>
            <a:ext cx="3677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arla"/>
                <a:ea typeface="Karla"/>
                <a:cs typeface="Karla"/>
                <a:sym typeface="Karla"/>
              </a:rPr>
              <a:t>CREDITS</a:t>
            </a:r>
            <a:r>
              <a:rPr lang="en" sz="1200">
                <a:solidFill>
                  <a:schemeClr val="dk1"/>
                </a:solidFill>
                <a:latin typeface="Karla"/>
                <a:ea typeface="Karla"/>
                <a:cs typeface="Karla"/>
                <a:sym typeface="Karla"/>
              </a:rPr>
              <a:t>: This presentation template was created by </a:t>
            </a:r>
            <a:r>
              <a:rPr b="1" lang="en" sz="1200">
                <a:solidFill>
                  <a:schemeClr val="dk1"/>
                </a:solidFill>
                <a:uFill>
                  <a:noFill/>
                </a:uFill>
                <a:latin typeface="Karla"/>
                <a:ea typeface="Karla"/>
                <a:cs typeface="Karla"/>
                <a:sym typeface="Karla"/>
                <a:hlinkClick r:id="rId2">
                  <a:extLst>
                    <a:ext uri="{A12FA001-AC4F-418D-AE19-62706E023703}">
                      <ahyp:hlinkClr val="tx"/>
                    </a:ext>
                  </a:extLst>
                </a:hlinkClick>
              </a:rPr>
              <a:t>Slidesgo</a:t>
            </a:r>
            <a:r>
              <a:rPr b="1" lang="en" sz="1200">
                <a:solidFill>
                  <a:schemeClr val="dk1"/>
                </a:solidFill>
                <a:latin typeface="Karla"/>
                <a:ea typeface="Karla"/>
                <a:cs typeface="Karla"/>
                <a:sym typeface="Karla"/>
              </a:rPr>
              <a:t>,</a:t>
            </a:r>
            <a:r>
              <a:rPr lang="en" sz="1200">
                <a:solidFill>
                  <a:schemeClr val="dk1"/>
                </a:solidFill>
                <a:latin typeface="Karla"/>
                <a:ea typeface="Karla"/>
                <a:cs typeface="Karla"/>
                <a:sym typeface="Karla"/>
              </a:rPr>
              <a:t> and includes icons by </a:t>
            </a:r>
            <a:r>
              <a:rPr b="1" lang="en" sz="1200">
                <a:solidFill>
                  <a:schemeClr val="dk1"/>
                </a:solidFill>
                <a:uFill>
                  <a:noFill/>
                </a:uFill>
                <a:latin typeface="Karla"/>
                <a:ea typeface="Karla"/>
                <a:cs typeface="Karla"/>
                <a:sym typeface="Karla"/>
                <a:hlinkClick r:id="rId3">
                  <a:extLst>
                    <a:ext uri="{A12FA001-AC4F-418D-AE19-62706E023703}">
                      <ahyp:hlinkClr val="tx"/>
                    </a:ext>
                  </a:extLst>
                </a:hlinkClick>
              </a:rPr>
              <a:t>Flaticon</a:t>
            </a:r>
            <a:r>
              <a:rPr lang="en" sz="1200">
                <a:solidFill>
                  <a:schemeClr val="dk1"/>
                </a:solidFill>
                <a:latin typeface="Karla"/>
                <a:ea typeface="Karla"/>
                <a:cs typeface="Karla"/>
                <a:sym typeface="Karla"/>
              </a:rPr>
              <a:t> and infographics &amp; images by </a:t>
            </a:r>
            <a:r>
              <a:rPr b="1" lang="en" sz="1200">
                <a:solidFill>
                  <a:schemeClr val="dk1"/>
                </a:solidFill>
                <a:uFill>
                  <a:noFill/>
                </a:uFill>
                <a:latin typeface="Karla"/>
                <a:ea typeface="Karla"/>
                <a:cs typeface="Karla"/>
                <a:sym typeface="Karla"/>
                <a:hlinkClick r:id="rId4">
                  <a:extLst>
                    <a:ext uri="{A12FA001-AC4F-418D-AE19-62706E023703}">
                      <ahyp:hlinkClr val="tx"/>
                    </a:ext>
                  </a:extLst>
                </a:hlinkClick>
              </a:rPr>
              <a:t>Freepik</a:t>
            </a:r>
            <a:endParaRPr sz="1200">
              <a:solidFill>
                <a:schemeClr val="dk1"/>
              </a:solidFill>
              <a:latin typeface="Karla"/>
              <a:ea typeface="Karla"/>
              <a:cs typeface="Karla"/>
              <a:sym typeface="Karla"/>
            </a:endParaRPr>
          </a:p>
        </p:txBody>
      </p:sp>
      <p:pic>
        <p:nvPicPr>
          <p:cNvPr id="268" name="Google Shape;268;p37"/>
          <p:cNvPicPr preferRelativeResize="0"/>
          <p:nvPr/>
        </p:nvPicPr>
        <p:blipFill rotWithShape="1">
          <a:blip r:embed="rId5">
            <a:alphaModFix/>
          </a:blip>
          <a:srcRect b="0" l="0" r="0" t="0"/>
          <a:stretch/>
        </p:blipFill>
        <p:spPr>
          <a:xfrm rot="5400000">
            <a:off x="-590765" y="1291116"/>
            <a:ext cx="2786538" cy="2161739"/>
          </a:xfrm>
          <a:prstGeom prst="rect">
            <a:avLst/>
          </a:prstGeom>
          <a:noFill/>
          <a:ln>
            <a:noFill/>
          </a:ln>
        </p:spPr>
      </p:pic>
      <p:pic>
        <p:nvPicPr>
          <p:cNvPr id="269" name="Google Shape;269;p37"/>
          <p:cNvPicPr preferRelativeResize="0"/>
          <p:nvPr/>
        </p:nvPicPr>
        <p:blipFill rotWithShape="1">
          <a:blip r:embed="rId6">
            <a:alphaModFix/>
          </a:blip>
          <a:srcRect b="0" l="0" r="0" t="0"/>
          <a:stretch/>
        </p:blipFill>
        <p:spPr>
          <a:xfrm rot="5400000">
            <a:off x="389693" y="193321"/>
            <a:ext cx="2058291" cy="1993199"/>
          </a:xfrm>
          <a:prstGeom prst="rect">
            <a:avLst/>
          </a:prstGeom>
          <a:noFill/>
          <a:ln>
            <a:noFill/>
          </a:ln>
        </p:spPr>
      </p:pic>
      <p:pic>
        <p:nvPicPr>
          <p:cNvPr id="270" name="Google Shape;270;p37"/>
          <p:cNvPicPr preferRelativeResize="0"/>
          <p:nvPr/>
        </p:nvPicPr>
        <p:blipFill rotWithShape="1">
          <a:blip r:embed="rId7">
            <a:alphaModFix/>
          </a:blip>
          <a:srcRect b="0" l="0" r="0" t="0"/>
          <a:stretch/>
        </p:blipFill>
        <p:spPr>
          <a:xfrm rot="-5400000">
            <a:off x="-989076" y="3091849"/>
            <a:ext cx="4033303" cy="2891800"/>
          </a:xfrm>
          <a:prstGeom prst="rect">
            <a:avLst/>
          </a:prstGeom>
          <a:noFill/>
          <a:ln>
            <a:noFill/>
          </a:ln>
        </p:spPr>
      </p:pic>
      <p:pic>
        <p:nvPicPr>
          <p:cNvPr id="271" name="Google Shape;271;p37"/>
          <p:cNvPicPr preferRelativeResize="0"/>
          <p:nvPr/>
        </p:nvPicPr>
        <p:blipFill rotWithShape="1">
          <a:blip r:embed="rId8">
            <a:alphaModFix/>
          </a:blip>
          <a:srcRect b="0" l="0" r="0" t="0"/>
          <a:stretch/>
        </p:blipFill>
        <p:spPr>
          <a:xfrm rot="3546973">
            <a:off x="7590178" y="1978886"/>
            <a:ext cx="1674669" cy="3812953"/>
          </a:xfrm>
          <a:prstGeom prst="rect">
            <a:avLst/>
          </a:prstGeom>
          <a:noFill/>
          <a:ln>
            <a:noFill/>
          </a:ln>
        </p:spPr>
      </p:pic>
      <p:pic>
        <p:nvPicPr>
          <p:cNvPr id="272" name="Google Shape;272;p37"/>
          <p:cNvPicPr preferRelativeResize="0"/>
          <p:nvPr/>
        </p:nvPicPr>
        <p:blipFill rotWithShape="1">
          <a:blip r:embed="rId9">
            <a:alphaModFix/>
          </a:blip>
          <a:srcRect b="0" l="0" r="0" t="0"/>
          <a:stretch/>
        </p:blipFill>
        <p:spPr>
          <a:xfrm rot="-665179">
            <a:off x="6799174" y="-791526"/>
            <a:ext cx="1769485" cy="4292308"/>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73" name="Shape 273"/>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74" name="Shape 274"/>
        <p:cNvGrpSpPr/>
        <p:nvPr/>
      </p:nvGrpSpPr>
      <p:grpSpPr>
        <a:xfrm>
          <a:off x="0" y="0"/>
          <a:ext cx="0" cy="0"/>
          <a:chOff x="0" y="0"/>
          <a:chExt cx="0" cy="0"/>
        </a:xfrm>
      </p:grpSpPr>
      <p:pic>
        <p:nvPicPr>
          <p:cNvPr id="275" name="Google Shape;275;p39"/>
          <p:cNvPicPr preferRelativeResize="0"/>
          <p:nvPr/>
        </p:nvPicPr>
        <p:blipFill rotWithShape="1">
          <a:blip r:embed="rId2">
            <a:alphaModFix/>
          </a:blip>
          <a:srcRect b="0" l="0" r="0" t="0"/>
          <a:stretch/>
        </p:blipFill>
        <p:spPr>
          <a:xfrm rot="9305281">
            <a:off x="6956225" y="-36025"/>
            <a:ext cx="1924050" cy="4667250"/>
          </a:xfrm>
          <a:prstGeom prst="rect">
            <a:avLst/>
          </a:prstGeom>
          <a:noFill/>
          <a:ln>
            <a:noFill/>
          </a:ln>
        </p:spPr>
      </p:pic>
      <p:pic>
        <p:nvPicPr>
          <p:cNvPr id="276" name="Google Shape;276;p39"/>
          <p:cNvPicPr preferRelativeResize="0"/>
          <p:nvPr/>
        </p:nvPicPr>
        <p:blipFill rotWithShape="1">
          <a:blip r:embed="rId3">
            <a:alphaModFix/>
          </a:blip>
          <a:srcRect b="0" l="0" r="0" t="0"/>
          <a:stretch/>
        </p:blipFill>
        <p:spPr>
          <a:xfrm rot="5399999">
            <a:off x="6172375" y="658451"/>
            <a:ext cx="3810950" cy="2732349"/>
          </a:xfrm>
          <a:prstGeom prst="rect">
            <a:avLst/>
          </a:prstGeom>
          <a:noFill/>
          <a:ln>
            <a:noFill/>
          </a:ln>
        </p:spPr>
      </p:pic>
      <p:pic>
        <p:nvPicPr>
          <p:cNvPr id="277" name="Google Shape;277;p39"/>
          <p:cNvPicPr preferRelativeResize="0"/>
          <p:nvPr/>
        </p:nvPicPr>
        <p:blipFill rotWithShape="1">
          <a:blip r:embed="rId4">
            <a:alphaModFix/>
          </a:blip>
          <a:srcRect b="0" l="0" r="0" t="0"/>
          <a:stretch/>
        </p:blipFill>
        <p:spPr>
          <a:xfrm rot="-10">
            <a:off x="155678" y="1026170"/>
            <a:ext cx="1774244" cy="403966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278" name="Shape 278"/>
        <p:cNvGrpSpPr/>
        <p:nvPr/>
      </p:nvGrpSpPr>
      <p:grpSpPr>
        <a:xfrm>
          <a:off x="0" y="0"/>
          <a:ext cx="0" cy="0"/>
          <a:chOff x="0" y="0"/>
          <a:chExt cx="0" cy="0"/>
        </a:xfrm>
      </p:grpSpPr>
      <p:pic>
        <p:nvPicPr>
          <p:cNvPr id="279" name="Google Shape;279;p40"/>
          <p:cNvPicPr preferRelativeResize="0"/>
          <p:nvPr/>
        </p:nvPicPr>
        <p:blipFill rotWithShape="1">
          <a:blip r:embed="rId2">
            <a:alphaModFix/>
          </a:blip>
          <a:srcRect b="0" l="0" r="0" t="0"/>
          <a:stretch/>
        </p:blipFill>
        <p:spPr>
          <a:xfrm rot="10800000">
            <a:off x="7178600" y="160768"/>
            <a:ext cx="2504350" cy="1437030"/>
          </a:xfrm>
          <a:prstGeom prst="rect">
            <a:avLst/>
          </a:prstGeom>
          <a:noFill/>
          <a:ln>
            <a:noFill/>
          </a:ln>
        </p:spPr>
      </p:pic>
      <p:pic>
        <p:nvPicPr>
          <p:cNvPr id="280" name="Google Shape;280;p40"/>
          <p:cNvPicPr preferRelativeResize="0"/>
          <p:nvPr/>
        </p:nvPicPr>
        <p:blipFill>
          <a:blip r:embed="rId3">
            <a:alphaModFix/>
          </a:blip>
          <a:stretch>
            <a:fillRect/>
          </a:stretch>
        </p:blipFill>
        <p:spPr>
          <a:xfrm rot="4956358">
            <a:off x="5559239" y="-1676283"/>
            <a:ext cx="2386824" cy="4381382"/>
          </a:xfrm>
          <a:prstGeom prst="rect">
            <a:avLst/>
          </a:prstGeom>
          <a:noFill/>
          <a:ln>
            <a:noFill/>
          </a:ln>
        </p:spPr>
      </p:pic>
      <p:pic>
        <p:nvPicPr>
          <p:cNvPr id="281" name="Google Shape;281;p40"/>
          <p:cNvPicPr preferRelativeResize="0"/>
          <p:nvPr/>
        </p:nvPicPr>
        <p:blipFill rotWithShape="1">
          <a:blip r:embed="rId4">
            <a:alphaModFix/>
          </a:blip>
          <a:srcRect b="0" l="0" r="0" t="0"/>
          <a:stretch/>
        </p:blipFill>
        <p:spPr>
          <a:xfrm rot="-5400000">
            <a:off x="132425" y="2105999"/>
            <a:ext cx="2786538" cy="2161739"/>
          </a:xfrm>
          <a:prstGeom prst="rect">
            <a:avLst/>
          </a:prstGeom>
          <a:noFill/>
          <a:ln>
            <a:noFill/>
          </a:ln>
        </p:spPr>
      </p:pic>
      <p:pic>
        <p:nvPicPr>
          <p:cNvPr id="282" name="Google Shape;282;p40"/>
          <p:cNvPicPr preferRelativeResize="0"/>
          <p:nvPr/>
        </p:nvPicPr>
        <p:blipFill rotWithShape="1">
          <a:blip r:embed="rId5">
            <a:alphaModFix/>
          </a:blip>
          <a:srcRect b="0" l="0" r="0" t="0"/>
          <a:stretch/>
        </p:blipFill>
        <p:spPr>
          <a:xfrm rot="-5400000">
            <a:off x="-119786" y="3372335"/>
            <a:ext cx="2058291" cy="1993199"/>
          </a:xfrm>
          <a:prstGeom prst="rect">
            <a:avLst/>
          </a:prstGeom>
          <a:noFill/>
          <a:ln>
            <a:noFill/>
          </a:ln>
        </p:spPr>
      </p:pic>
      <p:pic>
        <p:nvPicPr>
          <p:cNvPr id="283" name="Google Shape;283;p40"/>
          <p:cNvPicPr preferRelativeResize="0"/>
          <p:nvPr/>
        </p:nvPicPr>
        <p:blipFill>
          <a:blip r:embed="rId6">
            <a:alphaModFix/>
          </a:blip>
          <a:stretch>
            <a:fillRect/>
          </a:stretch>
        </p:blipFill>
        <p:spPr>
          <a:xfrm rot="10800000">
            <a:off x="6645600" y="3698050"/>
            <a:ext cx="1840875" cy="1700025"/>
          </a:xfrm>
          <a:prstGeom prst="rect">
            <a:avLst/>
          </a:prstGeom>
          <a:noFill/>
          <a:ln>
            <a:noFill/>
          </a:ln>
        </p:spPr>
      </p:pic>
      <p:pic>
        <p:nvPicPr>
          <p:cNvPr id="284" name="Google Shape;284;p40"/>
          <p:cNvPicPr preferRelativeResize="0"/>
          <p:nvPr/>
        </p:nvPicPr>
        <p:blipFill rotWithShape="1">
          <a:blip r:embed="rId7">
            <a:alphaModFix/>
          </a:blip>
          <a:srcRect b="0" l="0" r="0" t="0"/>
          <a:stretch/>
        </p:blipFill>
        <p:spPr>
          <a:xfrm flipH="1" rot="-5400000">
            <a:off x="7220750" y="3593750"/>
            <a:ext cx="1572000" cy="2036650"/>
          </a:xfrm>
          <a:prstGeom prst="rect">
            <a:avLst/>
          </a:prstGeom>
          <a:noFill/>
          <a:ln>
            <a:noFill/>
          </a:ln>
        </p:spPr>
      </p:pic>
      <p:pic>
        <p:nvPicPr>
          <p:cNvPr id="285" name="Google Shape;285;p40"/>
          <p:cNvPicPr preferRelativeResize="0"/>
          <p:nvPr/>
        </p:nvPicPr>
        <p:blipFill rotWithShape="1">
          <a:blip r:embed="rId8">
            <a:alphaModFix/>
          </a:blip>
          <a:srcRect b="0" l="0" r="0" t="0"/>
          <a:stretch/>
        </p:blipFill>
        <p:spPr>
          <a:xfrm rot="358732">
            <a:off x="-399179" y="-654803"/>
            <a:ext cx="2002458" cy="45592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2.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p:txBody>
      </p:sp>
      <p:sp>
        <p:nvSpPr>
          <p:cNvPr id="52" name="Google Shape;52;p13"/>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indent="-330200" lvl="1" marL="9144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indent="-330200" lvl="2" marL="13716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indent="-330200" lvl="3" marL="18288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indent="-330200" lvl="4" marL="22860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indent="-330200" lvl="5" marL="27432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indent="-330200" lvl="6" marL="32004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indent="-330200" lvl="7" marL="36576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indent="-330200" lvl="8" marL="4114800" rtl="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s://www.kaggle.com/datasets/uciml/breast-cancer-wisconsin-data" TargetMode="External"/><Relationship Id="rId4" Type="http://schemas.openxmlformats.org/officeDocument/2006/relationships/hyperlink" Target="https://www.kaggle.com/code/buddhiniw/breast-cancer-prediction/data" TargetMode="External"/><Relationship Id="rId5" Type="http://schemas.openxmlformats.org/officeDocument/2006/relationships/hyperlink" Target="https://docs.google.com/document/d/16FYJwhcRCHDqehHolBOyq6vQs_6zZo4mU1pouiQL4Q8/edit#" TargetMode="External"/><Relationship Id="rId6" Type="http://schemas.openxmlformats.org/officeDocument/2006/relationships/hyperlink" Target="https://docs.google.com/presentation/d/1BELTxrqzIw4t4KIqzkZQvNX-hnufmG3CeeJB81SKKr4/edit#slide=id.p" TargetMode="External"/><Relationship Id="rId7" Type="http://schemas.openxmlformats.org/officeDocument/2006/relationships/hyperlink" Target="https://colab.research.google.com/drive/1znLtJXpPd1tgUKO4Y_uH7qXZfyhXuHDB?authuser=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www.kaggle.com/code/buddhiniw/breast-cancer-predictio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ctrTitle"/>
          </p:nvPr>
        </p:nvSpPr>
        <p:spPr>
          <a:xfrm>
            <a:off x="679150" y="1776300"/>
            <a:ext cx="7014900" cy="1590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a:t>Breast Cancer Predictions </a:t>
            </a:r>
            <a:endParaRPr/>
          </a:p>
          <a:p>
            <a:pPr indent="0" lvl="0" marL="0" rtl="0" algn="ctr">
              <a:lnSpc>
                <a:spcPct val="115000"/>
              </a:lnSpc>
              <a:spcBef>
                <a:spcPts val="0"/>
              </a:spcBef>
              <a:spcAft>
                <a:spcPts val="0"/>
              </a:spcAft>
              <a:buClr>
                <a:schemeClr val="dk1"/>
              </a:buClr>
              <a:buSzPts val="1100"/>
              <a:buFont typeface="Arial"/>
              <a:buNone/>
            </a:pPr>
            <a:r>
              <a:rPr b="1" lang="en" sz="1400">
                <a:latin typeface="Karla"/>
                <a:ea typeface="Karla"/>
                <a:cs typeface="Karla"/>
                <a:sym typeface="Karla"/>
              </a:rPr>
              <a:t>CS 675 Machine Learning</a:t>
            </a:r>
            <a:endParaRPr sz="1400">
              <a:latin typeface="Karla"/>
              <a:ea typeface="Karla"/>
              <a:cs typeface="Karla"/>
              <a:sym typeface="Karla"/>
            </a:endParaRPr>
          </a:p>
          <a:p>
            <a:pPr indent="0" lvl="0" marL="0" rtl="0" algn="ctr">
              <a:spcBef>
                <a:spcPts val="0"/>
              </a:spcBef>
              <a:spcAft>
                <a:spcPts val="0"/>
              </a:spcAft>
              <a:buNone/>
            </a:pPr>
            <a:r>
              <a:rPr lang="en" sz="1400">
                <a:latin typeface="Karla"/>
                <a:ea typeface="Karla"/>
                <a:cs typeface="Karla"/>
                <a:sym typeface="Karla"/>
              </a:rPr>
              <a:t>Milestone 4</a:t>
            </a:r>
            <a:endParaRPr sz="1400">
              <a:latin typeface="Karla"/>
              <a:ea typeface="Karla"/>
              <a:cs typeface="Karla"/>
              <a:sym typeface="Karla"/>
            </a:endParaRPr>
          </a:p>
        </p:txBody>
      </p:sp>
      <p:sp>
        <p:nvSpPr>
          <p:cNvPr id="291" name="Google Shape;291;p41"/>
          <p:cNvSpPr txBox="1"/>
          <p:nvPr>
            <p:ph idx="1" type="subTitle"/>
          </p:nvPr>
        </p:nvSpPr>
        <p:spPr>
          <a:xfrm>
            <a:off x="1265850" y="3304900"/>
            <a:ext cx="6063900" cy="6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a:p>
            <a:pPr indent="0" lvl="0" marL="0" rtl="0" algn="ctr">
              <a:spcBef>
                <a:spcPts val="0"/>
              </a:spcBef>
              <a:spcAft>
                <a:spcPts val="0"/>
              </a:spcAft>
              <a:buNone/>
            </a:pPr>
            <a:r>
              <a:rPr b="1" lang="en" sz="1200"/>
              <a:t>Group:</a:t>
            </a:r>
            <a:endParaRPr b="1" sz="1200"/>
          </a:p>
          <a:p>
            <a:pPr indent="0" lvl="0" marL="0" rtl="0" algn="ctr">
              <a:spcBef>
                <a:spcPts val="0"/>
              </a:spcBef>
              <a:spcAft>
                <a:spcPts val="0"/>
              </a:spcAft>
              <a:buNone/>
            </a:pPr>
            <a:r>
              <a:t/>
            </a:r>
            <a:endParaRPr b="1" sz="1200"/>
          </a:p>
          <a:p>
            <a:pPr indent="0" lvl="0" marL="0" rtl="0" algn="ctr">
              <a:spcBef>
                <a:spcPts val="0"/>
              </a:spcBef>
              <a:spcAft>
                <a:spcPts val="0"/>
              </a:spcAft>
              <a:buNone/>
            </a:pPr>
            <a:r>
              <a:rPr lang="en" sz="1200"/>
              <a:t>Dhruvi Makadia</a:t>
            </a:r>
            <a:endParaRPr sz="1200"/>
          </a:p>
          <a:p>
            <a:pPr indent="0" lvl="0" marL="0" rtl="0" algn="ctr">
              <a:lnSpc>
                <a:spcPct val="115000"/>
              </a:lnSpc>
              <a:spcBef>
                <a:spcPts val="600"/>
              </a:spcBef>
              <a:spcAft>
                <a:spcPts val="0"/>
              </a:spcAft>
              <a:buNone/>
            </a:pPr>
            <a:r>
              <a:rPr lang="en" sz="1200">
                <a:highlight>
                  <a:schemeClr val="lt1"/>
                </a:highlight>
              </a:rPr>
              <a:t>Maryana Stefanyshyn</a:t>
            </a:r>
            <a:endParaRPr sz="1200">
              <a:highlight>
                <a:schemeClr val="lt1"/>
              </a:highlight>
            </a:endParaRPr>
          </a:p>
          <a:p>
            <a:pPr indent="0" lvl="0" marL="0" rtl="0" algn="ctr">
              <a:spcBef>
                <a:spcPts val="500"/>
              </a:spcBef>
              <a:spcAft>
                <a:spcPts val="0"/>
              </a:spcAft>
              <a:buClr>
                <a:schemeClr val="dk1"/>
              </a:buClr>
              <a:buSzPts val="1100"/>
              <a:buFont typeface="Arial"/>
              <a:buNone/>
            </a:pPr>
            <a:r>
              <a:rPr lang="en" sz="1200"/>
              <a:t>Ashween Sudan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713250" y="4464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Karla"/>
                <a:ea typeface="Karla"/>
                <a:cs typeface="Karla"/>
                <a:sym typeface="Karla"/>
              </a:rPr>
              <a:t>PCA  </a:t>
            </a:r>
            <a:r>
              <a:rPr b="1" lang="en" sz="2500">
                <a:solidFill>
                  <a:srgbClr val="24292F"/>
                </a:solidFill>
                <a:highlight>
                  <a:schemeClr val="lt1"/>
                </a:highlight>
                <a:latin typeface="Karla"/>
                <a:ea typeface="Karla"/>
                <a:cs typeface="Karla"/>
                <a:sym typeface="Karla"/>
              </a:rPr>
              <a:t>Principal Component Analysis </a:t>
            </a:r>
            <a:endParaRPr>
              <a:latin typeface="Karla"/>
              <a:ea typeface="Karla"/>
              <a:cs typeface="Karla"/>
              <a:sym typeface="Karla"/>
            </a:endParaRPr>
          </a:p>
        </p:txBody>
      </p:sp>
      <p:sp>
        <p:nvSpPr>
          <p:cNvPr id="364" name="Google Shape;364;p50"/>
          <p:cNvSpPr txBox="1"/>
          <p:nvPr/>
        </p:nvSpPr>
        <p:spPr>
          <a:xfrm>
            <a:off x="586225" y="1112200"/>
            <a:ext cx="4261500" cy="3204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PCA is a preprocessing step, which decomposes a multivariate dataset in a set of successive orthogonal components  that explain a maximum amount of the variance.</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It is used when we need to tackle datasets with a large number of features with different scales, some of which might be correlated. These correlations and the high dimension of the dataset bring a redundancy in the information.</a:t>
            </a:r>
            <a:endParaRPr sz="1200">
              <a:solidFill>
                <a:srgbClr val="202124"/>
              </a:solidFill>
              <a:highlight>
                <a:schemeClr val="lt1"/>
              </a:highlight>
            </a:endParaRPr>
          </a:p>
          <a:p>
            <a:pPr indent="-304800" lvl="0" marL="457200" rtl="0" algn="l">
              <a:spcBef>
                <a:spcPts val="0"/>
              </a:spcBef>
              <a:spcAft>
                <a:spcPts val="0"/>
              </a:spcAft>
              <a:buClr>
                <a:srgbClr val="202124"/>
              </a:buClr>
              <a:buSzPts val="1200"/>
              <a:buChar char="●"/>
            </a:pPr>
            <a:r>
              <a:rPr lang="en" sz="1200">
                <a:solidFill>
                  <a:srgbClr val="202124"/>
                </a:solidFill>
                <a:highlight>
                  <a:schemeClr val="lt1"/>
                </a:highlight>
              </a:rPr>
              <a:t>Principal Component Analysis (PCA) is very useful to speed up the computation by reducing the dimensionality of the data. Plus, when you have high dimensionality with high correlated variable of one another, the PCA can improve the accuracy of classification model.</a:t>
            </a:r>
            <a:endParaRPr sz="1200">
              <a:solidFill>
                <a:srgbClr val="24292F"/>
              </a:solidFill>
              <a:highlight>
                <a:schemeClr val="lt1"/>
              </a:highlight>
            </a:endParaRPr>
          </a:p>
        </p:txBody>
      </p:sp>
      <p:pic>
        <p:nvPicPr>
          <p:cNvPr id="365" name="Google Shape;365;p50"/>
          <p:cNvPicPr preferRelativeResize="0"/>
          <p:nvPr/>
        </p:nvPicPr>
        <p:blipFill>
          <a:blip r:embed="rId3">
            <a:alphaModFix/>
          </a:blip>
          <a:stretch>
            <a:fillRect/>
          </a:stretch>
        </p:blipFill>
        <p:spPr>
          <a:xfrm>
            <a:off x="5046950" y="1219213"/>
            <a:ext cx="3329475" cy="2705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713250" y="4348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PCA  </a:t>
            </a:r>
            <a:r>
              <a:rPr b="1" lang="en" sz="2500">
                <a:solidFill>
                  <a:srgbClr val="24292F"/>
                </a:solidFill>
                <a:highlight>
                  <a:schemeClr val="lt1"/>
                </a:highlight>
                <a:latin typeface="Karla"/>
                <a:ea typeface="Karla"/>
                <a:cs typeface="Karla"/>
                <a:sym typeface="Karla"/>
              </a:rPr>
              <a:t>Principal Component Analysis </a:t>
            </a:r>
            <a:endParaRPr>
              <a:latin typeface="Karla"/>
              <a:ea typeface="Karla"/>
              <a:cs typeface="Karla"/>
              <a:sym typeface="Karla"/>
            </a:endParaRPr>
          </a:p>
        </p:txBody>
      </p:sp>
      <p:sp>
        <p:nvSpPr>
          <p:cNvPr id="371" name="Google Shape;371;p51"/>
          <p:cNvSpPr txBox="1"/>
          <p:nvPr/>
        </p:nvSpPr>
        <p:spPr>
          <a:xfrm>
            <a:off x="586225" y="1112200"/>
            <a:ext cx="655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Karla"/>
              <a:ea typeface="Karla"/>
              <a:cs typeface="Karla"/>
              <a:sym typeface="Karla"/>
            </a:endParaRPr>
          </a:p>
        </p:txBody>
      </p:sp>
      <p:pic>
        <p:nvPicPr>
          <p:cNvPr id="372" name="Google Shape;372;p51"/>
          <p:cNvPicPr preferRelativeResize="0"/>
          <p:nvPr/>
        </p:nvPicPr>
        <p:blipFill>
          <a:blip r:embed="rId3">
            <a:alphaModFix/>
          </a:blip>
          <a:stretch>
            <a:fillRect/>
          </a:stretch>
        </p:blipFill>
        <p:spPr>
          <a:xfrm>
            <a:off x="1697925" y="3448200"/>
            <a:ext cx="5943600" cy="1095375"/>
          </a:xfrm>
          <a:prstGeom prst="rect">
            <a:avLst/>
          </a:prstGeom>
          <a:noFill/>
          <a:ln>
            <a:noFill/>
          </a:ln>
        </p:spPr>
      </p:pic>
      <p:sp>
        <p:nvSpPr>
          <p:cNvPr id="373" name="Google Shape;373;p51"/>
          <p:cNvSpPr txBox="1"/>
          <p:nvPr/>
        </p:nvSpPr>
        <p:spPr>
          <a:xfrm>
            <a:off x="1145025" y="1370025"/>
            <a:ext cx="70494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PCA algorithm gives better accuracy when compared with SVM or KNeighbours.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Applying PCA, the original features are transformed into linear combinations of new independent variables, which reduce the complexity of the dataset and thus, the computational cost.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From our results, we found the PCA algorithm to be useful and give us an accuracy score of 99.41%.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rgbClr val="202124"/>
                </a:solidFill>
                <a:highlight>
                  <a:schemeClr val="lt1"/>
                </a:highlight>
              </a:rPr>
              <a:t>Hence it can be used as an efficient application for detection and prevention of breast cancer. </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Karla"/>
                <a:ea typeface="Karla"/>
                <a:cs typeface="Karla"/>
                <a:sym typeface="Karla"/>
              </a:rPr>
              <a:t>SVM Support Vector Machines </a:t>
            </a:r>
            <a:endParaRPr>
              <a:latin typeface="Karla"/>
              <a:ea typeface="Karla"/>
              <a:cs typeface="Karla"/>
              <a:sym typeface="Karla"/>
            </a:endParaRPr>
          </a:p>
        </p:txBody>
      </p:sp>
      <p:sp>
        <p:nvSpPr>
          <p:cNvPr id="379" name="Google Shape;379;p52"/>
          <p:cNvSpPr txBox="1"/>
          <p:nvPr/>
        </p:nvSpPr>
        <p:spPr>
          <a:xfrm>
            <a:off x="357200" y="1157750"/>
            <a:ext cx="82524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Support vector machine modeling is </a:t>
            </a:r>
            <a:r>
              <a:rPr b="1" lang="en" sz="1200">
                <a:solidFill>
                  <a:srgbClr val="202124"/>
                </a:solidFill>
                <a:highlight>
                  <a:srgbClr val="FFFFFF"/>
                </a:highlight>
              </a:rPr>
              <a:t>a promising classification approach for detecting a complex disease like cancer using common, simple variables</a:t>
            </a:r>
            <a:r>
              <a:rPr lang="en" sz="1200">
                <a:solidFill>
                  <a:srgbClr val="202124"/>
                </a:solidFill>
                <a:highlight>
                  <a:srgbClr val="FFFFFF"/>
                </a:highlight>
              </a:rPr>
              <a:t>. Validation indicated that the discriminative powers of our two SVM models are comparable to those of commonly used multivariable logistic regression methods.</a:t>
            </a:r>
            <a:endParaRPr/>
          </a:p>
        </p:txBody>
      </p:sp>
      <p:pic>
        <p:nvPicPr>
          <p:cNvPr id="380" name="Google Shape;380;p52"/>
          <p:cNvPicPr preferRelativeResize="0"/>
          <p:nvPr/>
        </p:nvPicPr>
        <p:blipFill>
          <a:blip r:embed="rId3">
            <a:alphaModFix/>
          </a:blip>
          <a:stretch>
            <a:fillRect/>
          </a:stretch>
        </p:blipFill>
        <p:spPr>
          <a:xfrm>
            <a:off x="4708640" y="2144700"/>
            <a:ext cx="4197386" cy="2865374"/>
          </a:xfrm>
          <a:prstGeom prst="rect">
            <a:avLst/>
          </a:prstGeom>
          <a:noFill/>
          <a:ln>
            <a:noFill/>
          </a:ln>
        </p:spPr>
      </p:pic>
      <p:sp>
        <p:nvSpPr>
          <p:cNvPr id="381" name="Google Shape;381;p52"/>
          <p:cNvSpPr txBox="1"/>
          <p:nvPr/>
        </p:nvSpPr>
        <p:spPr>
          <a:xfrm>
            <a:off x="297775" y="2111550"/>
            <a:ext cx="3917100" cy="3018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With the use of SVM algorithm for detection of breast cancer tumor cells the algorithm gave us about 97.3% of accuracy score. which is almost near to the score we achieved through Decision tree model or PCA.</a:t>
            </a:r>
            <a:endParaRPr sz="1200"/>
          </a:p>
          <a:p>
            <a:pPr indent="-304800" lvl="0" marL="457200" rtl="0" algn="l">
              <a:lnSpc>
                <a:spcPct val="115000"/>
              </a:lnSpc>
              <a:spcBef>
                <a:spcPts val="1200"/>
              </a:spcBef>
              <a:spcAft>
                <a:spcPts val="0"/>
              </a:spcAft>
              <a:buSzPts val="1200"/>
              <a:buChar char="●"/>
            </a:pPr>
            <a:r>
              <a:rPr lang="en" sz="1200">
                <a:solidFill>
                  <a:srgbClr val="292929"/>
                </a:solidFill>
                <a:highlight>
                  <a:srgbClr val="FFFFFF"/>
                </a:highlight>
              </a:rPr>
              <a:t>We split our data using 80% for training and the remaining 20% for testing .</a:t>
            </a:r>
            <a:endParaRPr sz="1200"/>
          </a:p>
          <a:p>
            <a:pPr indent="-304800" lvl="0" marL="457200" rtl="0" algn="l">
              <a:spcBef>
                <a:spcPts val="1500"/>
              </a:spcBef>
              <a:spcAft>
                <a:spcPts val="0"/>
              </a:spcAft>
              <a:buSzPts val="1200"/>
              <a:buChar char="●"/>
            </a:pPr>
            <a:r>
              <a:rPr lang="en" sz="1200"/>
              <a:t>The SVM classifier is being proved more efficient and accurate for the prediction and classification of the tumor into malignant(cancerous) and benign(non-cancerous) cells..</a:t>
            </a:r>
            <a:endParaRPr sz="1200"/>
          </a:p>
          <a:p>
            <a:pPr indent="0" lvl="0" marL="457200" rtl="0" algn="l">
              <a:lnSpc>
                <a:spcPct val="115000"/>
              </a:lnSpc>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SVM Support Vector Machines </a:t>
            </a:r>
            <a:endParaRPr>
              <a:latin typeface="Karla"/>
              <a:ea typeface="Karla"/>
              <a:cs typeface="Karla"/>
              <a:sym typeface="Karla"/>
            </a:endParaRPr>
          </a:p>
        </p:txBody>
      </p:sp>
      <p:sp>
        <p:nvSpPr>
          <p:cNvPr id="387" name="Google Shape;387;p53"/>
          <p:cNvSpPr txBox="1"/>
          <p:nvPr/>
        </p:nvSpPr>
        <p:spPr>
          <a:xfrm>
            <a:off x="333375" y="1112200"/>
            <a:ext cx="6889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SVM's goal is to have largest possible margin between decision boundary that separates the classes and the training instances.</a:t>
            </a:r>
            <a:endParaRPr sz="1200">
              <a:solidFill>
                <a:srgbClr val="24292F"/>
              </a:solidFill>
            </a:endParaRPr>
          </a:p>
        </p:txBody>
      </p:sp>
      <p:pic>
        <p:nvPicPr>
          <p:cNvPr id="388" name="Google Shape;388;p53"/>
          <p:cNvPicPr preferRelativeResize="0"/>
          <p:nvPr/>
        </p:nvPicPr>
        <p:blipFill>
          <a:blip r:embed="rId3">
            <a:alphaModFix/>
          </a:blip>
          <a:stretch>
            <a:fillRect/>
          </a:stretch>
        </p:blipFill>
        <p:spPr>
          <a:xfrm>
            <a:off x="4345775" y="1619250"/>
            <a:ext cx="4688424" cy="2883675"/>
          </a:xfrm>
          <a:prstGeom prst="rect">
            <a:avLst/>
          </a:prstGeom>
          <a:noFill/>
          <a:ln>
            <a:noFill/>
          </a:ln>
        </p:spPr>
      </p:pic>
      <p:sp>
        <p:nvSpPr>
          <p:cNvPr id="389" name="Google Shape;389;p53"/>
          <p:cNvSpPr txBox="1"/>
          <p:nvPr/>
        </p:nvSpPr>
        <p:spPr>
          <a:xfrm>
            <a:off x="333375" y="1881200"/>
            <a:ext cx="39171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lang="en" sz="1200">
                <a:solidFill>
                  <a:srgbClr val="24292F"/>
                </a:solidFill>
              </a:rPr>
              <a:t>SVM is good for image analysis tasks, such as image classification and handwritten digit recognition. Also SVM is very effective in text-mining tasks, particularly due to its effectiveness in dealing with high-dimensional data.</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 The technique can rapidly evaluate breast masses and classify them in an automated fashion.</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rPr>
              <a:t>Our group performed a histogram as shown in the figure, for malignant and bening tumor cells.</a:t>
            </a:r>
            <a:endParaRPr sz="1200">
              <a:solidFill>
                <a:srgbClr val="24292F"/>
              </a:solidFill>
            </a:endParaRPr>
          </a:p>
          <a:p>
            <a:pPr indent="0" lvl="0" marL="0" rtl="0" algn="l">
              <a:lnSpc>
                <a:spcPct val="115000"/>
              </a:lnSpc>
              <a:spcBef>
                <a:spcPts val="0"/>
              </a:spcBef>
              <a:spcAft>
                <a:spcPts val="0"/>
              </a:spcAft>
              <a:buNone/>
            </a:pPr>
            <a:r>
              <a:t/>
            </a:r>
            <a:endParaRPr sz="1200">
              <a:solidFill>
                <a:srgbClr val="24292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95" name="Google Shape;395;p54"/>
          <p:cNvSpPr txBox="1"/>
          <p:nvPr/>
        </p:nvSpPr>
        <p:spPr>
          <a:xfrm>
            <a:off x="884900" y="1393725"/>
            <a:ext cx="77175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Logistic Regression: 88.44%</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Random Forest: 94.72%</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Decision Tree: 100.00%</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K Neighbors Classifiers: 96.49%</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PCA: 99.41%</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SVM: 97.36%</a:t>
            </a:r>
            <a:endParaRPr sz="1200">
              <a:solidFill>
                <a:srgbClr val="24292F"/>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latin typeface="Calibri"/>
                <a:ea typeface="Calibri"/>
                <a:cs typeface="Calibri"/>
                <a:sym typeface="Calibri"/>
              </a:rPr>
              <a:t>Looking at the overall accuracy, the Decision Tree Model had the highest accuracy score of 100%. However, that is very rare and means there can be overfitting of the data. Our analysis found the PCA model to have the next highest accuracy score of 99.41%. </a:t>
            </a:r>
            <a:endParaRPr>
              <a:latin typeface="Karla"/>
              <a:ea typeface="Karla"/>
              <a:cs typeface="Karla"/>
              <a:sym typeface="Kar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Karla"/>
                <a:ea typeface="Karla"/>
                <a:cs typeface="Karla"/>
                <a:sym typeface="Karla"/>
              </a:rPr>
              <a:t>Links/References</a:t>
            </a:r>
            <a:endParaRPr>
              <a:latin typeface="Karla"/>
              <a:ea typeface="Karla"/>
              <a:cs typeface="Karla"/>
              <a:sym typeface="Karla"/>
            </a:endParaRPr>
          </a:p>
        </p:txBody>
      </p:sp>
      <p:sp>
        <p:nvSpPr>
          <p:cNvPr id="401" name="Google Shape;401;p55"/>
          <p:cNvSpPr txBox="1"/>
          <p:nvPr>
            <p:ph idx="4294967295" type="body"/>
          </p:nvPr>
        </p:nvSpPr>
        <p:spPr>
          <a:xfrm>
            <a:off x="931125" y="1278125"/>
            <a:ext cx="8017500" cy="3416400"/>
          </a:xfrm>
          <a:prstGeom prst="rect">
            <a:avLst/>
          </a:prstGeom>
        </p:spPr>
        <p:txBody>
          <a:bodyPr anchorCtr="0" anchor="t" bIns="91425" lIns="91425" spcFirstLastPara="1" rIns="91425" wrap="square" tIns="91425">
            <a:noAutofit/>
          </a:bodyPr>
          <a:lstStyle/>
          <a:p>
            <a:pPr indent="0" lvl="0" marL="0" marR="38100" rtl="0" algn="l">
              <a:lnSpc>
                <a:spcPct val="116727"/>
              </a:lnSpc>
              <a:spcBef>
                <a:spcPts val="0"/>
              </a:spcBef>
              <a:spcAft>
                <a:spcPts val="0"/>
              </a:spcAft>
              <a:buNone/>
            </a:pPr>
            <a:r>
              <a:rPr b="1" lang="en" sz="1200">
                <a:solidFill>
                  <a:schemeClr val="dk1"/>
                </a:solidFill>
              </a:rPr>
              <a:t>Link to the Breast Cancer Wisconsin (Diagnostic) Data Set: </a:t>
            </a:r>
            <a:endParaRPr b="1" sz="1200">
              <a:solidFill>
                <a:schemeClr val="dk1"/>
              </a:solidFill>
            </a:endParaRPr>
          </a:p>
          <a:p>
            <a:pPr indent="0" lvl="0" marL="0" marR="38100" rtl="0" algn="l">
              <a:lnSpc>
                <a:spcPct val="116727"/>
              </a:lnSpc>
              <a:spcBef>
                <a:spcPts val="800"/>
              </a:spcBef>
              <a:spcAft>
                <a:spcPts val="0"/>
              </a:spcAft>
              <a:buNone/>
            </a:pPr>
            <a:r>
              <a:rPr lang="en" sz="1200" u="sng">
                <a:solidFill>
                  <a:srgbClr val="1155CC"/>
                </a:solidFill>
                <a:hlinkClick r:id="rId3">
                  <a:extLst>
                    <a:ext uri="{A12FA001-AC4F-418D-AE19-62706E023703}">
                      <ahyp:hlinkClr val="tx"/>
                    </a:ext>
                  </a:extLst>
                </a:hlinkClick>
              </a:rPr>
              <a:t>https://www.kaggle.com/datasets/uciml/breast-cancer-wisconsin-data</a:t>
            </a:r>
            <a:endParaRPr b="1" sz="1200">
              <a:solidFill>
                <a:schemeClr val="dk1"/>
              </a:solidFill>
            </a:endParaRPr>
          </a:p>
          <a:p>
            <a:pPr indent="0" lvl="0" marL="0" marR="38100" rtl="0" algn="l">
              <a:lnSpc>
                <a:spcPct val="116727"/>
              </a:lnSpc>
              <a:spcBef>
                <a:spcPts val="800"/>
              </a:spcBef>
              <a:spcAft>
                <a:spcPts val="0"/>
              </a:spcAft>
              <a:buNone/>
            </a:pPr>
            <a:r>
              <a:rPr b="1" lang="en" sz="1200">
                <a:solidFill>
                  <a:schemeClr val="dk1"/>
                </a:solidFill>
              </a:rPr>
              <a:t>Milestone 2 - Link to Buddhini Waidyawansa’s Breast Cancer Analysis: </a:t>
            </a:r>
            <a:endParaRPr b="1" sz="1200">
              <a:solidFill>
                <a:schemeClr val="dk1"/>
              </a:solidFill>
            </a:endParaRPr>
          </a:p>
          <a:p>
            <a:pPr indent="0" lvl="0" marL="0" marR="38100" rtl="0" algn="l">
              <a:lnSpc>
                <a:spcPct val="116727"/>
              </a:lnSpc>
              <a:spcBef>
                <a:spcPts val="800"/>
              </a:spcBef>
              <a:spcAft>
                <a:spcPts val="0"/>
              </a:spcAft>
              <a:buNone/>
            </a:pPr>
            <a:r>
              <a:rPr lang="en" sz="1200" u="sng">
                <a:solidFill>
                  <a:srgbClr val="0563C1"/>
                </a:solidFill>
                <a:hlinkClick r:id="rId4">
                  <a:extLst>
                    <a:ext uri="{A12FA001-AC4F-418D-AE19-62706E023703}">
                      <ahyp:hlinkClr val="tx"/>
                    </a:ext>
                  </a:extLst>
                </a:hlinkClick>
              </a:rPr>
              <a:t>https://www.kaggle.com/code/buddhiniw/breast-cancer-prediction/data</a:t>
            </a:r>
            <a:r>
              <a:rPr lang="en" sz="1200">
                <a:solidFill>
                  <a:schemeClr val="dk1"/>
                </a:solidFill>
              </a:rPr>
              <a:t>.</a:t>
            </a:r>
            <a:endParaRPr sz="1200">
              <a:solidFill>
                <a:schemeClr val="dk1"/>
              </a:solidFill>
            </a:endParaRPr>
          </a:p>
          <a:p>
            <a:pPr indent="0" lvl="0" marL="0" marR="38100" rtl="0" algn="l">
              <a:lnSpc>
                <a:spcPct val="116727"/>
              </a:lnSpc>
              <a:spcBef>
                <a:spcPts val="800"/>
              </a:spcBef>
              <a:spcAft>
                <a:spcPts val="0"/>
              </a:spcAft>
              <a:buNone/>
            </a:pPr>
            <a:r>
              <a:rPr b="1" lang="en" sz="1200">
                <a:solidFill>
                  <a:schemeClr val="dk1"/>
                </a:solidFill>
              </a:rPr>
              <a:t>Milestone 4 - Link to Our Group Report :</a:t>
            </a:r>
            <a:endParaRPr b="1" sz="1200">
              <a:solidFill>
                <a:schemeClr val="dk1"/>
              </a:solidFill>
            </a:endParaRPr>
          </a:p>
          <a:p>
            <a:pPr indent="0" lvl="0" marL="0" marR="38100" rtl="0" algn="l">
              <a:lnSpc>
                <a:spcPct val="116727"/>
              </a:lnSpc>
              <a:spcBef>
                <a:spcPts val="800"/>
              </a:spcBef>
              <a:spcAft>
                <a:spcPts val="0"/>
              </a:spcAft>
              <a:buNone/>
            </a:pPr>
            <a:r>
              <a:rPr lang="en" sz="1200" u="sng">
                <a:solidFill>
                  <a:schemeClr val="hlink"/>
                </a:solidFill>
                <a:hlinkClick r:id="rId5"/>
              </a:rPr>
              <a:t>https://docs.google.com/document/d/16FYJwhcRCHDqehHolBOyq6vQs_6zZo4mU1pouiQL4Q8/edit#</a:t>
            </a:r>
            <a:endParaRPr sz="1200">
              <a:solidFill>
                <a:schemeClr val="dk1"/>
              </a:solidFill>
            </a:endParaRPr>
          </a:p>
          <a:p>
            <a:pPr indent="0" lvl="0" marL="0" marR="38100" rtl="0" algn="l">
              <a:lnSpc>
                <a:spcPct val="116727"/>
              </a:lnSpc>
              <a:spcBef>
                <a:spcPts val="800"/>
              </a:spcBef>
              <a:spcAft>
                <a:spcPts val="0"/>
              </a:spcAft>
              <a:buNone/>
            </a:pPr>
            <a:r>
              <a:rPr b="1" lang="en" sz="1200">
                <a:solidFill>
                  <a:schemeClr val="dk1"/>
                </a:solidFill>
              </a:rPr>
              <a:t>Link to Breast Cancer Presentation (Google Powerpoint):</a:t>
            </a:r>
            <a:endParaRPr b="1" sz="1200">
              <a:solidFill>
                <a:schemeClr val="dk1"/>
              </a:solidFill>
            </a:endParaRPr>
          </a:p>
          <a:p>
            <a:pPr indent="0" lvl="0" marL="0" marR="38100" rtl="0" algn="l">
              <a:lnSpc>
                <a:spcPct val="116727"/>
              </a:lnSpc>
              <a:spcBef>
                <a:spcPts val="800"/>
              </a:spcBef>
              <a:spcAft>
                <a:spcPts val="0"/>
              </a:spcAft>
              <a:buNone/>
            </a:pPr>
            <a:r>
              <a:rPr lang="en" sz="1200" u="sng">
                <a:solidFill>
                  <a:srgbClr val="1155CC"/>
                </a:solidFill>
                <a:hlinkClick r:id="rId6">
                  <a:extLst>
                    <a:ext uri="{A12FA001-AC4F-418D-AE19-62706E023703}">
                      <ahyp:hlinkClr val="tx"/>
                    </a:ext>
                  </a:extLst>
                </a:hlinkClick>
              </a:rPr>
              <a:t>https://docs.google.com/presentation/d/1BELTxrqzIw4t4KIqzkZQvNX-hnufmG3CeeJB81SKKr4/edit#slide=id.p</a:t>
            </a:r>
            <a:endParaRPr b="1" sz="1200">
              <a:solidFill>
                <a:schemeClr val="dk1"/>
              </a:solidFill>
            </a:endParaRPr>
          </a:p>
          <a:p>
            <a:pPr indent="0" lvl="0" marL="0" marR="38100" rtl="0" algn="l">
              <a:lnSpc>
                <a:spcPct val="116727"/>
              </a:lnSpc>
              <a:spcBef>
                <a:spcPts val="800"/>
              </a:spcBef>
              <a:spcAft>
                <a:spcPts val="0"/>
              </a:spcAft>
              <a:buNone/>
            </a:pPr>
            <a:r>
              <a:rPr b="1" lang="en" sz="1200">
                <a:solidFill>
                  <a:schemeClr val="dk1"/>
                </a:solidFill>
              </a:rPr>
              <a:t>Link to our Notebook and Source Code (Google Collab Notebook) :</a:t>
            </a:r>
            <a:endParaRPr b="1" sz="1200">
              <a:solidFill>
                <a:schemeClr val="dk1"/>
              </a:solidFill>
            </a:endParaRPr>
          </a:p>
          <a:p>
            <a:pPr indent="0" lvl="0" marL="0" marR="38100" rtl="0" algn="l">
              <a:lnSpc>
                <a:spcPct val="116727"/>
              </a:lnSpc>
              <a:spcBef>
                <a:spcPts val="800"/>
              </a:spcBef>
              <a:spcAft>
                <a:spcPts val="800"/>
              </a:spcAft>
              <a:buNone/>
            </a:pPr>
            <a:r>
              <a:rPr lang="en" sz="1200" u="sng">
                <a:solidFill>
                  <a:srgbClr val="1155CC"/>
                </a:solidFill>
                <a:hlinkClick r:id="rId7">
                  <a:extLst>
                    <a:ext uri="{A12FA001-AC4F-418D-AE19-62706E023703}">
                      <ahyp:hlinkClr val="tx"/>
                    </a:ext>
                  </a:extLst>
                </a:hlinkClick>
              </a:rPr>
              <a:t>https://colab.research.google.com/drive/1znLtJXpPd1tgUKO4Y_uH7qXZfyhXuHDB?authuser=2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ph type="title"/>
          </p:nvPr>
        </p:nvSpPr>
        <p:spPr>
          <a:xfrm>
            <a:off x="1509300" y="1701050"/>
            <a:ext cx="6587700" cy="14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97" name="Google Shape;297;p42"/>
          <p:cNvSpPr txBox="1"/>
          <p:nvPr>
            <p:ph idx="2" type="title"/>
          </p:nvPr>
        </p:nvSpPr>
        <p:spPr>
          <a:xfrm>
            <a:off x="1002333"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8" name="Google Shape;298;p42"/>
          <p:cNvSpPr txBox="1"/>
          <p:nvPr>
            <p:ph idx="3" type="title"/>
          </p:nvPr>
        </p:nvSpPr>
        <p:spPr>
          <a:xfrm>
            <a:off x="500150" y="1953713"/>
            <a:ext cx="277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Breast Cancer Predictions Dataset</a:t>
            </a:r>
            <a:endParaRPr/>
          </a:p>
        </p:txBody>
      </p:sp>
      <p:sp>
        <p:nvSpPr>
          <p:cNvPr id="299" name="Google Shape;299;p42"/>
          <p:cNvSpPr txBox="1"/>
          <p:nvPr>
            <p:ph idx="4" type="title"/>
          </p:nvPr>
        </p:nvSpPr>
        <p:spPr>
          <a:xfrm>
            <a:off x="3603694"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0" name="Google Shape;300;p42"/>
          <p:cNvSpPr txBox="1"/>
          <p:nvPr>
            <p:ph idx="5" type="title"/>
          </p:nvPr>
        </p:nvSpPr>
        <p:spPr>
          <a:xfrm>
            <a:off x="3336900" y="1953721"/>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Milestone 2 (Previous Work)</a:t>
            </a:r>
            <a:endParaRPr/>
          </a:p>
        </p:txBody>
      </p:sp>
      <p:sp>
        <p:nvSpPr>
          <p:cNvPr id="301" name="Google Shape;301;p42"/>
          <p:cNvSpPr txBox="1"/>
          <p:nvPr>
            <p:ph idx="7" type="title"/>
          </p:nvPr>
        </p:nvSpPr>
        <p:spPr>
          <a:xfrm>
            <a:off x="6205058"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02" name="Google Shape;302;p42"/>
          <p:cNvSpPr txBox="1"/>
          <p:nvPr>
            <p:ph idx="8" type="title"/>
          </p:nvPr>
        </p:nvSpPr>
        <p:spPr>
          <a:xfrm>
            <a:off x="5915950" y="1821784"/>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303" name="Google Shape;303;p42"/>
          <p:cNvSpPr txBox="1"/>
          <p:nvPr>
            <p:ph idx="13" type="title"/>
          </p:nvPr>
        </p:nvSpPr>
        <p:spPr>
          <a:xfrm>
            <a:off x="844616" y="2987782"/>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04" name="Google Shape;304;p42"/>
          <p:cNvSpPr txBox="1"/>
          <p:nvPr>
            <p:ph idx="14" type="title"/>
          </p:nvPr>
        </p:nvSpPr>
        <p:spPr>
          <a:xfrm>
            <a:off x="555424" y="3625567"/>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PCA</a:t>
            </a:r>
            <a:endParaRPr/>
          </a:p>
        </p:txBody>
      </p:sp>
      <p:sp>
        <p:nvSpPr>
          <p:cNvPr id="305" name="Google Shape;305;p42"/>
          <p:cNvSpPr txBox="1"/>
          <p:nvPr>
            <p:ph idx="16" type="title"/>
          </p:nvPr>
        </p:nvSpPr>
        <p:spPr>
          <a:xfrm>
            <a:off x="3459011" y="2987770"/>
            <a:ext cx="19368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06" name="Google Shape;306;p42"/>
          <p:cNvSpPr txBox="1"/>
          <p:nvPr>
            <p:ph idx="17" type="title"/>
          </p:nvPr>
        </p:nvSpPr>
        <p:spPr>
          <a:xfrm>
            <a:off x="3191525" y="3625575"/>
            <a:ext cx="2559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307" name="Google Shape;307;p42"/>
          <p:cNvSpPr txBox="1"/>
          <p:nvPr>
            <p:ph idx="16" type="title"/>
          </p:nvPr>
        </p:nvSpPr>
        <p:spPr>
          <a:xfrm>
            <a:off x="6182836" y="2987770"/>
            <a:ext cx="19368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08" name="Google Shape;308;p42"/>
          <p:cNvSpPr txBox="1"/>
          <p:nvPr>
            <p:ph idx="17" type="title"/>
          </p:nvPr>
        </p:nvSpPr>
        <p:spPr>
          <a:xfrm>
            <a:off x="5871725" y="3625575"/>
            <a:ext cx="2559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465275" y="4363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Karla"/>
                <a:ea typeface="Karla"/>
                <a:cs typeface="Karla"/>
                <a:sym typeface="Karla"/>
              </a:rPr>
              <a:t>Breast Cancer Wisconsin Data Set</a:t>
            </a:r>
            <a:endParaRPr sz="2500">
              <a:latin typeface="Karla"/>
              <a:ea typeface="Karla"/>
              <a:cs typeface="Karla"/>
              <a:sym typeface="Karla"/>
            </a:endParaRPr>
          </a:p>
        </p:txBody>
      </p:sp>
      <p:sp>
        <p:nvSpPr>
          <p:cNvPr id="314" name="Google Shape;314;p43"/>
          <p:cNvSpPr txBox="1"/>
          <p:nvPr/>
        </p:nvSpPr>
        <p:spPr>
          <a:xfrm>
            <a:off x="197025" y="1155150"/>
            <a:ext cx="8607900" cy="2987400"/>
          </a:xfrm>
          <a:prstGeom prst="rect">
            <a:avLst/>
          </a:prstGeom>
          <a:noFill/>
          <a:ln>
            <a:noFill/>
          </a:ln>
        </p:spPr>
        <p:txBody>
          <a:bodyPr anchorCtr="0" anchor="t" bIns="91425" lIns="91425" spcFirstLastPara="1" rIns="91425" wrap="square" tIns="91425">
            <a:spAutoFit/>
          </a:bodyPr>
          <a:lstStyle/>
          <a:p>
            <a:pPr indent="0" lvl="0" marL="0" rtl="0" algn="l">
              <a:lnSpc>
                <a:spcPct val="116727"/>
              </a:lnSpc>
              <a:spcBef>
                <a:spcPts val="0"/>
              </a:spcBef>
              <a:spcAft>
                <a:spcPts val="0"/>
              </a:spcAft>
              <a:buNone/>
            </a:pPr>
            <a:r>
              <a:rPr lang="en">
                <a:solidFill>
                  <a:schemeClr val="dk1"/>
                </a:solidFill>
                <a:latin typeface="Karla"/>
                <a:ea typeface="Karla"/>
                <a:cs typeface="Karla"/>
                <a:sym typeface="Karla"/>
              </a:rPr>
              <a:t>Today, Breast cancer is the most common malignancy among women, accounting for nearly 1 in 3 cancers diagnosed among women in the United States, and it is the second leading cause of cancer death among women. </a:t>
            </a:r>
            <a:endParaRPr>
              <a:solidFill>
                <a:schemeClr val="dk1"/>
              </a:solidFill>
              <a:latin typeface="Karla"/>
              <a:ea typeface="Karla"/>
              <a:cs typeface="Karla"/>
              <a:sym typeface="Karla"/>
            </a:endParaRPr>
          </a:p>
          <a:p>
            <a:pPr indent="0" lvl="0" marL="0" rtl="0" algn="l">
              <a:lnSpc>
                <a:spcPct val="116727"/>
              </a:lnSpc>
              <a:spcBef>
                <a:spcPts val="600"/>
              </a:spcBef>
              <a:spcAft>
                <a:spcPts val="0"/>
              </a:spcAft>
              <a:buNone/>
            </a:pPr>
            <a:r>
              <a:t/>
            </a:r>
            <a:endParaRPr>
              <a:solidFill>
                <a:schemeClr val="dk1"/>
              </a:solidFill>
              <a:latin typeface="Karla"/>
              <a:ea typeface="Karla"/>
              <a:cs typeface="Karla"/>
              <a:sym typeface="Karla"/>
            </a:endParaRPr>
          </a:p>
          <a:p>
            <a:pPr indent="0" lvl="0" marL="0" rtl="0" algn="l">
              <a:lnSpc>
                <a:spcPct val="116727"/>
              </a:lnSpc>
              <a:spcBef>
                <a:spcPts val="600"/>
              </a:spcBef>
              <a:spcAft>
                <a:spcPts val="0"/>
              </a:spcAft>
              <a:buNone/>
            </a:pPr>
            <a:r>
              <a:rPr lang="en">
                <a:solidFill>
                  <a:schemeClr val="dk1"/>
                </a:solidFill>
                <a:latin typeface="Karla"/>
                <a:ea typeface="Karla"/>
                <a:cs typeface="Karla"/>
                <a:sym typeface="Karla"/>
              </a:rPr>
              <a:t>Breast Cancer occurs because of abnormal growth of cells in the breast tissue, commonly referred to as a Tumor.  Tumors can be benign (not cancerous) or malignant (cancerous). Tests such as MRI, mammogram, ultrasound, and biopsy are commonly used to diagnose breast cancer performed.</a:t>
            </a:r>
            <a:endParaRPr>
              <a:solidFill>
                <a:schemeClr val="dk1"/>
              </a:solidFill>
              <a:latin typeface="Karla"/>
              <a:ea typeface="Karla"/>
              <a:cs typeface="Karla"/>
              <a:sym typeface="Karla"/>
            </a:endParaRPr>
          </a:p>
          <a:p>
            <a:pPr indent="0" lvl="0" marL="0" rtl="0" algn="l">
              <a:lnSpc>
                <a:spcPct val="116727"/>
              </a:lnSpc>
              <a:spcBef>
                <a:spcPts val="600"/>
              </a:spcBef>
              <a:spcAft>
                <a:spcPts val="0"/>
              </a:spcAft>
              <a:buClr>
                <a:schemeClr val="dk1"/>
              </a:buClr>
              <a:buSzPts val="1100"/>
              <a:buFont typeface="Arial"/>
              <a:buNone/>
            </a:pPr>
            <a:r>
              <a:t/>
            </a:r>
            <a:endParaRPr>
              <a:solidFill>
                <a:schemeClr val="dk1"/>
              </a:solidFill>
              <a:latin typeface="Karla"/>
              <a:ea typeface="Karla"/>
              <a:cs typeface="Karla"/>
              <a:sym typeface="Karla"/>
            </a:endParaRPr>
          </a:p>
          <a:p>
            <a:pPr indent="0" lvl="0" marL="0" rtl="0" algn="l">
              <a:lnSpc>
                <a:spcPct val="116727"/>
              </a:lnSpc>
              <a:spcBef>
                <a:spcPts val="600"/>
              </a:spcBef>
              <a:spcAft>
                <a:spcPts val="0"/>
              </a:spcAft>
              <a:buClr>
                <a:schemeClr val="dk1"/>
              </a:buClr>
              <a:buSzPts val="1100"/>
              <a:buFont typeface="Arial"/>
              <a:buNone/>
            </a:pPr>
            <a:r>
              <a:t/>
            </a:r>
            <a:endParaRPr>
              <a:solidFill>
                <a:schemeClr val="dk1"/>
              </a:solidFill>
              <a:latin typeface="Karla"/>
              <a:ea typeface="Karla"/>
              <a:cs typeface="Karla"/>
              <a:sym typeface="Karla"/>
            </a:endParaRPr>
          </a:p>
          <a:p>
            <a:pPr indent="0" lvl="0" marL="0" marR="38100" rtl="0" algn="l">
              <a:lnSpc>
                <a:spcPct val="116727"/>
              </a:lnSpc>
              <a:spcBef>
                <a:spcPts val="600"/>
              </a:spcBef>
              <a:spcAft>
                <a:spcPts val="800"/>
              </a:spcAft>
              <a:buNone/>
            </a:pPr>
            <a:r>
              <a:t/>
            </a:r>
            <a:endParaRPr sz="1000">
              <a:latin typeface="Karla"/>
              <a:ea typeface="Karla"/>
              <a:cs typeface="Karla"/>
              <a:sym typeface="Karla"/>
            </a:endParaRPr>
          </a:p>
        </p:txBody>
      </p:sp>
      <p:sp>
        <p:nvSpPr>
          <p:cNvPr id="315" name="Google Shape;315;p43"/>
          <p:cNvSpPr txBox="1"/>
          <p:nvPr/>
        </p:nvSpPr>
        <p:spPr>
          <a:xfrm>
            <a:off x="1725575" y="3782975"/>
            <a:ext cx="6138900" cy="903300"/>
          </a:xfrm>
          <a:prstGeom prst="rect">
            <a:avLst/>
          </a:prstGeom>
          <a:noFill/>
          <a:ln>
            <a:noFill/>
          </a:ln>
        </p:spPr>
        <p:txBody>
          <a:bodyPr anchorCtr="0" anchor="t" bIns="91425" lIns="91425" spcFirstLastPara="1" rIns="91425" wrap="square" tIns="91425">
            <a:spAutoFit/>
          </a:bodyPr>
          <a:lstStyle/>
          <a:p>
            <a:pPr indent="0" lvl="0" marL="0" rtl="0" algn="l">
              <a:lnSpc>
                <a:spcPct val="116727"/>
              </a:lnSpc>
              <a:spcBef>
                <a:spcPts val="0"/>
              </a:spcBef>
              <a:spcAft>
                <a:spcPts val="600"/>
              </a:spcAft>
              <a:buClr>
                <a:schemeClr val="dk1"/>
              </a:buClr>
              <a:buSzPts val="1100"/>
              <a:buFont typeface="Arial"/>
              <a:buNone/>
            </a:pPr>
            <a:r>
              <a:rPr b="1" lang="en">
                <a:solidFill>
                  <a:schemeClr val="dk1"/>
                </a:solidFill>
                <a:latin typeface="Karla"/>
                <a:ea typeface="Karla"/>
                <a:cs typeface="Karla"/>
                <a:sym typeface="Karla"/>
              </a:rPr>
              <a:t>The link to the dataset on Kaggle: </a:t>
            </a:r>
            <a:r>
              <a:rPr lang="en" u="sng">
                <a:solidFill>
                  <a:schemeClr val="folHlink"/>
                </a:solidFill>
                <a:latin typeface="Karla"/>
                <a:ea typeface="Karla"/>
                <a:cs typeface="Karla"/>
                <a:sym typeface="Karla"/>
                <a:hlinkClick r:id="rId3">
                  <a:extLst>
                    <a:ext uri="{A12FA001-AC4F-418D-AE19-62706E023703}">
                      <ahyp:hlinkClr val="tx"/>
                    </a:ext>
                  </a:extLst>
                </a:hlinkClick>
              </a:rPr>
              <a:t>https://www.kaggle.com/code/buddhiniw/breast-cancer-prediction/data</a:t>
            </a:r>
            <a:r>
              <a:rPr lang="en">
                <a:solidFill>
                  <a:schemeClr val="dk1"/>
                </a:solidFill>
                <a:latin typeface="Karla"/>
                <a:ea typeface="Karla"/>
                <a:cs typeface="Karla"/>
                <a:sym typeface="Karla"/>
              </a:rPr>
              <a:t>. </a:t>
            </a:r>
            <a:endParaRPr>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465275" y="4363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Breast Cancer Wisconsin Data Set</a:t>
            </a:r>
            <a:endParaRPr sz="2500">
              <a:latin typeface="Karla"/>
              <a:ea typeface="Karla"/>
              <a:cs typeface="Karla"/>
              <a:sym typeface="Karla"/>
            </a:endParaRPr>
          </a:p>
        </p:txBody>
      </p:sp>
      <p:sp>
        <p:nvSpPr>
          <p:cNvPr id="321" name="Google Shape;321;p44"/>
          <p:cNvSpPr txBox="1"/>
          <p:nvPr/>
        </p:nvSpPr>
        <p:spPr>
          <a:xfrm>
            <a:off x="465275" y="1009050"/>
            <a:ext cx="8607900" cy="2763600"/>
          </a:xfrm>
          <a:prstGeom prst="rect">
            <a:avLst/>
          </a:prstGeom>
          <a:noFill/>
          <a:ln>
            <a:noFill/>
          </a:ln>
        </p:spPr>
        <p:txBody>
          <a:bodyPr anchorCtr="0" anchor="t" bIns="91425" lIns="91425" spcFirstLastPara="1" rIns="91425" wrap="square" tIns="91425">
            <a:spAutoFit/>
          </a:bodyPr>
          <a:lstStyle/>
          <a:p>
            <a:pPr indent="0" lvl="0" marL="0" marR="38100" rtl="0" algn="l">
              <a:lnSpc>
                <a:spcPct val="116727"/>
              </a:lnSpc>
              <a:spcBef>
                <a:spcPts val="0"/>
              </a:spcBef>
              <a:spcAft>
                <a:spcPts val="0"/>
              </a:spcAft>
              <a:buNone/>
            </a:pPr>
            <a:r>
              <a:rPr lang="en">
                <a:solidFill>
                  <a:schemeClr val="dk1"/>
                </a:solidFill>
                <a:latin typeface="Karla"/>
                <a:ea typeface="Karla"/>
                <a:cs typeface="Karla"/>
                <a:sym typeface="Karla"/>
              </a:rPr>
              <a:t>Our goal </a:t>
            </a:r>
            <a:r>
              <a:rPr lang="en">
                <a:solidFill>
                  <a:schemeClr val="dk1"/>
                </a:solidFill>
                <a:latin typeface="Karla"/>
                <a:ea typeface="Karla"/>
                <a:cs typeface="Karla"/>
                <a:sym typeface="Karla"/>
              </a:rPr>
              <a:t>is to classify a breast cancer tumor using two training classifications and predict if it is malignant or benign.</a:t>
            </a:r>
            <a:endParaRPr>
              <a:solidFill>
                <a:schemeClr val="dk1"/>
              </a:solidFill>
              <a:latin typeface="Karla"/>
              <a:ea typeface="Karla"/>
              <a:cs typeface="Karla"/>
              <a:sym typeface="Karla"/>
            </a:endParaRPr>
          </a:p>
          <a:p>
            <a:pPr indent="0" lvl="0" marL="0" rtl="0" algn="l">
              <a:spcBef>
                <a:spcPts val="1100"/>
              </a:spcBef>
              <a:spcAft>
                <a:spcPts val="0"/>
              </a:spcAft>
              <a:buNone/>
            </a:pPr>
            <a:r>
              <a:rPr lang="en">
                <a:solidFill>
                  <a:schemeClr val="dk1"/>
                </a:solidFill>
                <a:latin typeface="Karla"/>
                <a:ea typeface="Karla"/>
                <a:cs typeface="Karla"/>
                <a:sym typeface="Karla"/>
              </a:rPr>
              <a:t>1 = Malignant (Cancer is present) </a:t>
            </a:r>
            <a:endParaRPr>
              <a:solidFill>
                <a:schemeClr val="dk1"/>
              </a:solidFill>
              <a:latin typeface="Karla"/>
              <a:ea typeface="Karla"/>
              <a:cs typeface="Karla"/>
              <a:sym typeface="Karla"/>
            </a:endParaRPr>
          </a:p>
          <a:p>
            <a:pPr indent="0" lvl="0" marL="0" rtl="0" algn="l">
              <a:spcBef>
                <a:spcPts val="1100"/>
              </a:spcBef>
              <a:spcAft>
                <a:spcPts val="0"/>
              </a:spcAft>
              <a:buNone/>
            </a:pPr>
            <a:r>
              <a:rPr lang="en">
                <a:solidFill>
                  <a:schemeClr val="dk1"/>
                </a:solidFill>
                <a:latin typeface="Karla"/>
                <a:ea typeface="Karla"/>
                <a:cs typeface="Karla"/>
                <a:sym typeface="Karla"/>
              </a:rPr>
              <a:t>0 = Benign (Cancer is absent) </a:t>
            </a:r>
            <a:endParaRPr>
              <a:solidFill>
                <a:schemeClr val="dk1"/>
              </a:solidFill>
              <a:latin typeface="Karla"/>
              <a:ea typeface="Karla"/>
              <a:cs typeface="Karla"/>
              <a:sym typeface="Karla"/>
            </a:endParaRPr>
          </a:p>
          <a:p>
            <a:pPr indent="-317500" lvl="0" marL="914400" rtl="0" algn="l">
              <a:lnSpc>
                <a:spcPct val="116727"/>
              </a:lnSpc>
              <a:spcBef>
                <a:spcPts val="1100"/>
              </a:spcBef>
              <a:spcAft>
                <a:spcPts val="0"/>
              </a:spcAft>
              <a:buClr>
                <a:schemeClr val="dk1"/>
              </a:buClr>
              <a:buSzPts val="1400"/>
              <a:buFont typeface="Karla"/>
              <a:buChar char="●"/>
            </a:pPr>
            <a:r>
              <a:rPr lang="en">
                <a:solidFill>
                  <a:schemeClr val="dk1"/>
                </a:solidFill>
                <a:latin typeface="Karla"/>
                <a:ea typeface="Karla"/>
                <a:cs typeface="Karla"/>
                <a:sym typeface="Karla"/>
              </a:rPr>
              <a:t>In Milestone 2, previous work has been done on the data set using Logistic Regression, Decision Trees and Random Forests. </a:t>
            </a:r>
            <a:endParaRPr>
              <a:solidFill>
                <a:schemeClr val="dk1"/>
              </a:solidFill>
              <a:latin typeface="Karla"/>
              <a:ea typeface="Karla"/>
              <a:cs typeface="Karla"/>
              <a:sym typeface="Karla"/>
            </a:endParaRPr>
          </a:p>
          <a:p>
            <a:pPr indent="-317500" lvl="0" marL="914400" rtl="0" algn="l">
              <a:lnSpc>
                <a:spcPct val="116727"/>
              </a:lnSpc>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For Milestone 4,  our group has updated the dataset cancer predictions with 3 of the most useful Machine Learning algorithms : K Nearest Neighbours, PCA - Principal Component Analysis and SVM - Support Vector Machines</a:t>
            </a:r>
            <a:endParaRPr sz="1200">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509300" y="1701050"/>
            <a:ext cx="6587700" cy="14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Milestone 2</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idx="2"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 Previous Work</a:t>
            </a:r>
            <a:endParaRPr>
              <a:latin typeface="Karla"/>
              <a:ea typeface="Karla"/>
              <a:cs typeface="Karla"/>
              <a:sym typeface="Karla"/>
            </a:endParaRPr>
          </a:p>
        </p:txBody>
      </p:sp>
      <p:sp>
        <p:nvSpPr>
          <p:cNvPr id="332" name="Google Shape;332;p46"/>
          <p:cNvSpPr txBox="1"/>
          <p:nvPr/>
        </p:nvSpPr>
        <p:spPr>
          <a:xfrm>
            <a:off x="368675" y="1194625"/>
            <a:ext cx="8406600" cy="257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Karla"/>
                <a:ea typeface="Karla"/>
                <a:cs typeface="Karla"/>
                <a:sym typeface="Karla"/>
              </a:rPr>
              <a:t>Breast Cancer Predictions by Buddhini Waidyawansa </a:t>
            </a:r>
            <a:endParaRPr sz="1200">
              <a:solidFill>
                <a:schemeClr val="dk1"/>
              </a:solidFill>
              <a:latin typeface="Karla"/>
              <a:ea typeface="Karla"/>
              <a:cs typeface="Karla"/>
              <a:sym typeface="Karla"/>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Karla"/>
                <a:ea typeface="Karla"/>
                <a:cs typeface="Karla"/>
                <a:sym typeface="Karla"/>
              </a:rPr>
              <a:t>Used the following predictive models</a:t>
            </a:r>
            <a:endParaRPr sz="1200">
              <a:solidFill>
                <a:schemeClr val="dk1"/>
              </a:solidFill>
              <a:latin typeface="Karla"/>
              <a:ea typeface="Karla"/>
              <a:cs typeface="Karla"/>
              <a:sym typeface="Karla"/>
            </a:endParaRPr>
          </a:p>
          <a:p>
            <a:pPr indent="-304800" lvl="2" marL="1371600" rtl="0" algn="l">
              <a:lnSpc>
                <a:spcPct val="115000"/>
              </a:lnSpc>
              <a:spcBef>
                <a:spcPts val="0"/>
              </a:spcBef>
              <a:spcAft>
                <a:spcPts val="0"/>
              </a:spcAft>
              <a:buClr>
                <a:schemeClr val="dk1"/>
              </a:buClr>
              <a:buSzPts val="1200"/>
              <a:buFont typeface="Calibri"/>
              <a:buChar char="■"/>
            </a:pPr>
            <a:r>
              <a:rPr b="1" lang="en" sz="1200">
                <a:solidFill>
                  <a:schemeClr val="dk1"/>
                </a:solidFill>
                <a:latin typeface="Karla"/>
                <a:ea typeface="Karla"/>
                <a:cs typeface="Karla"/>
                <a:sym typeface="Karla"/>
              </a:rPr>
              <a:t>Logistic Regression</a:t>
            </a:r>
            <a:endParaRPr b="1" sz="1200">
              <a:solidFill>
                <a:schemeClr val="dk1"/>
              </a:solidFill>
              <a:latin typeface="Karla"/>
              <a:ea typeface="Karla"/>
              <a:cs typeface="Karla"/>
              <a:sym typeface="Karla"/>
            </a:endParaRPr>
          </a:p>
          <a:p>
            <a:pPr indent="-304800" lvl="2" marL="1371600" rtl="0" algn="l">
              <a:lnSpc>
                <a:spcPct val="115000"/>
              </a:lnSpc>
              <a:spcBef>
                <a:spcPts val="0"/>
              </a:spcBef>
              <a:spcAft>
                <a:spcPts val="0"/>
              </a:spcAft>
              <a:buClr>
                <a:schemeClr val="dk1"/>
              </a:buClr>
              <a:buSzPts val="1200"/>
              <a:buFont typeface="Calibri"/>
              <a:buChar char="■"/>
            </a:pPr>
            <a:r>
              <a:rPr b="1" lang="en" sz="1200">
                <a:solidFill>
                  <a:schemeClr val="dk1"/>
                </a:solidFill>
                <a:latin typeface="Karla"/>
                <a:ea typeface="Karla"/>
                <a:cs typeface="Karla"/>
                <a:sym typeface="Karla"/>
              </a:rPr>
              <a:t>Decision Tree </a:t>
            </a:r>
            <a:endParaRPr b="1" sz="1200">
              <a:solidFill>
                <a:schemeClr val="dk1"/>
              </a:solidFill>
              <a:latin typeface="Karla"/>
              <a:ea typeface="Karla"/>
              <a:cs typeface="Karla"/>
              <a:sym typeface="Karla"/>
            </a:endParaRPr>
          </a:p>
          <a:p>
            <a:pPr indent="-304800" lvl="2" marL="1371600" rtl="0" algn="l">
              <a:lnSpc>
                <a:spcPct val="115000"/>
              </a:lnSpc>
              <a:spcBef>
                <a:spcPts val="0"/>
              </a:spcBef>
              <a:spcAft>
                <a:spcPts val="0"/>
              </a:spcAft>
              <a:buClr>
                <a:schemeClr val="dk1"/>
              </a:buClr>
              <a:buSzPts val="1200"/>
              <a:buFont typeface="Calibri"/>
              <a:buChar char="■"/>
            </a:pPr>
            <a:r>
              <a:rPr b="1" lang="en" sz="1200">
                <a:solidFill>
                  <a:schemeClr val="dk1"/>
                </a:solidFill>
                <a:latin typeface="Karla"/>
                <a:ea typeface="Karla"/>
                <a:cs typeface="Karla"/>
                <a:sym typeface="Karla"/>
              </a:rPr>
              <a:t>Random Forest</a:t>
            </a:r>
            <a:r>
              <a:rPr lang="en" sz="1200">
                <a:solidFill>
                  <a:schemeClr val="dk1"/>
                </a:solidFill>
                <a:latin typeface="Karla"/>
                <a:ea typeface="Karla"/>
                <a:cs typeface="Karla"/>
                <a:sym typeface="Karla"/>
              </a:rPr>
              <a:t> </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Using Linear regression, she hypothesized that the cancer diagnosis depends on the mean cell radius, mean perimeter, mean area, mean compactness, mean concavity and mean concave points. Then, she performed logistic regression analysis using those features. According to her analysis she concluded that for now, the best model to be used for diagnosing breast cancer as found in this analysis is the Random Forest model with the top 5 predictors, 'concave points_mean','area_mean','radius_mean','perimeter_mean','concavity_mean'. </a:t>
            </a:r>
            <a:endParaRPr sz="1200">
              <a:solidFill>
                <a:schemeClr val="dk1"/>
              </a:solidFill>
              <a:latin typeface="Karla"/>
              <a:ea typeface="Karla"/>
              <a:cs typeface="Karla"/>
              <a:sym typeface="Karla"/>
            </a:endParaRPr>
          </a:p>
          <a:p>
            <a:pPr indent="0" lvl="0" marL="457200" rtl="0" algn="l">
              <a:lnSpc>
                <a:spcPct val="115000"/>
              </a:lnSpc>
              <a:spcBef>
                <a:spcPts val="600"/>
              </a:spcBef>
              <a:spcAft>
                <a:spcPts val="600"/>
              </a:spcAft>
              <a:buNone/>
            </a:pPr>
            <a:r>
              <a:t/>
            </a:r>
            <a:endParaRPr sz="1200">
              <a:latin typeface="Karla"/>
              <a:ea typeface="Karla"/>
              <a:cs typeface="Karla"/>
              <a:sym typeface="Karla"/>
            </a:endParaRPr>
          </a:p>
        </p:txBody>
      </p:sp>
      <p:pic>
        <p:nvPicPr>
          <p:cNvPr id="333" name="Google Shape;333;p46"/>
          <p:cNvPicPr preferRelativeResize="0"/>
          <p:nvPr/>
        </p:nvPicPr>
        <p:blipFill>
          <a:blip r:embed="rId3">
            <a:alphaModFix/>
          </a:blip>
          <a:stretch>
            <a:fillRect/>
          </a:stretch>
        </p:blipFill>
        <p:spPr>
          <a:xfrm>
            <a:off x="141000" y="3452400"/>
            <a:ext cx="4718150" cy="1580275"/>
          </a:xfrm>
          <a:prstGeom prst="rect">
            <a:avLst/>
          </a:prstGeom>
          <a:noFill/>
          <a:ln>
            <a:noFill/>
          </a:ln>
        </p:spPr>
      </p:pic>
      <p:pic>
        <p:nvPicPr>
          <p:cNvPr id="334" name="Google Shape;334;p46"/>
          <p:cNvPicPr preferRelativeResize="0"/>
          <p:nvPr/>
        </p:nvPicPr>
        <p:blipFill>
          <a:blip r:embed="rId4">
            <a:alphaModFix/>
          </a:blip>
          <a:stretch>
            <a:fillRect/>
          </a:stretch>
        </p:blipFill>
        <p:spPr>
          <a:xfrm>
            <a:off x="4403975" y="3325075"/>
            <a:ext cx="4455224" cy="183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1509300" y="1701050"/>
            <a:ext cx="6587700" cy="14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Milestone 4</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713250" y="4128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K Nearest Neighbors </a:t>
            </a:r>
            <a:r>
              <a:rPr lang="en" sz="2500">
                <a:latin typeface="Karla"/>
                <a:ea typeface="Karla"/>
                <a:cs typeface="Karla"/>
                <a:sym typeface="Karla"/>
              </a:rPr>
              <a:t> </a:t>
            </a:r>
            <a:endParaRPr sz="2500">
              <a:latin typeface="Karla"/>
              <a:ea typeface="Karla"/>
              <a:cs typeface="Karla"/>
              <a:sym typeface="Karla"/>
            </a:endParaRPr>
          </a:p>
        </p:txBody>
      </p:sp>
      <p:sp>
        <p:nvSpPr>
          <p:cNvPr id="345" name="Google Shape;345;p48"/>
          <p:cNvSpPr txBox="1"/>
          <p:nvPr/>
        </p:nvSpPr>
        <p:spPr>
          <a:xfrm>
            <a:off x="409275" y="1140150"/>
            <a:ext cx="7344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Karla"/>
                <a:ea typeface="Karla"/>
                <a:cs typeface="Karla"/>
                <a:sym typeface="Karla"/>
              </a:rPr>
              <a:t>The KNN Algorithm is an unsupervised learning algorithm that groups objects into clusters based on similarities. </a:t>
            </a:r>
            <a:endParaRPr>
              <a:latin typeface="Karla"/>
              <a:ea typeface="Karla"/>
              <a:cs typeface="Karla"/>
              <a:sym typeface="Karla"/>
            </a:endParaRPr>
          </a:p>
        </p:txBody>
      </p:sp>
      <p:pic>
        <p:nvPicPr>
          <p:cNvPr id="346" name="Google Shape;346;p48"/>
          <p:cNvPicPr preferRelativeResize="0"/>
          <p:nvPr/>
        </p:nvPicPr>
        <p:blipFill rotWithShape="1">
          <a:blip r:embed="rId3">
            <a:alphaModFix/>
          </a:blip>
          <a:srcRect b="1681" l="2615" r="3655" t="2789"/>
          <a:stretch/>
        </p:blipFill>
        <p:spPr>
          <a:xfrm>
            <a:off x="6244200" y="3341500"/>
            <a:ext cx="2573525" cy="1683750"/>
          </a:xfrm>
          <a:prstGeom prst="rect">
            <a:avLst/>
          </a:prstGeom>
          <a:noFill/>
          <a:ln>
            <a:noFill/>
          </a:ln>
        </p:spPr>
      </p:pic>
      <p:sp>
        <p:nvSpPr>
          <p:cNvPr id="347" name="Google Shape;347;p48"/>
          <p:cNvSpPr txBox="1"/>
          <p:nvPr/>
        </p:nvSpPr>
        <p:spPr>
          <a:xfrm>
            <a:off x="409275" y="1749800"/>
            <a:ext cx="54546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4292F"/>
                </a:solidFill>
                <a:latin typeface="Karla"/>
                <a:ea typeface="Karla"/>
                <a:cs typeface="Karla"/>
                <a:sym typeface="Karla"/>
              </a:rPr>
              <a:t>First, we split the data into testing and training data and scaled it. We found 2 unique values (malignant and benign) from the “</a:t>
            </a:r>
            <a:r>
              <a:rPr b="1" lang="en" sz="1200">
                <a:solidFill>
                  <a:srgbClr val="24292F"/>
                </a:solidFill>
                <a:latin typeface="Karla"/>
                <a:ea typeface="Karla"/>
                <a:cs typeface="Karla"/>
                <a:sym typeface="Karla"/>
              </a:rPr>
              <a:t>diagnosis</a:t>
            </a:r>
            <a:r>
              <a:rPr lang="en" sz="1200">
                <a:solidFill>
                  <a:srgbClr val="24292F"/>
                </a:solidFill>
                <a:latin typeface="Karla"/>
                <a:ea typeface="Karla"/>
                <a:cs typeface="Karla"/>
                <a:sym typeface="Karla"/>
              </a:rPr>
              <a:t>” column in the dataset.</a:t>
            </a:r>
            <a:endParaRPr sz="1200">
              <a:solidFill>
                <a:srgbClr val="24292F"/>
              </a:solidFill>
              <a:latin typeface="Karla"/>
              <a:ea typeface="Karla"/>
              <a:cs typeface="Karla"/>
              <a:sym typeface="Karla"/>
            </a:endParaRPr>
          </a:p>
          <a:p>
            <a:pPr indent="0" lvl="0" marL="0" rtl="0" algn="l">
              <a:lnSpc>
                <a:spcPct val="115000"/>
              </a:lnSpc>
              <a:spcBef>
                <a:spcPts val="0"/>
              </a:spcBef>
              <a:spcAft>
                <a:spcPts val="0"/>
              </a:spcAft>
              <a:buNone/>
            </a:pPr>
            <a:r>
              <a:t/>
            </a:r>
            <a:endParaRPr sz="1200">
              <a:solidFill>
                <a:srgbClr val="24292F"/>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latin typeface="Karla"/>
                <a:ea typeface="Karla"/>
                <a:cs typeface="Karla"/>
                <a:sym typeface="Karla"/>
              </a:rPr>
              <a:t>We graphed values of k vs. error to find k with the smallest error. From the graph, the best value of k between 9 and 10. We ran the KNN classifier and plotted the classification output. As presented in the graph, red represents “benign” and blue represents “malignant” cases. And we compared the testing data to predicted data.</a:t>
            </a:r>
            <a:endParaRPr>
              <a:latin typeface="Karla"/>
              <a:ea typeface="Karla"/>
              <a:cs typeface="Karla"/>
              <a:sym typeface="Karla"/>
            </a:endParaRPr>
          </a:p>
        </p:txBody>
      </p:sp>
      <p:pic>
        <p:nvPicPr>
          <p:cNvPr id="348" name="Google Shape;348;p48"/>
          <p:cNvPicPr preferRelativeResize="0"/>
          <p:nvPr/>
        </p:nvPicPr>
        <p:blipFill rotWithShape="1">
          <a:blip r:embed="rId4">
            <a:alphaModFix/>
          </a:blip>
          <a:srcRect b="2382" l="4490" r="17145" t="3072"/>
          <a:stretch/>
        </p:blipFill>
        <p:spPr>
          <a:xfrm>
            <a:off x="6271038" y="1561275"/>
            <a:ext cx="2519850" cy="1520125"/>
          </a:xfrm>
          <a:prstGeom prst="rect">
            <a:avLst/>
          </a:prstGeom>
          <a:noFill/>
          <a:ln>
            <a:noFill/>
          </a:ln>
        </p:spPr>
      </p:pic>
      <p:pic>
        <p:nvPicPr>
          <p:cNvPr id="349" name="Google Shape;349;p48"/>
          <p:cNvPicPr preferRelativeResize="0"/>
          <p:nvPr/>
        </p:nvPicPr>
        <p:blipFill>
          <a:blip r:embed="rId5">
            <a:alphaModFix/>
          </a:blip>
          <a:stretch>
            <a:fillRect/>
          </a:stretch>
        </p:blipFill>
        <p:spPr>
          <a:xfrm>
            <a:off x="1685300" y="3818600"/>
            <a:ext cx="3975901" cy="121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nvSpPr>
        <p:spPr>
          <a:xfrm>
            <a:off x="884900" y="1393725"/>
            <a:ext cx="77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Karla"/>
              <a:ea typeface="Karla"/>
              <a:cs typeface="Karla"/>
              <a:sym typeface="Karla"/>
            </a:endParaRPr>
          </a:p>
        </p:txBody>
      </p:sp>
      <p:sp>
        <p:nvSpPr>
          <p:cNvPr id="355" name="Google Shape;355;p49"/>
          <p:cNvSpPr txBox="1"/>
          <p:nvPr/>
        </p:nvSpPr>
        <p:spPr>
          <a:xfrm>
            <a:off x="634800" y="1292400"/>
            <a:ext cx="41265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Karla"/>
                <a:ea typeface="Karla"/>
                <a:cs typeface="Karla"/>
                <a:sym typeface="Karla"/>
              </a:rPr>
              <a:t>The KNN Classifier made a total of 108 predictions. A total of 171 patients were being tested for the presence of breast cancer. Out of those 171 cases, the classifier predicted “1 = malignant” 63 times and “0=benign” 108 times. Therefore, 63 patients in the sample have the disease and 108 patients do not. The F1 score of KNN is 0.96 which is very good and shows high precision and accuracy of the algorithm. </a:t>
            </a:r>
            <a:endParaRPr>
              <a:latin typeface="Karla"/>
              <a:ea typeface="Karla"/>
              <a:cs typeface="Karla"/>
              <a:sym typeface="Karla"/>
            </a:endParaRPr>
          </a:p>
        </p:txBody>
      </p:sp>
      <p:pic>
        <p:nvPicPr>
          <p:cNvPr id="356" name="Google Shape;356;p49"/>
          <p:cNvPicPr preferRelativeResize="0"/>
          <p:nvPr/>
        </p:nvPicPr>
        <p:blipFill rotWithShape="1">
          <a:blip r:embed="rId3">
            <a:alphaModFix/>
          </a:blip>
          <a:srcRect b="0" l="0" r="14089" t="0"/>
          <a:stretch/>
        </p:blipFill>
        <p:spPr>
          <a:xfrm>
            <a:off x="5395025" y="1548353"/>
            <a:ext cx="3643850" cy="3196950"/>
          </a:xfrm>
          <a:prstGeom prst="rect">
            <a:avLst/>
          </a:prstGeom>
          <a:noFill/>
          <a:ln>
            <a:noFill/>
          </a:ln>
        </p:spPr>
      </p:pic>
      <p:pic>
        <p:nvPicPr>
          <p:cNvPr id="357" name="Google Shape;357;p49"/>
          <p:cNvPicPr preferRelativeResize="0"/>
          <p:nvPr/>
        </p:nvPicPr>
        <p:blipFill rotWithShape="1">
          <a:blip r:embed="rId4">
            <a:alphaModFix/>
          </a:blip>
          <a:srcRect b="0" l="0" r="0" t="58193"/>
          <a:stretch/>
        </p:blipFill>
        <p:spPr>
          <a:xfrm>
            <a:off x="145350" y="3455650"/>
            <a:ext cx="5105400" cy="1166750"/>
          </a:xfrm>
          <a:prstGeom prst="rect">
            <a:avLst/>
          </a:prstGeom>
          <a:noFill/>
          <a:ln>
            <a:noFill/>
          </a:ln>
        </p:spPr>
      </p:pic>
      <p:sp>
        <p:nvSpPr>
          <p:cNvPr id="358" name="Google Shape;358;p49"/>
          <p:cNvSpPr txBox="1"/>
          <p:nvPr>
            <p:ph type="title"/>
          </p:nvPr>
        </p:nvSpPr>
        <p:spPr>
          <a:xfrm>
            <a:off x="713250" y="4128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Karla"/>
                <a:ea typeface="Karla"/>
                <a:cs typeface="Karla"/>
                <a:sym typeface="Karla"/>
              </a:rPr>
              <a:t>K Nearest Neighbors </a:t>
            </a:r>
            <a:r>
              <a:rPr lang="en" sz="2500">
                <a:latin typeface="Karla"/>
                <a:ea typeface="Karla"/>
                <a:cs typeface="Karla"/>
                <a:sym typeface="Karla"/>
              </a:rPr>
              <a:t> </a:t>
            </a:r>
            <a:endParaRPr sz="2500">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