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7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8" r:id="rId6"/>
    <p:sldId id="268" r:id="rId7"/>
    <p:sldId id="273" r:id="rId8"/>
    <p:sldId id="266" r:id="rId9"/>
    <p:sldId id="274" r:id="rId10"/>
    <p:sldId id="275" r:id="rId11"/>
    <p:sldId id="276" r:id="rId12"/>
    <p:sldId id="277" r:id="rId13"/>
    <p:sldId id="278" r:id="rId14"/>
    <p:sldId id="261" r:id="rId15"/>
    <p:sldId id="269" r:id="rId16"/>
    <p:sldId id="271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6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4" autoAdjust="0"/>
    <p:restoredTop sz="94600" autoAdjust="0"/>
  </p:normalViewPr>
  <p:slideViewPr>
    <p:cSldViewPr>
      <p:cViewPr varScale="1">
        <p:scale>
          <a:sx n="68" d="100"/>
          <a:sy n="68" d="100"/>
        </p:scale>
        <p:origin x="70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0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BEF7A24B-554D-4B99-A3CC-7667F56D1027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10672D4C-A99E-49DD-8A16-1D1994231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0391B76B-D742-4BD2-BF24-F4C760DB831C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5257B995-136A-4A15-87A5-26420C3C1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44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3347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sz="1000" smtClean="0">
                <a:solidFill>
                  <a:schemeClr val="tx2"/>
                </a:solidFill>
                <a:latin typeface="+mj-lt"/>
              </a:rPr>
              <a:pPr/>
              <a:t>3/5/2020</a:t>
            </a:fld>
            <a:endParaRPr lang="en-US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en-US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755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sz="1000" smtClean="0">
                <a:solidFill>
                  <a:schemeClr val="tx2"/>
                </a:solidFill>
                <a:latin typeface="+mj-lt"/>
              </a:rPr>
              <a:pPr/>
              <a:t>3/5/2020</a:t>
            </a:fld>
            <a:endParaRPr lang="en-US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en-US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19697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sz="1000" smtClean="0">
                <a:solidFill>
                  <a:schemeClr val="tx2"/>
                </a:solidFill>
                <a:latin typeface="+mj-lt"/>
              </a:rPr>
              <a:pPr/>
              <a:t>3/5/2020</a:t>
            </a:fld>
            <a:endParaRPr lang="en-US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en-US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956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85125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sz="1000" smtClean="0">
                <a:solidFill>
                  <a:schemeClr val="tx2"/>
                </a:solidFill>
                <a:latin typeface="+mj-lt"/>
              </a:rPr>
              <a:pPr/>
              <a:t>3/5/2020</a:t>
            </a:fld>
            <a:endParaRPr lang="en-US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en-US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64530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sz="1000" smtClean="0">
                <a:solidFill>
                  <a:schemeClr val="tx2"/>
                </a:solidFill>
                <a:latin typeface="+mj-lt"/>
              </a:rPr>
              <a:pPr/>
              <a:t>3/5/2020</a:t>
            </a:fld>
            <a:endParaRPr lang="en-US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en-US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78929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3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180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B51EFC2E-847F-4CF8-8289-FAA88B334687}" type="datetimeFigureOut">
              <a:rPr lang="en-US" sz="1000" smtClean="0">
                <a:solidFill>
                  <a:schemeClr val="tx2"/>
                </a:solidFill>
                <a:latin typeface="+mj-lt"/>
              </a:rPr>
              <a:pPr/>
              <a:t>3/5/2020</a:t>
            </a:fld>
            <a:endParaRPr lang="en-US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53325215-7382-4C1B-86B1-E9DB9649FF55}" type="slidenum">
              <a:rPr lang="en-US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en-US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505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B51EFC2E-847F-4CF8-8289-FAA88B334687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53325215-7382-4C1B-86B1-E9DB9649FF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062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1EFC2E-847F-4CF8-8289-FAA88B334687}" type="datetimeFigureOut">
              <a:rPr lang="en-US" sz="1000" smtClean="0">
                <a:solidFill>
                  <a:schemeClr val="tx2"/>
                </a:solidFill>
                <a:latin typeface="+mj-lt"/>
              </a:rPr>
              <a:pPr/>
              <a:t>3/5/2020</a:t>
            </a:fld>
            <a:endParaRPr lang="en-US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3325215-7382-4C1B-86B1-E9DB9649FF55}" type="slidenum">
              <a:rPr lang="en-US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en-US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5376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>
          <a:xfrm>
            <a:off x="1752601" y="1447800"/>
            <a:ext cx="6156210" cy="4343400"/>
          </a:xfrm>
        </p:spPr>
        <p:txBody>
          <a:bodyPr>
            <a:normAutofit/>
          </a:bodyPr>
          <a:lstStyle/>
          <a:p>
            <a:r>
              <a:rPr lang="en-US" sz="5000" dirty="0"/>
              <a:t>Dynamic </a:t>
            </a:r>
            <a:br>
              <a:rPr lang="en-US" sz="5000" dirty="0"/>
            </a:br>
            <a:r>
              <a:rPr lang="en-US" sz="5000" dirty="0"/>
              <a:t>Traffic Signal Monitoring &amp; Controller System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5257800" y="5257801"/>
            <a:ext cx="3657600" cy="12191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Prepared By</a:t>
            </a:r>
          </a:p>
          <a:p>
            <a:r>
              <a:rPr lang="en-US" dirty="0"/>
              <a:t>RIYA Patel(18IT100)</a:t>
            </a:r>
          </a:p>
          <a:p>
            <a:r>
              <a:rPr lang="en-US" dirty="0"/>
              <a:t>GUIDED BY: </a:t>
            </a:r>
          </a:p>
          <a:p>
            <a:r>
              <a:rPr lang="en-US" dirty="0"/>
              <a:t>PROF.SANDIP PATEL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28D7-3914-4932-BDAA-088FB0195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CE107-E004-446C-AFB7-D1A8B7459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21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077200" cy="1227826"/>
          </a:xfrm>
        </p:spPr>
        <p:txBody>
          <a:bodyPr>
            <a:normAutofit fontScale="90000"/>
          </a:bodyPr>
          <a:lstStyle/>
          <a:p>
            <a:r>
              <a:rPr lang="en-GB" dirty="0"/>
              <a:t>Components Required: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specification of hardware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33400" y="1295399"/>
            <a:ext cx="8077200" cy="4717215"/>
          </a:xfrm>
        </p:spPr>
        <p:txBody>
          <a:bodyPr>
            <a:normAutofit/>
          </a:bodyPr>
          <a:lstStyle/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LCD</a:t>
            </a:r>
            <a:endParaRPr lang="en-US" dirty="0"/>
          </a:p>
          <a:p>
            <a:pPr lvl="0"/>
            <a:r>
              <a:rPr lang="en-GB" dirty="0"/>
              <a:t>LED(red, green, yellow)</a:t>
            </a:r>
            <a:endParaRPr lang="en-US" dirty="0"/>
          </a:p>
          <a:p>
            <a:pPr lvl="0"/>
            <a:r>
              <a:rPr lang="en-GB" dirty="0"/>
              <a:t>Power Supply(5V-12V)</a:t>
            </a:r>
            <a:endParaRPr lang="en-US" dirty="0"/>
          </a:p>
          <a:p>
            <a:pPr lvl="0"/>
            <a:r>
              <a:rPr lang="en-GB" dirty="0"/>
              <a:t>IR Sensor(Module)</a:t>
            </a:r>
            <a:endParaRPr lang="en-US" dirty="0"/>
          </a:p>
          <a:p>
            <a:pPr lvl="0"/>
            <a:r>
              <a:rPr lang="en-GB" dirty="0"/>
              <a:t>Arduino Uno </a:t>
            </a:r>
            <a:r>
              <a:rPr lang="en-GB" dirty="0" err="1"/>
              <a:t>Smd</a:t>
            </a:r>
            <a:endParaRPr lang="en-GB" dirty="0"/>
          </a:p>
          <a:p>
            <a:pPr lvl="0"/>
            <a:r>
              <a:rPr lang="en-GB" dirty="0"/>
              <a:t>Connecting Wires</a:t>
            </a:r>
          </a:p>
          <a:p>
            <a:pPr lvl="0"/>
            <a:r>
              <a:rPr lang="en-GB" dirty="0"/>
              <a:t>Resistors(220 ohm)</a:t>
            </a: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D10A-A1E1-47F4-BC9A-094813787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D7281-F47C-427A-8A4F-490C72E87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Traffic control </a:t>
            </a:r>
            <a:r>
              <a:rPr lang="en-US" b="1" dirty="0"/>
              <a:t>signals</a:t>
            </a:r>
            <a:r>
              <a:rPr lang="en-US" dirty="0"/>
              <a:t> provide for an orderly movement of traffic. </a:t>
            </a:r>
          </a:p>
          <a:p>
            <a:r>
              <a:rPr lang="en-US" dirty="0"/>
              <a:t>They help in reducing the frequency of an accident of some special nature i.e. of right angles accidents. </a:t>
            </a:r>
          </a:p>
          <a:p>
            <a:r>
              <a:rPr lang="en-US" dirty="0"/>
              <a:t>They intercept heavy </a:t>
            </a:r>
            <a:r>
              <a:rPr lang="en-US" b="1" dirty="0"/>
              <a:t>traffic</a:t>
            </a:r>
            <a:r>
              <a:rPr lang="en-US" dirty="0"/>
              <a:t> to allow other traffic to cross the road intersection safety.</a:t>
            </a:r>
          </a:p>
        </p:txBody>
      </p:sp>
    </p:spTree>
    <p:extLst>
      <p:ext uri="{BB962C8B-B14F-4D97-AF65-F5344CB8AC3E}">
        <p14:creationId xmlns:p14="http://schemas.microsoft.com/office/powerpoint/2010/main" val="1603423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2E271-4A3D-421F-8BB0-EC141CF52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5FD5-C661-4239-B426-B8C246DED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Case-01: If the density is high, automatically the time of the light decrease at that direction and the congestion is low.</a:t>
            </a:r>
          </a:p>
          <a:p>
            <a:r>
              <a:rPr lang="en-US" dirty="0"/>
              <a:t>Case-02: If the density is high at the two sides of the road then the moderate equal time period is given to both that direction.</a:t>
            </a:r>
          </a:p>
          <a:p>
            <a:r>
              <a:rPr lang="en-US" dirty="0"/>
              <a:t>Case-03: If the traffic is not then the normal timing is followed. </a:t>
            </a:r>
          </a:p>
        </p:txBody>
      </p:sp>
    </p:spTree>
    <p:extLst>
      <p:ext uri="{BB962C8B-B14F-4D97-AF65-F5344CB8AC3E}">
        <p14:creationId xmlns:p14="http://schemas.microsoft.com/office/powerpoint/2010/main" val="1076435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8EBD-D193-4BBD-9467-6B629CD65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scope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1E20F-1371-4C6E-B751-DBC3E6766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28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9F6D7-DC7C-4EAE-BEAC-7DBE69C8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DAD7E-5FB8-4E33-BDC1-96FBF59BF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8987-CC04-4DA5-A61F-35C49C02D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10C85-3C42-42A8-87EF-40760FDAD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87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A7366-5DCC-466C-8449-3FE0AFD44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204D-4B52-4592-8DDA-687962727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3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4EBB-6667-4E46-9F06-AA82172B3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referred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0C804-B872-471B-A823-CC9F72D64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944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587C-EA98-48AB-ACD4-4AEFA4F2B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2A510-62FE-44BC-9D1F-36278CF2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4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>
          <a:xfrm>
            <a:off x="2057400" y="5334001"/>
            <a:ext cx="6629400" cy="1009650"/>
          </a:xfrm>
        </p:spPr>
        <p:txBody>
          <a:bodyPr>
            <a:normAutofit fontScale="92500"/>
          </a:bodyPr>
          <a:lstStyle/>
          <a:p>
            <a:pPr lvl="0"/>
            <a:r>
              <a:rPr lang="en-GB" dirty="0"/>
              <a:t>a traffic signal monitoring &amp; controlling system based on Internet of Things (IoT) using an Arduino to avoid undesirable effects such as delays, and traffic jams.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C3B55-5F34-4377-8CC1-A7D009CDA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EF113-5348-4A26-BFF2-69146524C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76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0095519">
            <a:off x="1345010" y="1896030"/>
            <a:ext cx="6453979" cy="3339545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11500" u="sng" dirty="0">
                <a:latin typeface="Old English Text MT" panose="03040902040508030806" pitchFamily="66" charset="0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C4AF8E-A7E6-43AC-95F2-CEF29B79F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Outline: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244F8B-0361-4408-AE80-4DE608B52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Application</a:t>
            </a:r>
          </a:p>
          <a:p>
            <a:r>
              <a:rPr lang="en-US" dirty="0"/>
              <a:t>Analysis table</a:t>
            </a:r>
          </a:p>
          <a:p>
            <a:r>
              <a:rPr lang="en-US" dirty="0"/>
              <a:t>Proposed work</a:t>
            </a:r>
          </a:p>
          <a:p>
            <a:r>
              <a:rPr lang="en-US" dirty="0"/>
              <a:t>Test Cases</a:t>
            </a:r>
          </a:p>
          <a:p>
            <a:r>
              <a:rPr lang="en-US" dirty="0"/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609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4AC95B-C7CC-443B-BE1B-D8D9D6FE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 for choosing this project.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59B00B-DD63-4300-AC91-5003F9D4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851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576F2-0F81-4443-9FF2-6ED6F63C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A2D04-E5B9-4338-9DB9-D0AEC4219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00203"/>
            <a:ext cx="8077200" cy="4800597"/>
          </a:xfrm>
        </p:spPr>
        <p:txBody>
          <a:bodyPr>
            <a:normAutofit/>
          </a:bodyPr>
          <a:lstStyle/>
          <a:p>
            <a:r>
              <a:rPr lang="en-US" dirty="0"/>
              <a:t>Nowadays, it is obvious that the volume of traﬃcs is rapidly growing on roads worldwide.</a:t>
            </a:r>
          </a:p>
          <a:p>
            <a:r>
              <a:rPr lang="en-US" dirty="0"/>
              <a:t>This result aﬀects directly to economies, human health, and environment because of huge traﬃc congestion</a:t>
            </a:r>
          </a:p>
          <a:p>
            <a:r>
              <a:rPr lang="en-US" dirty="0"/>
              <a:t>By this way, Intelligent Transportation Systems (ITS) have been developed to deal with these emergent problems</a:t>
            </a:r>
          </a:p>
        </p:txBody>
      </p:sp>
    </p:spTree>
    <p:extLst>
      <p:ext uri="{BB962C8B-B14F-4D97-AF65-F5344CB8AC3E}">
        <p14:creationId xmlns:p14="http://schemas.microsoft.com/office/powerpoint/2010/main" val="4096176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BF90-CE0C-4661-86C1-BAB808C1E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DD34F-997F-48A7-97B0-4B4953FFC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5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E154B-3564-4A6C-A8DA-3227547B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in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463F7-4E86-49B6-98E0-6C88D450C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1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C74F4-5102-48F0-B110-89765D24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of responsibility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31CE6-D383-4BAC-B545-086DCAAFE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1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B9AFC-2D8E-47E0-9EF2-B065149A0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&amp; structure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3AC37-EDA5-4E62-8BAD-89A0CCF1F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3195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4873beb7-5857-4685-be1f-d57550cc96cc" xsi:nil="true"/>
    <ApprovalStatus xmlns="4873beb7-5857-4685-be1f-d57550cc96cc">InProgress</ApprovalStatus>
    <DirectSourceMarket xmlns="4873beb7-5857-4685-be1f-d57550cc96cc" xsi:nil="true"/>
    <PrimaryImageGen xmlns="4873beb7-5857-4685-be1f-d57550cc96cc">true</PrimaryImageGen>
    <ThumbnailAssetId xmlns="4873beb7-5857-4685-be1f-d57550cc96cc" xsi:nil="true"/>
    <NumericId xmlns="4873beb7-5857-4685-be1f-d57550cc96cc">-1</NumericId>
    <TPFriendlyName xmlns="4873beb7-5857-4685-be1f-d57550cc96cc">Business plan presentation</TPFriendlyName>
    <BusinessGroup xmlns="4873beb7-5857-4685-be1f-d57550cc96cc" xsi:nil="true"/>
    <APEditor xmlns="4873beb7-5857-4685-be1f-d57550cc96cc">
      <UserInfo>
        <DisplayName>REDMOND\v-luannv</DisplayName>
        <AccountId>92</AccountId>
        <AccountType/>
      </UserInfo>
    </APEditor>
    <SourceTitle xmlns="4873beb7-5857-4685-be1f-d57550cc96cc">Business plan presentation</SourceTitle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PublishStatusLookup xmlns="4873beb7-5857-4685-be1f-d57550cc96cc">
      <Value>264190</Value>
      <Value>1282486</Value>
    </PublishStatusLookup>
    <MachineTranslated xmlns="4873beb7-5857-4685-be1f-d57550cc96cc">false</MachineTranslated>
    <OriginalSourceMarket xmlns="4873beb7-5857-4685-be1f-d57550cc96cc" xsi:nil="true"/>
    <TPInstallLocation xmlns="4873beb7-5857-4685-be1f-d57550cc96cc">{My Templates}</TPInstallLocation>
    <APDescription xmlns="4873beb7-5857-4685-be1f-d57550cc96cc" xsi:nil="true"/>
    <ContentItem xmlns="4873beb7-5857-4685-be1f-d57550cc96cc" xsi:nil="true"/>
    <ClipArtFilename xmlns="4873beb7-5857-4685-be1f-d57550cc96cc" xsi:nil="true"/>
    <APAuthor xmlns="4873beb7-5857-4685-be1f-d57550cc96cc">
      <UserInfo>
        <DisplayName>REDMOND\cynvey</DisplayName>
        <AccountId>191</AccountId>
        <AccountType/>
      </UserInfo>
    </APAuthor>
    <TPAppVersion xmlns="4873beb7-5857-4685-be1f-d57550cc96cc">11</TPAppVersion>
    <TPCommandLine xmlns="4873beb7-5857-4685-be1f-d57550cc96cc">{PP} /n {FilePath}</TPCommandLine>
    <PublishTargets xmlns="4873beb7-5857-4685-be1f-d57550cc96cc">OfficeOnline</PublishTargets>
    <TPLaunchHelpLinkType xmlns="4873beb7-5857-4685-be1f-d57550cc96cc">Template</TPLaunchHelpLinkType>
    <EditorialStatus xmlns="4873beb7-5857-4685-be1f-d57550cc96cc" xsi:nil="true"/>
    <TimesCloned xmlns="4873beb7-5857-4685-be1f-d57550cc96cc" xsi:nil="true"/>
    <LastModifiedDateTime xmlns="4873beb7-5857-4685-be1f-d57550cc96cc" xsi:nil="true"/>
    <Provider xmlns="4873beb7-5857-4685-be1f-d57550cc96cc">EY006220130</Provider>
    <AcquiredFrom xmlns="4873beb7-5857-4685-be1f-d57550cc96cc" xsi:nil="true"/>
    <AssetStart xmlns="4873beb7-5857-4685-be1f-d57550cc96cc">2009-05-30T20:39:38+00:00</AssetStart>
    <LastHandOff xmlns="4873beb7-5857-4685-be1f-d57550cc96cc" xsi:nil="true"/>
    <ArtSampleDocs xmlns="4873beb7-5857-4685-be1f-d57550cc96cc" xsi:nil="true"/>
    <TPClientViewer xmlns="4873beb7-5857-4685-be1f-d57550cc96cc">Microsoft Office PowerPoint</TPClientViewer>
    <UACurrentWords xmlns="4873beb7-5857-4685-be1f-d57550cc96cc">0</UACurrentWords>
    <UALocRecommendation xmlns="4873beb7-5857-4685-be1f-d57550cc96cc">Localize</UALocRecommendation>
    <IsDeleted xmlns="4873beb7-5857-4685-be1f-d57550cc96cc">false</IsDeleted>
    <ShowIn xmlns="4873beb7-5857-4685-be1f-d57550cc96cc">Show everywhere</ShowIn>
    <UANotes xmlns="4873beb7-5857-4685-be1f-d57550cc96cc">online onlyFedEx</UANotes>
    <TemplateStatus xmlns="4873beb7-5857-4685-be1f-d57550cc96cc">Complete</TemplateStatus>
    <CSXHash xmlns="4873beb7-5857-4685-be1f-d57550cc96cc" xsi:nil="true"/>
    <VoteCount xmlns="4873beb7-5857-4685-be1f-d57550cc96cc" xsi:nil="true"/>
    <AssetExpire xmlns="4873beb7-5857-4685-be1f-d57550cc96cc">2100-01-01T00:00:00+00:00</AssetExpire>
    <CSXSubmissionMarket xmlns="4873beb7-5857-4685-be1f-d57550cc96cc" xsi:nil="true"/>
    <DSATActionTaken xmlns="4873beb7-5857-4685-be1f-d57550cc96cc" xsi:nil="true"/>
    <TPExecutable xmlns="4873beb7-5857-4685-be1f-d57550cc96cc" xsi:nil="true"/>
    <SubmitterId xmlns="4873beb7-5857-4685-be1f-d57550cc96cc" xsi:nil="true"/>
    <AssetType xmlns="4873beb7-5857-4685-be1f-d57550cc96cc">TP</AssetType>
    <CSXSubmissionDate xmlns="4873beb7-5857-4685-be1f-d57550cc96cc" xsi:nil="true"/>
    <CSXUpdate xmlns="4873beb7-5857-4685-be1f-d57550cc96cc">false</CSXUpdate>
    <ApprovalLog xmlns="4873beb7-5857-4685-be1f-d57550cc96cc" xsi:nil="true"/>
    <BugNumber xmlns="4873beb7-5857-4685-be1f-d57550cc96cc" xsi:nil="true"/>
    <Milestone xmlns="4873beb7-5857-4685-be1f-d57550cc96cc" xsi:nil="true"/>
    <OriginAsset xmlns="4873beb7-5857-4685-be1f-d57550cc96cc" xsi:nil="true"/>
    <TPComponent xmlns="4873beb7-5857-4685-be1f-d57550cc96cc">PPTFiles</TPComponent>
    <AssetId xmlns="4873beb7-5857-4685-be1f-d57550cc96cc">TP010081922</AssetId>
    <TPApplication xmlns="4873beb7-5857-4685-be1f-d57550cc96cc">PowerPoint</TPApplication>
    <TPLaunchHelpLink xmlns="4873beb7-5857-4685-be1f-d57550cc96cc" xsi:nil="true"/>
    <IntlLocPriority xmlns="4873beb7-5857-4685-be1f-d57550cc96cc" xsi:nil="true"/>
    <HandoffToMSDN xmlns="4873beb7-5857-4685-be1f-d57550cc96cc" xsi:nil="true"/>
    <PlannedPubDate xmlns="4873beb7-5857-4685-be1f-d57550cc96cc" xsi:nil="true"/>
    <CrawlForDependencies xmlns="4873beb7-5857-4685-be1f-d57550cc96cc">false</CrawlForDependencies>
    <IntlLangReviewer xmlns="4873beb7-5857-4685-be1f-d57550cc96cc" xsi:nil="true"/>
    <TrustLevel xmlns="4873beb7-5857-4685-be1f-d57550cc96cc">1 Microsoft Managed Content</TrustLevel>
    <IsSearchable xmlns="4873beb7-5857-4685-be1f-d57550cc96cc">false</IsSearchable>
    <TPNamespace xmlns="4873beb7-5857-4685-be1f-d57550cc96cc">POWERPNT</TPNamespace>
    <Markets xmlns="4873beb7-5857-4685-be1f-d57550cc96cc"/>
    <IntlLangReview xmlns="4873beb7-5857-4685-be1f-d57550cc96cc" xsi:nil="true"/>
    <UAProjectedTotalWords xmlns="4873beb7-5857-4685-be1f-d57550cc96cc" xsi:nil="true"/>
    <OutputCachingOn xmlns="4873beb7-5857-4685-be1f-d57550cc96cc">false</OutputCachingOn>
    <AverageRating xmlns="4873beb7-5857-4685-be1f-d57550cc96cc" xsi:nil="true"/>
    <LastPublishResultLookup xmlns="4873beb7-5857-4685-be1f-d57550cc96cc" xsi:nil="true"/>
    <PolicheckWords xmlns="4873beb7-5857-4685-be1f-d57550cc96cc" xsi:nil="true"/>
    <FriendlyTitle xmlns="4873beb7-5857-4685-be1f-d57550cc96cc" xsi:nil="true"/>
    <Manager xmlns="4873beb7-5857-4685-be1f-d57550cc96cc" xsi:nil="true"/>
    <EditorialTags xmlns="4873beb7-5857-4685-be1f-d57550cc96cc" xsi:nil="true"/>
    <LegacyData xmlns="4873beb7-5857-4685-be1f-d57550cc96cc" xsi:nil="true"/>
    <Downloads xmlns="4873beb7-5857-4685-be1f-d57550cc96cc">0</Downloads>
    <Providers xmlns="4873beb7-5857-4685-be1f-d57550cc96cc" xsi:nil="true"/>
    <TemplateTemplateType xmlns="4873beb7-5857-4685-be1f-d57550cc96cc">PowerPoint 2003 Default</TemplateTemplateType>
    <OOCacheId xmlns="4873beb7-5857-4685-be1f-d57550cc96cc" xsi:nil="true"/>
    <BlockPublish xmlns="4873beb7-5857-4685-be1f-d57550cc96cc" xsi:nil="true"/>
    <CampaignTagsTaxHTField0 xmlns="4873beb7-5857-4685-be1f-d57550cc96cc">
      <Terms xmlns="http://schemas.microsoft.com/office/infopath/2007/PartnerControls"/>
    </CampaignTagsTaxHTField0>
    <LocLastLocAttemptVersionLookup xmlns="4873beb7-5857-4685-be1f-d57550cc96cc">116974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505A8C3-089E-42DC-ACC9-E492AA2706A4}">
  <ds:schemaRefs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4873beb7-5857-4685-be1f-d57550cc96cc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FC25A38-D395-4ECA-8E0C-59C679C62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5DFADD4-55C1-4508-8806-EDFC967490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0</TotalTime>
  <Words>250</Words>
  <Application>Microsoft Office PowerPoint</Application>
  <PresentationFormat>On-screen Show (4:3)</PresentationFormat>
  <Paragraphs>55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Gill Sans MT</vt:lpstr>
      <vt:lpstr>Impact</vt:lpstr>
      <vt:lpstr>Old English Text MT</vt:lpstr>
      <vt:lpstr>Badge</vt:lpstr>
      <vt:lpstr>Dynamic  Traffic Signal Monitoring &amp; Controller System</vt:lpstr>
      <vt:lpstr>Objective</vt:lpstr>
      <vt:lpstr>Outline:</vt:lpstr>
      <vt:lpstr>Motivation for choosing this project.</vt:lpstr>
      <vt:lpstr>PROJECT OVERVIEW</vt:lpstr>
      <vt:lpstr>Limitation</vt:lpstr>
      <vt:lpstr>Innovation in Project</vt:lpstr>
      <vt:lpstr>Division of responsibility</vt:lpstr>
      <vt:lpstr>Diagram &amp; structure of project</vt:lpstr>
      <vt:lpstr> languages</vt:lpstr>
      <vt:lpstr>Components Required:  specification of hardware </vt:lpstr>
      <vt:lpstr>Application</vt:lpstr>
      <vt:lpstr>Test Cases</vt:lpstr>
      <vt:lpstr> scope of project</vt:lpstr>
      <vt:lpstr>Non-functional requirement</vt:lpstr>
      <vt:lpstr>Learning Outcome:</vt:lpstr>
      <vt:lpstr>Further Planning</vt:lpstr>
      <vt:lpstr>Course referred</vt:lpstr>
      <vt:lpstr>Project management</vt:lpstr>
      <vt:lpstr>References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2019-12-20T01:43:44Z</dcterms:created>
  <dcterms:modified xsi:type="dcterms:W3CDTF">2020-03-05T06:11:24Z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mageGenCounter">
    <vt:lpwstr>0</vt:lpwstr>
  </property>
  <property fmtid="{D5CDD505-2E9C-101B-9397-08002B2CF9AE}" pid="4" name="ViolationReportStatus">
    <vt:lpwstr>None</vt:lpwstr>
  </property>
  <property fmtid="{D5CDD505-2E9C-101B-9397-08002B2CF9AE}" pid="5" name="ImageGenStatus">
    <vt:lpwstr>0</vt:lpwstr>
  </property>
  <property fmtid="{D5CDD505-2E9C-101B-9397-08002B2CF9AE}" pid="6" name="PolicheckStatus">
    <vt:lpwstr>0</vt:lpwstr>
  </property>
  <property fmtid="{D5CDD505-2E9C-101B-9397-08002B2CF9AE}" pid="7" name="Applications">
    <vt:lpwstr>419;#zpp140;#79;#tpl120;#65;#zpp120</vt:lpwstr>
  </property>
  <property fmtid="{D5CDD505-2E9C-101B-9397-08002B2CF9AE}" pid="8" name="PolicheckCounter">
    <vt:lpwstr>0</vt:lpwstr>
  </property>
  <property fmtid="{D5CDD505-2E9C-101B-9397-08002B2CF9AE}" pid="9" name="APTrustLevel">
    <vt:r8>1</vt:r8>
  </property>
</Properties>
</file>